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57"/>
  </p:notesMasterIdLst>
  <p:handoutMasterIdLst>
    <p:handoutMasterId r:id="rId58"/>
  </p:handoutMasterIdLst>
  <p:sldIdLst>
    <p:sldId id="483" r:id="rId2"/>
    <p:sldId id="485" r:id="rId3"/>
    <p:sldId id="750" r:id="rId4"/>
    <p:sldId id="751" r:id="rId5"/>
    <p:sldId id="512" r:id="rId6"/>
    <p:sldId id="753" r:id="rId7"/>
    <p:sldId id="770" r:id="rId8"/>
    <p:sldId id="543" r:id="rId9"/>
    <p:sldId id="765" r:id="rId10"/>
    <p:sldId id="766" r:id="rId11"/>
    <p:sldId id="590" r:id="rId12"/>
    <p:sldId id="599" r:id="rId13"/>
    <p:sldId id="757" r:id="rId14"/>
    <p:sldId id="696" r:id="rId15"/>
    <p:sldId id="651" r:id="rId16"/>
    <p:sldId id="758" r:id="rId17"/>
    <p:sldId id="712" r:id="rId18"/>
    <p:sldId id="825" r:id="rId19"/>
    <p:sldId id="824" r:id="rId20"/>
    <p:sldId id="786" r:id="rId21"/>
    <p:sldId id="788" r:id="rId22"/>
    <p:sldId id="790" r:id="rId23"/>
    <p:sldId id="792" r:id="rId24"/>
    <p:sldId id="863" r:id="rId25"/>
    <p:sldId id="796" r:id="rId26"/>
    <p:sldId id="797" r:id="rId27"/>
    <p:sldId id="799" r:id="rId28"/>
    <p:sldId id="801" r:id="rId29"/>
    <p:sldId id="812" r:id="rId30"/>
    <p:sldId id="813" r:id="rId31"/>
    <p:sldId id="826" r:id="rId32"/>
    <p:sldId id="827" r:id="rId33"/>
    <p:sldId id="828" r:id="rId34"/>
    <p:sldId id="816" r:id="rId35"/>
    <p:sldId id="829" r:id="rId36"/>
    <p:sldId id="830" r:id="rId37"/>
    <p:sldId id="831" r:id="rId38"/>
    <p:sldId id="832" r:id="rId39"/>
    <p:sldId id="833" r:id="rId40"/>
    <p:sldId id="834" r:id="rId41"/>
    <p:sldId id="840" r:id="rId42"/>
    <p:sldId id="849" r:id="rId43"/>
    <p:sldId id="843" r:id="rId44"/>
    <p:sldId id="847" r:id="rId45"/>
    <p:sldId id="856" r:id="rId46"/>
    <p:sldId id="854" r:id="rId47"/>
    <p:sldId id="857" r:id="rId48"/>
    <p:sldId id="858" r:id="rId49"/>
    <p:sldId id="859" r:id="rId50"/>
    <p:sldId id="836" r:id="rId51"/>
    <p:sldId id="837" r:id="rId52"/>
    <p:sldId id="860" r:id="rId53"/>
    <p:sldId id="865" r:id="rId54"/>
    <p:sldId id="820" r:id="rId55"/>
    <p:sldId id="341" r:id="rId5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87" autoAdjust="0"/>
    <p:restoredTop sz="96349" autoAdjust="0"/>
  </p:normalViewPr>
  <p:slideViewPr>
    <p:cSldViewPr>
      <p:cViewPr>
        <p:scale>
          <a:sx n="75" d="100"/>
          <a:sy n="75" d="100"/>
        </p:scale>
        <p:origin x="180" y="930"/>
      </p:cViewPr>
      <p:guideLst>
        <p:guide orient="horz" pos="2160"/>
        <p:guide pos="2880"/>
      </p:guideLst>
    </p:cSldViewPr>
  </p:slideViewPr>
  <p:outlineViewPr>
    <p:cViewPr>
      <p:scale>
        <a:sx n="33" d="100"/>
        <a:sy n="33" d="100"/>
      </p:scale>
      <p:origin x="0" y="-740"/>
    </p:cViewPr>
  </p:outlineViewPr>
  <p:notesTextViewPr>
    <p:cViewPr>
      <p:scale>
        <a:sx n="200" d="100"/>
        <a:sy n="2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E3A790-99CD-4FEE-9F9A-15429E925675}" type="doc">
      <dgm:prSet loTypeId="urn:microsoft.com/office/officeart/2005/8/layout/radial4" loCatId="relationship" qsTypeId="urn:microsoft.com/office/officeart/2005/8/quickstyle/3d3" qsCatId="3D" csTypeId="urn:microsoft.com/office/officeart/2005/8/colors/colorful2" csCatId="colorful" phldr="1"/>
      <dgm:spPr/>
      <dgm:t>
        <a:bodyPr/>
        <a:lstStyle/>
        <a:p>
          <a:endParaRPr lang="tr-TR"/>
        </a:p>
      </dgm:t>
    </dgm:pt>
    <dgm:pt modelId="{83A45138-F026-4A46-B332-F1854B55EA5A}">
      <dgm:prSet phldrT="[Metin]" custT="1">
        <dgm:style>
          <a:lnRef idx="1">
            <a:schemeClr val="dk1"/>
          </a:lnRef>
          <a:fillRef idx="2">
            <a:schemeClr val="dk1"/>
          </a:fillRef>
          <a:effectRef idx="1">
            <a:schemeClr val="dk1"/>
          </a:effectRef>
          <a:fontRef idx="minor">
            <a:schemeClr val="dk1"/>
          </a:fontRef>
        </dgm:style>
      </dgm:prSet>
      <dgm:spPr/>
      <dgm:t>
        <a:bodyPr/>
        <a:lstStyle/>
        <a:p>
          <a:r>
            <a:rPr lang="en-US" sz="3200" b="1" dirty="0">
              <a:latin typeface="Algerian" pitchFamily="82" charset="0"/>
            </a:rPr>
            <a:t>JUSTICE</a:t>
          </a:r>
        </a:p>
      </dgm:t>
    </dgm:pt>
    <dgm:pt modelId="{B91C3842-3442-439E-B42B-E2FE4B5819DB}" type="parTrans" cxnId="{486CD71C-CA9B-418B-98B6-33F11F3391B7}">
      <dgm:prSet/>
      <dgm:spPr/>
      <dgm:t>
        <a:bodyPr/>
        <a:lstStyle/>
        <a:p>
          <a:endParaRPr lang="tr-TR" sz="1600" dirty="0"/>
        </a:p>
      </dgm:t>
    </dgm:pt>
    <dgm:pt modelId="{7DD28A12-F1DA-4580-8C62-F5A60E7E4C6B}" type="sibTrans" cxnId="{486CD71C-CA9B-418B-98B6-33F11F3391B7}">
      <dgm:prSet/>
      <dgm:spPr/>
      <dgm:t>
        <a:bodyPr/>
        <a:lstStyle/>
        <a:p>
          <a:endParaRPr lang="tr-TR"/>
        </a:p>
      </dgm:t>
    </dgm:pt>
    <dgm:pt modelId="{63C89FBF-B2E3-4E93-BB0E-8A752394BF23}">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en-US" sz="3200" b="1" dirty="0">
              <a:latin typeface="Algerian" pitchFamily="82" charset="0"/>
            </a:rPr>
            <a:t>INTERNAL AFFAIRS</a:t>
          </a:r>
        </a:p>
      </dgm:t>
    </dgm:pt>
    <dgm:pt modelId="{00DFBF4D-AB4D-4FF5-ADC4-D0D49506CFEF}" type="parTrans" cxnId="{E1075CCD-B27A-4566-BC8A-AA21F60C244E}">
      <dgm:prSet/>
      <dgm:spPr/>
      <dgm:t>
        <a:bodyPr/>
        <a:lstStyle/>
        <a:p>
          <a:endParaRPr lang="tr-TR" dirty="0"/>
        </a:p>
      </dgm:t>
    </dgm:pt>
    <dgm:pt modelId="{5A773E67-E894-4E6D-AA11-B2DC1FBA8EEA}" type="sibTrans" cxnId="{E1075CCD-B27A-4566-BC8A-AA21F60C244E}">
      <dgm:prSet/>
      <dgm:spPr/>
      <dgm:t>
        <a:bodyPr/>
        <a:lstStyle/>
        <a:p>
          <a:endParaRPr lang="tr-TR"/>
        </a:p>
      </dgm:t>
    </dgm:pt>
    <dgm:pt modelId="{7EB1F641-09FF-4976-AB82-7ED14261D719}">
      <dgm:prSet phldrT="[Metin]" custT="1">
        <dgm:style>
          <a:lnRef idx="1">
            <a:schemeClr val="accent6"/>
          </a:lnRef>
          <a:fillRef idx="2">
            <a:schemeClr val="accent6"/>
          </a:fillRef>
          <a:effectRef idx="1">
            <a:schemeClr val="accent6"/>
          </a:effectRef>
          <a:fontRef idx="minor">
            <a:schemeClr val="dk1"/>
          </a:fontRef>
        </dgm:style>
      </dgm:prSet>
      <dgm:spPr/>
      <dgm:t>
        <a:bodyPr/>
        <a:lstStyle/>
        <a:p>
          <a:r>
            <a:rPr lang="en-US" sz="3200" b="1" dirty="0">
              <a:latin typeface="Algerian" pitchFamily="82" charset="0"/>
            </a:rPr>
            <a:t>FOREIGN AFFAIRS</a:t>
          </a:r>
          <a:endParaRPr lang="en-US" sz="3200" dirty="0">
            <a:latin typeface="Algerian" pitchFamily="82" charset="0"/>
          </a:endParaRPr>
        </a:p>
      </dgm:t>
    </dgm:pt>
    <dgm:pt modelId="{A1598D33-A15A-4612-BEE2-4288F20E97B4}" type="parTrans" cxnId="{8ABFD7B0-8B25-45F4-A8D5-2E8A0AB736A3}">
      <dgm:prSet/>
      <dgm:spPr/>
      <dgm:t>
        <a:bodyPr/>
        <a:lstStyle/>
        <a:p>
          <a:endParaRPr lang="tr-TR" dirty="0"/>
        </a:p>
      </dgm:t>
    </dgm:pt>
    <dgm:pt modelId="{2294EA14-A008-4C64-9117-564516312017}" type="sibTrans" cxnId="{8ABFD7B0-8B25-45F4-A8D5-2E8A0AB736A3}">
      <dgm:prSet/>
      <dgm:spPr/>
      <dgm:t>
        <a:bodyPr/>
        <a:lstStyle/>
        <a:p>
          <a:endParaRPr lang="tr-TR"/>
        </a:p>
      </dgm:t>
    </dgm:pt>
    <dgm:pt modelId="{52D41B13-AC3C-4EDC-86F5-CBD741D9F351}">
      <dgm:prSet phldrT="[Metin]" custT="1"/>
      <dgm:spPr/>
      <dgm:t>
        <a:bodyPr/>
        <a:lstStyle/>
        <a:p>
          <a:r>
            <a:rPr lang="en-US" sz="3200" b="1" dirty="0">
              <a:latin typeface="Algerian" pitchFamily="82" charset="0"/>
            </a:rPr>
            <a:t>DEFENSE</a:t>
          </a:r>
        </a:p>
      </dgm:t>
    </dgm:pt>
    <dgm:pt modelId="{AFDB841C-7462-407B-AB25-6A8E01DF347B}" type="parTrans" cxnId="{28DA2B65-E1DA-414D-9773-D1AD64F7D6B2}">
      <dgm:prSet/>
      <dgm:spPr/>
      <dgm:t>
        <a:bodyPr/>
        <a:lstStyle/>
        <a:p>
          <a:endParaRPr lang="tr-TR" dirty="0"/>
        </a:p>
      </dgm:t>
    </dgm:pt>
    <dgm:pt modelId="{958AFF9C-0668-4F7F-A519-EF1FEB8AB39A}" type="sibTrans" cxnId="{28DA2B65-E1DA-414D-9773-D1AD64F7D6B2}">
      <dgm:prSet/>
      <dgm:spPr/>
      <dgm:t>
        <a:bodyPr/>
        <a:lstStyle/>
        <a:p>
          <a:endParaRPr lang="tr-TR"/>
        </a:p>
      </dgm:t>
    </dgm:pt>
    <dgm:pt modelId="{F02ACDE8-115F-4BA1-9910-52CD4A890B21}">
      <dgm:prSet phldrT="[Metin]" custT="1"/>
      <dgm:spPr/>
      <dgm:t>
        <a:bodyPr/>
        <a:lstStyle/>
        <a:p>
          <a:r>
            <a:rPr lang="en-US" sz="3200" b="1" dirty="0">
              <a:latin typeface="Algerian" pitchFamily="82" charset="0"/>
            </a:rPr>
            <a:t>COMMON WILL</a:t>
          </a:r>
        </a:p>
      </dgm:t>
    </dgm:pt>
    <dgm:pt modelId="{8911C291-BBA9-44E3-8085-B0672BF142AB}" type="parTrans" cxnId="{FE2F95D4-583C-4B2F-B9CF-C5EE0CDC81B1}">
      <dgm:prSet/>
      <dgm:spPr/>
      <dgm:t>
        <a:bodyPr/>
        <a:lstStyle/>
        <a:p>
          <a:endParaRPr lang="tr-TR"/>
        </a:p>
      </dgm:t>
    </dgm:pt>
    <dgm:pt modelId="{88FF83BD-E480-48EB-A04A-723E94968A80}" type="sibTrans" cxnId="{FE2F95D4-583C-4B2F-B9CF-C5EE0CDC81B1}">
      <dgm:prSet/>
      <dgm:spPr/>
      <dgm:t>
        <a:bodyPr/>
        <a:lstStyle/>
        <a:p>
          <a:endParaRPr lang="tr-TR"/>
        </a:p>
      </dgm:t>
    </dgm:pt>
    <dgm:pt modelId="{F907FCD3-1A31-4C4E-BEA6-B981539E1A82}" type="pres">
      <dgm:prSet presAssocID="{0CE3A790-99CD-4FEE-9F9A-15429E925675}" presName="cycle" presStyleCnt="0">
        <dgm:presLayoutVars>
          <dgm:chMax val="1"/>
          <dgm:dir/>
          <dgm:animLvl val="ctr"/>
          <dgm:resizeHandles val="exact"/>
        </dgm:presLayoutVars>
      </dgm:prSet>
      <dgm:spPr/>
    </dgm:pt>
    <dgm:pt modelId="{A2AD7AC3-66C3-48C5-8EB3-07C58E36963C}" type="pres">
      <dgm:prSet presAssocID="{F02ACDE8-115F-4BA1-9910-52CD4A890B21}" presName="centerShape" presStyleLbl="node0" presStyleIdx="0" presStyleCnt="1" custScaleX="127913" custLinFactNeighborX="-1141" custLinFactNeighborY="-22739"/>
      <dgm:spPr/>
    </dgm:pt>
    <dgm:pt modelId="{F245BD5A-9255-42CE-8FD9-226C3B878AF2}" type="pres">
      <dgm:prSet presAssocID="{00DFBF4D-AB4D-4FF5-ADC4-D0D49506CFEF}" presName="parTrans" presStyleLbl="bgSibTrans2D1" presStyleIdx="0" presStyleCnt="4"/>
      <dgm:spPr/>
    </dgm:pt>
    <dgm:pt modelId="{D54E6FF0-C043-4ECF-BD21-AA63D223D13A}" type="pres">
      <dgm:prSet presAssocID="{63C89FBF-B2E3-4E93-BB0E-8A752394BF23}" presName="node" presStyleLbl="node1" presStyleIdx="0" presStyleCnt="4" custRadScaleRad="112271" custRadScaleInc="27324">
        <dgm:presLayoutVars>
          <dgm:bulletEnabled val="1"/>
        </dgm:presLayoutVars>
      </dgm:prSet>
      <dgm:spPr/>
    </dgm:pt>
    <dgm:pt modelId="{6FCBF0BD-FCCF-47AA-8B18-819BDA8A67F6}" type="pres">
      <dgm:prSet presAssocID="{A1598D33-A15A-4612-BEE2-4288F20E97B4}" presName="parTrans" presStyleLbl="bgSibTrans2D1" presStyleIdx="1" presStyleCnt="4"/>
      <dgm:spPr/>
    </dgm:pt>
    <dgm:pt modelId="{622C8C88-319D-4C66-AC58-D6EE243F902F}" type="pres">
      <dgm:prSet presAssocID="{7EB1F641-09FF-4976-AB82-7ED14261D719}" presName="node" presStyleLbl="node1" presStyleIdx="1" presStyleCnt="4" custScaleY="79398" custRadScaleRad="55293" custRadScaleInc="-171538">
        <dgm:presLayoutVars>
          <dgm:bulletEnabled val="1"/>
        </dgm:presLayoutVars>
      </dgm:prSet>
      <dgm:spPr/>
    </dgm:pt>
    <dgm:pt modelId="{F6D0CB19-578B-4A8F-BC07-E4C7F4F4056D}" type="pres">
      <dgm:prSet presAssocID="{AFDB841C-7462-407B-AB25-6A8E01DF347B}" presName="parTrans" presStyleLbl="bgSibTrans2D1" presStyleIdx="2" presStyleCnt="4"/>
      <dgm:spPr/>
    </dgm:pt>
    <dgm:pt modelId="{94E40534-F00F-4316-9A8E-F2935A5E3449}" type="pres">
      <dgm:prSet presAssocID="{52D41B13-AC3C-4EDC-86F5-CBD741D9F351}" presName="node" presStyleLbl="node1" presStyleIdx="2" presStyleCnt="4" custScaleY="79280" custRadScaleRad="53715" custRadScaleInc="172347">
        <dgm:presLayoutVars>
          <dgm:bulletEnabled val="1"/>
        </dgm:presLayoutVars>
      </dgm:prSet>
      <dgm:spPr/>
    </dgm:pt>
    <dgm:pt modelId="{B22CEBB1-640C-4EE3-89B1-A6BF288FDDEE}" type="pres">
      <dgm:prSet presAssocID="{B91C3842-3442-439E-B42B-E2FE4B5819DB}" presName="parTrans" presStyleLbl="bgSibTrans2D1" presStyleIdx="3" presStyleCnt="4"/>
      <dgm:spPr/>
    </dgm:pt>
    <dgm:pt modelId="{4F4D42E5-EF84-452E-8708-C731A7643A66}" type="pres">
      <dgm:prSet presAssocID="{83A45138-F026-4A46-B332-F1854B55EA5A}" presName="node" presStyleLbl="node1" presStyleIdx="3" presStyleCnt="4" custRadScaleRad="108807" custRadScaleInc="-33016">
        <dgm:presLayoutVars>
          <dgm:bulletEnabled val="1"/>
        </dgm:presLayoutVars>
      </dgm:prSet>
      <dgm:spPr/>
    </dgm:pt>
  </dgm:ptLst>
  <dgm:cxnLst>
    <dgm:cxn modelId="{486CD71C-CA9B-418B-98B6-33F11F3391B7}" srcId="{F02ACDE8-115F-4BA1-9910-52CD4A890B21}" destId="{83A45138-F026-4A46-B332-F1854B55EA5A}" srcOrd="3" destOrd="0" parTransId="{B91C3842-3442-439E-B42B-E2FE4B5819DB}" sibTransId="{7DD28A12-F1DA-4580-8C62-F5A60E7E4C6B}"/>
    <dgm:cxn modelId="{AA0E5829-0A93-47B2-B3D0-F2EC2B018263}" type="presOf" srcId="{63C89FBF-B2E3-4E93-BB0E-8A752394BF23}" destId="{D54E6FF0-C043-4ECF-BD21-AA63D223D13A}" srcOrd="0" destOrd="0" presId="urn:microsoft.com/office/officeart/2005/8/layout/radial4"/>
    <dgm:cxn modelId="{82303E61-5B92-4148-9CE5-1A6F2771DCB9}" type="presOf" srcId="{F02ACDE8-115F-4BA1-9910-52CD4A890B21}" destId="{A2AD7AC3-66C3-48C5-8EB3-07C58E36963C}" srcOrd="0" destOrd="0" presId="urn:microsoft.com/office/officeart/2005/8/layout/radial4"/>
    <dgm:cxn modelId="{8B6D1C63-2E7B-43FD-BE68-F16164BDD03E}" type="presOf" srcId="{00DFBF4D-AB4D-4FF5-ADC4-D0D49506CFEF}" destId="{F245BD5A-9255-42CE-8FD9-226C3B878AF2}" srcOrd="0" destOrd="0" presId="urn:microsoft.com/office/officeart/2005/8/layout/radial4"/>
    <dgm:cxn modelId="{28DA2B65-E1DA-414D-9773-D1AD64F7D6B2}" srcId="{F02ACDE8-115F-4BA1-9910-52CD4A890B21}" destId="{52D41B13-AC3C-4EDC-86F5-CBD741D9F351}" srcOrd="2" destOrd="0" parTransId="{AFDB841C-7462-407B-AB25-6A8E01DF347B}" sibTransId="{958AFF9C-0668-4F7F-A519-EF1FEB8AB39A}"/>
    <dgm:cxn modelId="{8D4D8E4C-83B1-4C18-BD92-BB236F027460}" type="presOf" srcId="{AFDB841C-7462-407B-AB25-6A8E01DF347B}" destId="{F6D0CB19-578B-4A8F-BC07-E4C7F4F4056D}" srcOrd="0" destOrd="0" presId="urn:microsoft.com/office/officeart/2005/8/layout/radial4"/>
    <dgm:cxn modelId="{12A2AA7C-6332-44B6-8945-920DAA0A289D}" type="presOf" srcId="{A1598D33-A15A-4612-BEE2-4288F20E97B4}" destId="{6FCBF0BD-FCCF-47AA-8B18-819BDA8A67F6}" srcOrd="0" destOrd="0" presId="urn:microsoft.com/office/officeart/2005/8/layout/radial4"/>
    <dgm:cxn modelId="{E697FC97-A4B2-43F2-8536-0053170EB927}" type="presOf" srcId="{83A45138-F026-4A46-B332-F1854B55EA5A}" destId="{4F4D42E5-EF84-452E-8708-C731A7643A66}" srcOrd="0" destOrd="0" presId="urn:microsoft.com/office/officeart/2005/8/layout/radial4"/>
    <dgm:cxn modelId="{8ABFD7B0-8B25-45F4-A8D5-2E8A0AB736A3}" srcId="{F02ACDE8-115F-4BA1-9910-52CD4A890B21}" destId="{7EB1F641-09FF-4976-AB82-7ED14261D719}" srcOrd="1" destOrd="0" parTransId="{A1598D33-A15A-4612-BEE2-4288F20E97B4}" sibTransId="{2294EA14-A008-4C64-9117-564516312017}"/>
    <dgm:cxn modelId="{E1075CCD-B27A-4566-BC8A-AA21F60C244E}" srcId="{F02ACDE8-115F-4BA1-9910-52CD4A890B21}" destId="{63C89FBF-B2E3-4E93-BB0E-8A752394BF23}" srcOrd="0" destOrd="0" parTransId="{00DFBF4D-AB4D-4FF5-ADC4-D0D49506CFEF}" sibTransId="{5A773E67-E894-4E6D-AA11-B2DC1FBA8EEA}"/>
    <dgm:cxn modelId="{FE2F95D4-583C-4B2F-B9CF-C5EE0CDC81B1}" srcId="{0CE3A790-99CD-4FEE-9F9A-15429E925675}" destId="{F02ACDE8-115F-4BA1-9910-52CD4A890B21}" srcOrd="0" destOrd="0" parTransId="{8911C291-BBA9-44E3-8085-B0672BF142AB}" sibTransId="{88FF83BD-E480-48EB-A04A-723E94968A80}"/>
    <dgm:cxn modelId="{68D046DB-CC4C-4B94-AFC0-70E0B037E369}" type="presOf" srcId="{0CE3A790-99CD-4FEE-9F9A-15429E925675}" destId="{F907FCD3-1A31-4C4E-BEA6-B981539E1A82}" srcOrd="0" destOrd="0" presId="urn:microsoft.com/office/officeart/2005/8/layout/radial4"/>
    <dgm:cxn modelId="{1FE26FE2-7DAB-4938-A400-BA9E935B5D0E}" type="presOf" srcId="{B91C3842-3442-439E-B42B-E2FE4B5819DB}" destId="{B22CEBB1-640C-4EE3-89B1-A6BF288FDDEE}" srcOrd="0" destOrd="0" presId="urn:microsoft.com/office/officeart/2005/8/layout/radial4"/>
    <dgm:cxn modelId="{98EB7EEC-96D4-4E20-9B0C-6919211FE872}" type="presOf" srcId="{7EB1F641-09FF-4976-AB82-7ED14261D719}" destId="{622C8C88-319D-4C66-AC58-D6EE243F902F}" srcOrd="0" destOrd="0" presId="urn:microsoft.com/office/officeart/2005/8/layout/radial4"/>
    <dgm:cxn modelId="{6B4BB1FC-7F1B-4196-82B7-D1DE0F5FED63}" type="presOf" srcId="{52D41B13-AC3C-4EDC-86F5-CBD741D9F351}" destId="{94E40534-F00F-4316-9A8E-F2935A5E3449}" srcOrd="0" destOrd="0" presId="urn:microsoft.com/office/officeart/2005/8/layout/radial4"/>
    <dgm:cxn modelId="{E897355C-ECC7-4C2B-9E69-EE4EC05039C2}" type="presParOf" srcId="{F907FCD3-1A31-4C4E-BEA6-B981539E1A82}" destId="{A2AD7AC3-66C3-48C5-8EB3-07C58E36963C}" srcOrd="0" destOrd="0" presId="urn:microsoft.com/office/officeart/2005/8/layout/radial4"/>
    <dgm:cxn modelId="{3AECCC63-DD14-41C7-8FBA-4EA1FB3039D9}" type="presParOf" srcId="{F907FCD3-1A31-4C4E-BEA6-B981539E1A82}" destId="{F245BD5A-9255-42CE-8FD9-226C3B878AF2}" srcOrd="1" destOrd="0" presId="urn:microsoft.com/office/officeart/2005/8/layout/radial4"/>
    <dgm:cxn modelId="{63B84E6F-3AF6-4481-A753-5EB69C858D1C}" type="presParOf" srcId="{F907FCD3-1A31-4C4E-BEA6-B981539E1A82}" destId="{D54E6FF0-C043-4ECF-BD21-AA63D223D13A}" srcOrd="2" destOrd="0" presId="urn:microsoft.com/office/officeart/2005/8/layout/radial4"/>
    <dgm:cxn modelId="{8B224DBF-6ED8-457F-A98D-551E5C5FF264}" type="presParOf" srcId="{F907FCD3-1A31-4C4E-BEA6-B981539E1A82}" destId="{6FCBF0BD-FCCF-47AA-8B18-819BDA8A67F6}" srcOrd="3" destOrd="0" presId="urn:microsoft.com/office/officeart/2005/8/layout/radial4"/>
    <dgm:cxn modelId="{AD5EB8FF-7C9C-493C-AFC5-0A42EC8963F5}" type="presParOf" srcId="{F907FCD3-1A31-4C4E-BEA6-B981539E1A82}" destId="{622C8C88-319D-4C66-AC58-D6EE243F902F}" srcOrd="4" destOrd="0" presId="urn:microsoft.com/office/officeart/2005/8/layout/radial4"/>
    <dgm:cxn modelId="{8D5A2A09-E9F5-4A91-8A2E-15CC2CA89432}" type="presParOf" srcId="{F907FCD3-1A31-4C4E-BEA6-B981539E1A82}" destId="{F6D0CB19-578B-4A8F-BC07-E4C7F4F4056D}" srcOrd="5" destOrd="0" presId="urn:microsoft.com/office/officeart/2005/8/layout/radial4"/>
    <dgm:cxn modelId="{3929D5B4-BB75-4CF8-8DC0-D78546F4BBBC}" type="presParOf" srcId="{F907FCD3-1A31-4C4E-BEA6-B981539E1A82}" destId="{94E40534-F00F-4316-9A8E-F2935A5E3449}" srcOrd="6" destOrd="0" presId="urn:microsoft.com/office/officeart/2005/8/layout/radial4"/>
    <dgm:cxn modelId="{4F8E60F8-41C6-4D19-AF0A-187EA9E7FF3D}" type="presParOf" srcId="{F907FCD3-1A31-4C4E-BEA6-B981539E1A82}" destId="{B22CEBB1-640C-4EE3-89B1-A6BF288FDDEE}" srcOrd="7" destOrd="0" presId="urn:microsoft.com/office/officeart/2005/8/layout/radial4"/>
    <dgm:cxn modelId="{F3C00A3B-2345-4586-835E-349EF7811F79}" type="presParOf" srcId="{F907FCD3-1A31-4C4E-BEA6-B981539E1A82}" destId="{4F4D42E5-EF84-452E-8708-C731A7643A66}"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04F3D-1EAF-46ED-A618-94F234805DC6}"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tr-TR"/>
        </a:p>
      </dgm:t>
    </dgm:pt>
    <dgm:pt modelId="{8B7BABF8-4ECC-4F8F-9B21-8095B52ED189}">
      <dgm:prSet phldrT="[Metin]" custT="1"/>
      <dgm:spPr/>
      <dgm:t>
        <a:bodyPr/>
        <a:lstStyle/>
        <a:p>
          <a:r>
            <a:rPr lang="en-US" sz="2000" b="1" dirty="0">
              <a:latin typeface="Times New Roman" panose="02020603050405020304" pitchFamily="18" charset="0"/>
            </a:rPr>
            <a:t>ASRICA </a:t>
          </a:r>
        </a:p>
        <a:p>
          <a:r>
            <a:rPr lang="en-US" sz="1600" b="1" dirty="0">
              <a:latin typeface="Times New Roman" panose="02020603050405020304" pitchFamily="18" charset="0"/>
            </a:rPr>
            <a:t>ISLAMIC STATES </a:t>
          </a:r>
          <a:r>
            <a:rPr lang="en-US" sz="1600" b="1" dirty="0">
              <a:solidFill>
                <a:srgbClr val="FF0000"/>
              </a:solidFill>
              <a:latin typeface="Times New Roman" panose="02020603050405020304" pitchFamily="18" charset="0"/>
            </a:rPr>
            <a:t>CONFEDERATION</a:t>
          </a:r>
        </a:p>
      </dgm:t>
    </dgm:pt>
    <dgm:pt modelId="{A7281DF8-7876-4080-A5F4-BDA071F325BE}" type="parTrans" cxnId="{C40C8CC8-251D-4328-92D0-16FB264E000E}">
      <dgm:prSet/>
      <dgm:spPr/>
      <dgm:t>
        <a:bodyPr/>
        <a:lstStyle/>
        <a:p>
          <a:endParaRPr lang="tr-TR"/>
        </a:p>
      </dgm:t>
    </dgm:pt>
    <dgm:pt modelId="{14B1652B-79BE-4DE7-B7B7-61CBFE72BB78}" type="sibTrans" cxnId="{C40C8CC8-251D-4328-92D0-16FB264E000E}">
      <dgm:prSet/>
      <dgm:spPr/>
      <dgm:t>
        <a:bodyPr/>
        <a:lstStyle/>
        <a:p>
          <a:endParaRPr lang="tr-TR"/>
        </a:p>
      </dgm:t>
    </dgm:pt>
    <dgm:pt modelId="{FDD7CB27-BB08-4DD5-9E6A-4C10A89CB905}">
      <dgm:prSet phldrT="[Metin]" custT="1"/>
      <dgm:spPr/>
      <dgm:t>
        <a:bodyPr/>
        <a:lstStyle/>
        <a:p>
          <a:r>
            <a:rPr lang="en-US" sz="1600" b="1" dirty="0">
              <a:latin typeface="Times New Roman" panose="02020603050405020304" pitchFamily="18" charset="0"/>
            </a:rPr>
            <a:t>JUSTICE</a:t>
          </a:r>
          <a:endParaRPr lang="en-US" sz="1600" dirty="0"/>
        </a:p>
      </dgm:t>
    </dgm:pt>
    <dgm:pt modelId="{641BC817-8009-480F-9C5E-621211A01563}" type="parTrans" cxnId="{546B503E-1B11-47A2-919B-F3805D31207C}">
      <dgm:prSet/>
      <dgm:spPr/>
      <dgm:t>
        <a:bodyPr/>
        <a:lstStyle/>
        <a:p>
          <a:endParaRPr lang="tr-TR"/>
        </a:p>
      </dgm:t>
    </dgm:pt>
    <dgm:pt modelId="{4992AC4E-E816-4C8F-A714-D2E1410508FC}" type="sibTrans" cxnId="{546B503E-1B11-47A2-919B-F3805D31207C}">
      <dgm:prSet/>
      <dgm:spPr/>
      <dgm:t>
        <a:bodyPr/>
        <a:lstStyle/>
        <a:p>
          <a:endParaRPr lang="tr-TR"/>
        </a:p>
      </dgm:t>
    </dgm:pt>
    <dgm:pt modelId="{3D6EDCD6-A5C0-468F-BE42-9008F2F13CD4}">
      <dgm:prSet phldrT="[Metin]" custT="1"/>
      <dgm:spPr/>
      <dgm:t>
        <a:bodyPr/>
        <a:lstStyle/>
        <a:p>
          <a:r>
            <a:rPr lang="en-US" sz="1600" b="1" dirty="0">
              <a:latin typeface="Times New Roman" panose="02020603050405020304" pitchFamily="18" charset="0"/>
            </a:rPr>
            <a:t>REGIONAL ISLAMIC STATES </a:t>
          </a:r>
          <a:r>
            <a:rPr lang="en-US" sz="1600" b="1" dirty="0">
              <a:solidFill>
                <a:srgbClr val="FF0000"/>
              </a:solidFill>
              <a:latin typeface="Times New Roman" panose="02020603050405020304" pitchFamily="18" charset="0"/>
            </a:rPr>
            <a:t>FEDERATIONS</a:t>
          </a:r>
        </a:p>
      </dgm:t>
    </dgm:pt>
    <dgm:pt modelId="{4B0670CC-7670-42BA-92E5-A1848C098F70}" type="parTrans" cxnId="{428CEC6A-1B9B-47BA-BFED-0ED01DC308B3}">
      <dgm:prSet/>
      <dgm:spPr/>
      <dgm:t>
        <a:bodyPr/>
        <a:lstStyle/>
        <a:p>
          <a:endParaRPr lang="tr-TR"/>
        </a:p>
      </dgm:t>
    </dgm:pt>
    <dgm:pt modelId="{E85F0C5F-D052-4FCA-A165-11D60BE02ADA}" type="sibTrans" cxnId="{428CEC6A-1B9B-47BA-BFED-0ED01DC308B3}">
      <dgm:prSet/>
      <dgm:spPr/>
      <dgm:t>
        <a:bodyPr/>
        <a:lstStyle/>
        <a:p>
          <a:endParaRPr lang="tr-TR"/>
        </a:p>
      </dgm:t>
    </dgm:pt>
    <dgm:pt modelId="{DF9C36E2-9C67-4A66-BA9A-3E1FDB51D786}">
      <dgm:prSet phldrT="[Metin]" custT="1"/>
      <dgm:spPr/>
      <dgm:t>
        <a:bodyPr/>
        <a:lstStyle/>
        <a:p>
          <a:r>
            <a:rPr lang="en-US" sz="1600" b="1" dirty="0">
              <a:latin typeface="Times New Roman" panose="02020603050405020304" pitchFamily="18" charset="0"/>
            </a:rPr>
            <a:t>CUSTOMS AND TRADE   -TRANSPORT AND SHIPPING</a:t>
          </a:r>
        </a:p>
      </dgm:t>
    </dgm:pt>
    <dgm:pt modelId="{51055758-9778-4F57-8612-D913F5EEE103}" type="parTrans" cxnId="{A2302EC7-2793-472A-B1AA-B496C5318047}">
      <dgm:prSet/>
      <dgm:spPr/>
      <dgm:t>
        <a:bodyPr/>
        <a:lstStyle/>
        <a:p>
          <a:endParaRPr lang="tr-TR"/>
        </a:p>
      </dgm:t>
    </dgm:pt>
    <dgm:pt modelId="{EB2B9A0F-C001-424E-BF98-AB66206529FD}" type="sibTrans" cxnId="{A2302EC7-2793-472A-B1AA-B496C5318047}">
      <dgm:prSet/>
      <dgm:spPr/>
      <dgm:t>
        <a:bodyPr/>
        <a:lstStyle/>
        <a:p>
          <a:endParaRPr lang="tr-TR"/>
        </a:p>
      </dgm:t>
    </dgm:pt>
    <dgm:pt modelId="{78B7EBE6-4010-48B1-8DD5-0DC713E7C155}">
      <dgm:prSet phldrT="[Metin]" custT="1"/>
      <dgm:spPr/>
      <dgm:t>
        <a:bodyPr/>
        <a:lstStyle/>
        <a:p>
          <a:r>
            <a:rPr lang="en-US" sz="1600" b="1" dirty="0">
              <a:latin typeface="Times New Roman" panose="02020603050405020304" pitchFamily="18" charset="0"/>
            </a:rPr>
            <a:t>ECONOMY                           -SCIENCE, INDUSTRY AND TECHNOLOGY</a:t>
          </a:r>
        </a:p>
      </dgm:t>
    </dgm:pt>
    <dgm:pt modelId="{B40EE921-015C-41A1-B277-CF630BD85FA3}" type="parTrans" cxnId="{875BD4AC-ED7B-41A0-8C76-2A3C3E31BD8D}">
      <dgm:prSet/>
      <dgm:spPr/>
      <dgm:t>
        <a:bodyPr/>
        <a:lstStyle/>
        <a:p>
          <a:endParaRPr lang="tr-TR"/>
        </a:p>
      </dgm:t>
    </dgm:pt>
    <dgm:pt modelId="{EF7F16D9-642C-4015-8024-04AE493CE3AA}" type="sibTrans" cxnId="{875BD4AC-ED7B-41A0-8C76-2A3C3E31BD8D}">
      <dgm:prSet/>
      <dgm:spPr/>
      <dgm:t>
        <a:bodyPr/>
        <a:lstStyle/>
        <a:p>
          <a:endParaRPr lang="tr-TR"/>
        </a:p>
      </dgm:t>
    </dgm:pt>
    <dgm:pt modelId="{A743CD24-21FE-4BFE-AAE5-5F51F2C10B55}">
      <dgm:prSet phldrT="[Metin]" custT="1"/>
      <dgm:spPr/>
      <dgm:t>
        <a:bodyPr/>
        <a:lstStyle/>
        <a:p>
          <a:r>
            <a:rPr lang="en-US" sz="2000" b="1" dirty="0">
              <a:solidFill>
                <a:srgbClr val="FF0000"/>
              </a:solidFill>
              <a:latin typeface="Times New Roman" panose="02020603050405020304" pitchFamily="18" charset="0"/>
            </a:rPr>
            <a:t>NATIONAL</a:t>
          </a:r>
          <a:r>
            <a:t> </a:t>
          </a:r>
          <a:r>
            <a:rPr lang="en-US" sz="2000" b="1" dirty="0">
              <a:latin typeface="Times New Roman" panose="02020603050405020304" pitchFamily="18" charset="0"/>
            </a:rPr>
            <a:t>STATES</a:t>
          </a:r>
        </a:p>
      </dgm:t>
    </dgm:pt>
    <dgm:pt modelId="{D2685BEF-05DA-4BC0-B6FC-4C59FAAF935C}" type="parTrans" cxnId="{AFD6E4E6-677E-49D8-9CEA-16D42ABE3405}">
      <dgm:prSet/>
      <dgm:spPr/>
      <dgm:t>
        <a:bodyPr/>
        <a:lstStyle/>
        <a:p>
          <a:endParaRPr lang="tr-TR"/>
        </a:p>
      </dgm:t>
    </dgm:pt>
    <dgm:pt modelId="{33778587-7B2C-4D81-B3F0-188FB58045AF}" type="sibTrans" cxnId="{AFD6E4E6-677E-49D8-9CEA-16D42ABE3405}">
      <dgm:prSet/>
      <dgm:spPr/>
      <dgm:t>
        <a:bodyPr/>
        <a:lstStyle/>
        <a:p>
          <a:endParaRPr lang="tr-TR"/>
        </a:p>
      </dgm:t>
    </dgm:pt>
    <dgm:pt modelId="{3949A2C0-C31E-406F-8E02-9178F2F92202}">
      <dgm:prSet phldrT="[Metin]" custT="1"/>
      <dgm:spPr/>
      <dgm:t>
        <a:bodyPr/>
        <a:lstStyle/>
        <a:p>
          <a:pPr algn="l"/>
          <a:r>
            <a:rPr lang="en-US" sz="1400" b="1" dirty="0">
              <a:latin typeface="Times New Roman" panose="02020603050405020304" pitchFamily="18" charset="0"/>
            </a:rPr>
            <a:t>EDUCATION                                                 -FINANCE</a:t>
          </a:r>
        </a:p>
      </dgm:t>
    </dgm:pt>
    <dgm:pt modelId="{74B646F5-6690-4AE8-9995-EF294835D01C}" type="parTrans" cxnId="{918FC6E8-6049-4CD0-A117-EE4C5CE70B6E}">
      <dgm:prSet/>
      <dgm:spPr/>
      <dgm:t>
        <a:bodyPr/>
        <a:lstStyle/>
        <a:p>
          <a:endParaRPr lang="tr-TR"/>
        </a:p>
      </dgm:t>
    </dgm:pt>
    <dgm:pt modelId="{5D5E8E0F-493E-4FCE-B811-3541E17796AF}" type="sibTrans" cxnId="{918FC6E8-6049-4CD0-A117-EE4C5CE70B6E}">
      <dgm:prSet/>
      <dgm:spPr/>
      <dgm:t>
        <a:bodyPr/>
        <a:lstStyle/>
        <a:p>
          <a:endParaRPr lang="tr-TR"/>
        </a:p>
      </dgm:t>
    </dgm:pt>
    <dgm:pt modelId="{FD1D3AE7-5F4F-431E-859A-1EC3C6727993}">
      <dgm:prSet phldrT="[Metin]" custT="1"/>
      <dgm:spPr/>
      <dgm:t>
        <a:bodyPr/>
        <a:lstStyle/>
        <a:p>
          <a:pPr algn="l"/>
          <a:r>
            <a:rPr lang="en-US" sz="1400" b="1" dirty="0">
              <a:latin typeface="Times New Roman" panose="02020603050405020304" pitchFamily="18" charset="0"/>
            </a:rPr>
            <a:t>FORESTRY AND WATER MANAGEMENT  -LABOR AND SOCIAL </a:t>
          </a:r>
          <a:r>
            <a:rPr lang="tr-TR" sz="1400" b="1" dirty="0">
              <a:latin typeface="Times New Roman" panose="02020603050405020304" pitchFamily="18" charset="0"/>
            </a:rPr>
            <a:t> </a:t>
          </a:r>
          <a:r>
            <a:rPr lang="en-US" sz="1400" b="1" dirty="0">
              <a:latin typeface="Times New Roman" panose="02020603050405020304" pitchFamily="18" charset="0"/>
            </a:rPr>
            <a:t>SECURITY</a:t>
          </a:r>
        </a:p>
      </dgm:t>
    </dgm:pt>
    <dgm:pt modelId="{D125C534-CBED-46BC-B5D5-697C62B6AC0A}" type="parTrans" cxnId="{6C8594A9-BC6F-48A7-A99B-DAD03563BFFF}">
      <dgm:prSet/>
      <dgm:spPr/>
      <dgm:t>
        <a:bodyPr/>
        <a:lstStyle/>
        <a:p>
          <a:endParaRPr lang="tr-TR"/>
        </a:p>
      </dgm:t>
    </dgm:pt>
    <dgm:pt modelId="{0D6F8561-7A21-438B-A27C-04B551290757}" type="sibTrans" cxnId="{6C8594A9-BC6F-48A7-A99B-DAD03563BFFF}">
      <dgm:prSet/>
      <dgm:spPr/>
      <dgm:t>
        <a:bodyPr/>
        <a:lstStyle/>
        <a:p>
          <a:endParaRPr lang="tr-TR"/>
        </a:p>
      </dgm:t>
    </dgm:pt>
    <dgm:pt modelId="{B80D5EAC-40BE-4BD6-B531-D6840CF68411}">
      <dgm:prSet custT="1"/>
      <dgm:spPr/>
      <dgm:t>
        <a:bodyPr/>
        <a:lstStyle/>
        <a:p>
          <a:r>
            <a:rPr lang="en-US" sz="1600" b="1" dirty="0">
              <a:latin typeface="Times New Roman" panose="02020603050405020304" pitchFamily="18" charset="0"/>
            </a:rPr>
            <a:t>DEFENSE</a:t>
          </a:r>
        </a:p>
      </dgm:t>
    </dgm:pt>
    <dgm:pt modelId="{3F5B16AB-8471-4CF3-80AA-0089C0D49B7B}" type="parTrans" cxnId="{7AF63DD3-E9E4-41D2-B4DF-E30BD0DF5F09}">
      <dgm:prSet/>
      <dgm:spPr/>
      <dgm:t>
        <a:bodyPr/>
        <a:lstStyle/>
        <a:p>
          <a:endParaRPr lang="tr-TR"/>
        </a:p>
      </dgm:t>
    </dgm:pt>
    <dgm:pt modelId="{C057EC9F-30E5-46A0-8767-5C06593CF8D0}" type="sibTrans" cxnId="{7AF63DD3-E9E4-41D2-B4DF-E30BD0DF5F09}">
      <dgm:prSet/>
      <dgm:spPr/>
      <dgm:t>
        <a:bodyPr/>
        <a:lstStyle/>
        <a:p>
          <a:endParaRPr lang="tr-TR"/>
        </a:p>
      </dgm:t>
    </dgm:pt>
    <dgm:pt modelId="{5DFECC2F-241F-45FF-8B27-23F6004AFD70}">
      <dgm:prSet custT="1"/>
      <dgm:spPr/>
      <dgm:t>
        <a:bodyPr/>
        <a:lstStyle/>
        <a:p>
          <a:r>
            <a:rPr lang="en-US" sz="1600" b="1" dirty="0">
              <a:latin typeface="Times New Roman" panose="02020603050405020304" pitchFamily="18" charset="0"/>
            </a:rPr>
            <a:t>INTERNAL AFFAIRS</a:t>
          </a:r>
        </a:p>
      </dgm:t>
    </dgm:pt>
    <dgm:pt modelId="{3717AE1A-E966-48E9-B124-261420802B13}" type="parTrans" cxnId="{85B93B5C-77D3-48BE-AE36-0ACBFF559A87}">
      <dgm:prSet/>
      <dgm:spPr/>
      <dgm:t>
        <a:bodyPr/>
        <a:lstStyle/>
        <a:p>
          <a:endParaRPr lang="tr-TR"/>
        </a:p>
      </dgm:t>
    </dgm:pt>
    <dgm:pt modelId="{97C38B99-E395-4ED7-A090-AD04707E5552}" type="sibTrans" cxnId="{85B93B5C-77D3-48BE-AE36-0ACBFF559A87}">
      <dgm:prSet/>
      <dgm:spPr/>
      <dgm:t>
        <a:bodyPr/>
        <a:lstStyle/>
        <a:p>
          <a:endParaRPr lang="tr-TR"/>
        </a:p>
      </dgm:t>
    </dgm:pt>
    <dgm:pt modelId="{9CFFCC5F-53FB-4D2C-9838-68F4BB0B58C7}">
      <dgm:prSet custT="1"/>
      <dgm:spPr/>
      <dgm:t>
        <a:bodyPr/>
        <a:lstStyle/>
        <a:p>
          <a:r>
            <a:rPr lang="en-US" sz="1600" b="1" dirty="0">
              <a:latin typeface="Times New Roman" panose="02020603050405020304" pitchFamily="18" charset="0"/>
            </a:rPr>
            <a:t>FOREIGN AFFAIRS</a:t>
          </a:r>
        </a:p>
      </dgm:t>
    </dgm:pt>
    <dgm:pt modelId="{2458125D-6AAF-4E5B-885D-A5CBEAAB3092}" type="parTrans" cxnId="{223B1B59-3DA7-45ED-9C7A-D940CD546B52}">
      <dgm:prSet/>
      <dgm:spPr/>
      <dgm:t>
        <a:bodyPr/>
        <a:lstStyle/>
        <a:p>
          <a:endParaRPr lang="tr-TR"/>
        </a:p>
      </dgm:t>
    </dgm:pt>
    <dgm:pt modelId="{4A8B7D6B-76E9-40C0-8C5B-960ADEC2F555}" type="sibTrans" cxnId="{223B1B59-3DA7-45ED-9C7A-D940CD546B52}">
      <dgm:prSet/>
      <dgm:spPr/>
      <dgm:t>
        <a:bodyPr/>
        <a:lstStyle/>
        <a:p>
          <a:endParaRPr lang="tr-TR"/>
        </a:p>
      </dgm:t>
    </dgm:pt>
    <dgm:pt modelId="{95666B86-5EB4-430A-BE54-247140CEA0B7}">
      <dgm:prSet phldrT="[Metin]" custT="1"/>
      <dgm:spPr/>
      <dgm:t>
        <a:bodyPr/>
        <a:lstStyle/>
        <a:p>
          <a:r>
            <a:rPr lang="en-US" sz="1600" b="1" dirty="0">
              <a:latin typeface="Times New Roman" panose="02020603050405020304" pitchFamily="18" charset="0"/>
            </a:rPr>
            <a:t>DEVELOPMENT		        -CULTURE AND TOURISM</a:t>
          </a:r>
        </a:p>
      </dgm:t>
    </dgm:pt>
    <dgm:pt modelId="{3914CA78-0CC0-45FF-BB8B-F54344ACC860}" type="parTrans" cxnId="{30FAD331-CC64-4FE9-AE95-647366485B58}">
      <dgm:prSet/>
      <dgm:spPr/>
      <dgm:t>
        <a:bodyPr/>
        <a:lstStyle/>
        <a:p>
          <a:endParaRPr lang="tr-TR"/>
        </a:p>
      </dgm:t>
    </dgm:pt>
    <dgm:pt modelId="{C2533011-9C8B-437F-A5E7-4675004A68E7}" type="sibTrans" cxnId="{30FAD331-CC64-4FE9-AE95-647366485B58}">
      <dgm:prSet/>
      <dgm:spPr/>
      <dgm:t>
        <a:bodyPr/>
        <a:lstStyle/>
        <a:p>
          <a:endParaRPr lang="tr-TR"/>
        </a:p>
      </dgm:t>
    </dgm:pt>
    <dgm:pt modelId="{8F3A094F-C332-4877-BA1D-1E705A954ECA}">
      <dgm:prSet phldrT="[Metin]" custT="1"/>
      <dgm:spPr/>
      <dgm:t>
        <a:bodyPr/>
        <a:lstStyle/>
        <a:p>
          <a:pPr algn="l"/>
          <a:r>
            <a:rPr lang="en-US" sz="1400" b="1" dirty="0">
              <a:latin typeface="Times New Roman" panose="02020603050405020304" pitchFamily="18" charset="0"/>
            </a:rPr>
            <a:t>SOCIAL POLICIES</a:t>
          </a:r>
          <a:r>
            <a:rPr lang="tr-TR" sz="1400" b="1" dirty="0">
              <a:latin typeface="Times New Roman" panose="02020603050405020304" pitchFamily="18" charset="0"/>
            </a:rPr>
            <a:t>                                           </a:t>
          </a:r>
          <a:r>
            <a:rPr lang="en-US" sz="1400" b="1" dirty="0">
              <a:latin typeface="Times New Roman" panose="02020603050405020304" pitchFamily="18" charset="0"/>
            </a:rPr>
            <a:t> -ENVIRONMENT</a:t>
          </a:r>
          <a:r>
            <a:rPr lang="tr-TR" sz="1400" b="1" dirty="0">
              <a:latin typeface="Times New Roman" panose="02020603050405020304" pitchFamily="18" charset="0"/>
            </a:rPr>
            <a:t> </a:t>
          </a:r>
          <a:r>
            <a:rPr lang="en-US" sz="1400" b="1" dirty="0">
              <a:latin typeface="Times New Roman" panose="02020603050405020304" pitchFamily="18" charset="0"/>
            </a:rPr>
            <a:t>AND URBANIZATION</a:t>
          </a:r>
        </a:p>
      </dgm:t>
    </dgm:pt>
    <dgm:pt modelId="{558AE813-AB6A-431A-A2C2-2048284119F2}" type="parTrans" cxnId="{94324254-5451-4F6C-B46A-CA1420A6BAF3}">
      <dgm:prSet/>
      <dgm:spPr/>
      <dgm:t>
        <a:bodyPr/>
        <a:lstStyle/>
        <a:p>
          <a:endParaRPr lang="tr-TR"/>
        </a:p>
      </dgm:t>
    </dgm:pt>
    <dgm:pt modelId="{F5D467A1-4D4B-47E2-AA9F-0E2043938C9F}" type="sibTrans" cxnId="{94324254-5451-4F6C-B46A-CA1420A6BAF3}">
      <dgm:prSet/>
      <dgm:spPr/>
      <dgm:t>
        <a:bodyPr/>
        <a:lstStyle/>
        <a:p>
          <a:endParaRPr lang="tr-TR"/>
        </a:p>
      </dgm:t>
    </dgm:pt>
    <dgm:pt modelId="{472CB2A6-E6BB-4C6E-9438-E11259DFAA74}">
      <dgm:prSet phldrT="[Metin]" custT="1"/>
      <dgm:spPr/>
      <dgm:t>
        <a:bodyPr/>
        <a:lstStyle/>
        <a:p>
          <a:pPr algn="l"/>
          <a:r>
            <a:rPr lang="en-US" sz="1400" b="1" dirty="0">
              <a:latin typeface="Times New Roman" panose="02020603050405020304" pitchFamily="18" charset="0"/>
            </a:rPr>
            <a:t>ENERGY AND NATURAL RESOURCES  -HEALTH     </a:t>
          </a:r>
        </a:p>
      </dgm:t>
    </dgm:pt>
    <dgm:pt modelId="{4C4846F0-B062-4C6D-86AE-87CA46C40352}" type="parTrans" cxnId="{BAD1154A-51A9-4D2D-B89F-EB8CDDDD6C41}">
      <dgm:prSet/>
      <dgm:spPr/>
      <dgm:t>
        <a:bodyPr/>
        <a:lstStyle/>
        <a:p>
          <a:endParaRPr lang="tr-TR"/>
        </a:p>
      </dgm:t>
    </dgm:pt>
    <dgm:pt modelId="{9B0CBCAC-79A6-4EDC-9F6D-135E47105F4C}" type="sibTrans" cxnId="{BAD1154A-51A9-4D2D-B89F-EB8CDDDD6C41}">
      <dgm:prSet/>
      <dgm:spPr/>
      <dgm:t>
        <a:bodyPr/>
        <a:lstStyle/>
        <a:p>
          <a:endParaRPr lang="tr-TR"/>
        </a:p>
      </dgm:t>
    </dgm:pt>
    <dgm:pt modelId="{5B1342FE-BF56-4E6A-855A-E62359A42173}">
      <dgm:prSet phldrT="[Metin]" custT="1"/>
      <dgm:spPr/>
      <dgm:t>
        <a:bodyPr/>
        <a:lstStyle/>
        <a:p>
          <a:pPr algn="l"/>
          <a:r>
            <a:rPr lang="en-US" sz="1400" b="1" dirty="0">
              <a:latin typeface="Times New Roman" panose="02020603050405020304" pitchFamily="18" charset="0"/>
            </a:rPr>
            <a:t>AGRICULTURE AND LIVESTOCK              -YOUTH AND SPORTS</a:t>
          </a:r>
        </a:p>
      </dgm:t>
    </dgm:pt>
    <dgm:pt modelId="{7A7C41AE-4DF0-445A-B20F-409C4CA60C3A}" type="parTrans" cxnId="{9707BB26-608F-4540-8A1C-C6FCF1827EF0}">
      <dgm:prSet/>
      <dgm:spPr/>
      <dgm:t>
        <a:bodyPr/>
        <a:lstStyle/>
        <a:p>
          <a:endParaRPr lang="tr-TR"/>
        </a:p>
      </dgm:t>
    </dgm:pt>
    <dgm:pt modelId="{0A8A9EB8-9755-4F73-BFE7-5021F2626B00}" type="sibTrans" cxnId="{9707BB26-608F-4540-8A1C-C6FCF1827EF0}">
      <dgm:prSet/>
      <dgm:spPr/>
      <dgm:t>
        <a:bodyPr/>
        <a:lstStyle/>
        <a:p>
          <a:endParaRPr lang="tr-TR"/>
        </a:p>
      </dgm:t>
    </dgm:pt>
    <dgm:pt modelId="{B23C3B3D-2E93-4B4D-BEFE-978502AC8B2A}">
      <dgm:prSet custT="1"/>
      <dgm:spPr/>
      <dgm:t>
        <a:bodyPr/>
        <a:lstStyle/>
        <a:p>
          <a:r>
            <a:rPr lang="en-US" sz="1600" b="1" dirty="0">
              <a:latin typeface="Times New Roman" panose="02020603050405020304" pitchFamily="18" charset="0"/>
            </a:rPr>
            <a:t>DEFENSE INDUSTRY</a:t>
          </a:r>
        </a:p>
      </dgm:t>
    </dgm:pt>
    <dgm:pt modelId="{B55D4F5E-2A23-4CC4-AD0A-7279D3ABC346}" type="parTrans" cxnId="{5BFE5B10-BC3E-4127-B4C1-2BD53DE6574A}">
      <dgm:prSet/>
      <dgm:spPr/>
      <dgm:t>
        <a:bodyPr/>
        <a:lstStyle/>
        <a:p>
          <a:endParaRPr lang="tr-TR"/>
        </a:p>
      </dgm:t>
    </dgm:pt>
    <dgm:pt modelId="{D231035E-A48E-4E28-96F8-2D84209B1BF8}" type="sibTrans" cxnId="{5BFE5B10-BC3E-4127-B4C1-2BD53DE6574A}">
      <dgm:prSet/>
      <dgm:spPr/>
      <dgm:t>
        <a:bodyPr/>
        <a:lstStyle/>
        <a:p>
          <a:endParaRPr lang="tr-TR"/>
        </a:p>
      </dgm:t>
    </dgm:pt>
    <dgm:pt modelId="{6FB6F125-D0CA-480C-83F0-62447EFE5184}" type="pres">
      <dgm:prSet presAssocID="{95B04F3D-1EAF-46ED-A618-94F234805DC6}" presName="Name0" presStyleCnt="0">
        <dgm:presLayoutVars>
          <dgm:dir/>
          <dgm:animLvl val="lvl"/>
          <dgm:resizeHandles val="exact"/>
        </dgm:presLayoutVars>
      </dgm:prSet>
      <dgm:spPr/>
    </dgm:pt>
    <dgm:pt modelId="{AA663466-0FA3-4DA3-BDFB-5DBEE5FC5831}" type="pres">
      <dgm:prSet presAssocID="{8B7BABF8-4ECC-4F8F-9B21-8095B52ED189}" presName="linNode" presStyleCnt="0"/>
      <dgm:spPr/>
    </dgm:pt>
    <dgm:pt modelId="{7111CC63-5F84-4393-8C0F-DFFABC863CDB}" type="pres">
      <dgm:prSet presAssocID="{8B7BABF8-4ECC-4F8F-9B21-8095B52ED189}" presName="parentText" presStyleLbl="node1" presStyleIdx="0" presStyleCnt="3" custScaleX="118838" custScaleY="123170" custLinFactNeighborX="463" custLinFactNeighborY="12896">
        <dgm:presLayoutVars>
          <dgm:chMax val="1"/>
          <dgm:bulletEnabled val="1"/>
        </dgm:presLayoutVars>
      </dgm:prSet>
      <dgm:spPr/>
    </dgm:pt>
    <dgm:pt modelId="{17CB2462-93E6-42FA-B394-1F9BF8BE0D07}" type="pres">
      <dgm:prSet presAssocID="{8B7BABF8-4ECC-4F8F-9B21-8095B52ED189}" presName="descendantText" presStyleLbl="alignAccFollowNode1" presStyleIdx="0" presStyleCnt="3" custScaleX="195136" custScaleY="159059" custLinFactNeighborX="-39" custLinFactNeighborY="14487">
        <dgm:presLayoutVars>
          <dgm:bulletEnabled val="1"/>
        </dgm:presLayoutVars>
      </dgm:prSet>
      <dgm:spPr/>
    </dgm:pt>
    <dgm:pt modelId="{F412B9F1-A5ED-4AED-818C-44BBDE55806B}" type="pres">
      <dgm:prSet presAssocID="{14B1652B-79BE-4DE7-B7B7-61CBFE72BB78}" presName="sp" presStyleCnt="0"/>
      <dgm:spPr/>
    </dgm:pt>
    <dgm:pt modelId="{41BF60E7-AD6B-45DB-87B9-F4D473BF671B}" type="pres">
      <dgm:prSet presAssocID="{3D6EDCD6-A5C0-468F-BE42-9008F2F13CD4}" presName="linNode" presStyleCnt="0"/>
      <dgm:spPr/>
    </dgm:pt>
    <dgm:pt modelId="{C6E2E934-A3C7-4EF7-BDCB-F5CE86409BA7}" type="pres">
      <dgm:prSet presAssocID="{3D6EDCD6-A5C0-468F-BE42-9008F2F13CD4}" presName="parentText" presStyleLbl="node1" presStyleIdx="1" presStyleCnt="3" custScaleX="108471" custScaleY="120253">
        <dgm:presLayoutVars>
          <dgm:chMax val="1"/>
          <dgm:bulletEnabled val="1"/>
        </dgm:presLayoutVars>
      </dgm:prSet>
      <dgm:spPr/>
    </dgm:pt>
    <dgm:pt modelId="{6F9CF1DE-A172-4592-9051-72E333CA01AD}" type="pres">
      <dgm:prSet presAssocID="{3D6EDCD6-A5C0-468F-BE42-9008F2F13CD4}" presName="descendantText" presStyleLbl="alignAccFollowNode1" presStyleIdx="1" presStyleCnt="3" custScaleX="160542" custScaleY="150544" custLinFactNeighborX="-126" custLinFactNeighborY="10557">
        <dgm:presLayoutVars>
          <dgm:bulletEnabled val="1"/>
        </dgm:presLayoutVars>
      </dgm:prSet>
      <dgm:spPr/>
    </dgm:pt>
    <dgm:pt modelId="{773E931F-BF2C-4AEA-8D03-06363AFAD7EE}" type="pres">
      <dgm:prSet presAssocID="{E85F0C5F-D052-4FCA-A165-11D60BE02ADA}" presName="sp" presStyleCnt="0"/>
      <dgm:spPr/>
    </dgm:pt>
    <dgm:pt modelId="{8FAA99D7-5414-4142-BDBC-601D2C6333FD}" type="pres">
      <dgm:prSet presAssocID="{A743CD24-21FE-4BFE-AAE5-5F51F2C10B55}" presName="linNode" presStyleCnt="0"/>
      <dgm:spPr/>
    </dgm:pt>
    <dgm:pt modelId="{87B393C7-2B77-4EAA-9101-CD085F202BC7}" type="pres">
      <dgm:prSet presAssocID="{A743CD24-21FE-4BFE-AAE5-5F51F2C10B55}" presName="parentText" presStyleLbl="node1" presStyleIdx="2" presStyleCnt="3" custScaleX="96952" custScaleY="172800">
        <dgm:presLayoutVars>
          <dgm:chMax val="1"/>
          <dgm:bulletEnabled val="1"/>
        </dgm:presLayoutVars>
      </dgm:prSet>
      <dgm:spPr/>
    </dgm:pt>
    <dgm:pt modelId="{A0F557A6-49AA-4477-BDE3-6CE6B3EA5D2A}" type="pres">
      <dgm:prSet presAssocID="{A743CD24-21FE-4BFE-AAE5-5F51F2C10B55}" presName="descendantText" presStyleLbl="alignAccFollowNode1" presStyleIdx="2" presStyleCnt="3" custScaleX="169226" custScaleY="212119" custLinFactNeighborX="-108" custLinFactNeighborY="-5068">
        <dgm:presLayoutVars>
          <dgm:bulletEnabled val="1"/>
        </dgm:presLayoutVars>
      </dgm:prSet>
      <dgm:spPr/>
    </dgm:pt>
  </dgm:ptLst>
  <dgm:cxnLst>
    <dgm:cxn modelId="{5BFE5B10-BC3E-4127-B4C1-2BD53DE6574A}" srcId="{8B7BABF8-4ECC-4F8F-9B21-8095B52ED189}" destId="{B23C3B3D-2E93-4B4D-BEFE-978502AC8B2A}" srcOrd="2" destOrd="0" parTransId="{B55D4F5E-2A23-4CC4-AD0A-7279D3ABC346}" sibTransId="{D231035E-A48E-4E28-96F8-2D84209B1BF8}"/>
    <dgm:cxn modelId="{AC91E220-9F81-48A0-B56E-AA57084AE747}" type="presOf" srcId="{A743CD24-21FE-4BFE-AAE5-5F51F2C10B55}" destId="{87B393C7-2B77-4EAA-9101-CD085F202BC7}" srcOrd="0" destOrd="0" presId="urn:microsoft.com/office/officeart/2005/8/layout/vList5"/>
    <dgm:cxn modelId="{9707BB26-608F-4540-8A1C-C6FCF1827EF0}" srcId="{A743CD24-21FE-4BFE-AAE5-5F51F2C10B55}" destId="{5B1342FE-BF56-4E6A-855A-E62359A42173}" srcOrd="2" destOrd="0" parTransId="{7A7C41AE-4DF0-445A-B20F-409C4CA60C3A}" sibTransId="{0A8A9EB8-9755-4F73-BFE7-5021F2626B00}"/>
    <dgm:cxn modelId="{50F6D126-3844-432C-AA14-1810318E8843}" type="presOf" srcId="{B80D5EAC-40BE-4BD6-B531-D6840CF68411}" destId="{17CB2462-93E6-42FA-B394-1F9BF8BE0D07}" srcOrd="0" destOrd="1" presId="urn:microsoft.com/office/officeart/2005/8/layout/vList5"/>
    <dgm:cxn modelId="{30FAD331-CC64-4FE9-AE95-647366485B58}" srcId="{3D6EDCD6-A5C0-468F-BE42-9008F2F13CD4}" destId="{95666B86-5EB4-430A-BE54-247140CEA0B7}" srcOrd="2" destOrd="0" parTransId="{3914CA78-0CC0-45FF-BB8B-F54344ACC860}" sibTransId="{C2533011-9C8B-437F-A5E7-4675004A68E7}"/>
    <dgm:cxn modelId="{546B503E-1B11-47A2-919B-F3805D31207C}" srcId="{8B7BABF8-4ECC-4F8F-9B21-8095B52ED189}" destId="{FDD7CB27-BB08-4DD5-9E6A-4C10A89CB905}" srcOrd="0" destOrd="0" parTransId="{641BC817-8009-480F-9C5E-621211A01563}" sibTransId="{4992AC4E-E816-4C8F-A714-D2E1410508FC}"/>
    <dgm:cxn modelId="{85B93B5C-77D3-48BE-AE36-0ACBFF559A87}" srcId="{8B7BABF8-4ECC-4F8F-9B21-8095B52ED189}" destId="{5DFECC2F-241F-45FF-8B27-23F6004AFD70}" srcOrd="3" destOrd="0" parTransId="{3717AE1A-E966-48E9-B124-261420802B13}" sibTransId="{97C38B99-E395-4ED7-A090-AD04707E5552}"/>
    <dgm:cxn modelId="{DD6FB767-19D6-42DC-9908-3EE2C7874FCC}" type="presOf" srcId="{DF9C36E2-9C67-4A66-BA9A-3E1FDB51D786}" destId="{6F9CF1DE-A172-4592-9051-72E333CA01AD}" srcOrd="0" destOrd="0" presId="urn:microsoft.com/office/officeart/2005/8/layout/vList5"/>
    <dgm:cxn modelId="{D94F8C49-A3F0-45E7-9A4D-1574F9D03DF9}" type="presOf" srcId="{FDD7CB27-BB08-4DD5-9E6A-4C10A89CB905}" destId="{17CB2462-93E6-42FA-B394-1F9BF8BE0D07}" srcOrd="0" destOrd="0" presId="urn:microsoft.com/office/officeart/2005/8/layout/vList5"/>
    <dgm:cxn modelId="{BAD1154A-51A9-4D2D-B89F-EB8CDDDD6C41}" srcId="{A743CD24-21FE-4BFE-AAE5-5F51F2C10B55}" destId="{472CB2A6-E6BB-4C6E-9438-E11259DFAA74}" srcOrd="1" destOrd="0" parTransId="{4C4846F0-B062-4C6D-86AE-87CA46C40352}" sibTransId="{9B0CBCAC-79A6-4EDC-9F6D-135E47105F4C}"/>
    <dgm:cxn modelId="{428CEC6A-1B9B-47BA-BFED-0ED01DC308B3}" srcId="{95B04F3D-1EAF-46ED-A618-94F234805DC6}" destId="{3D6EDCD6-A5C0-468F-BE42-9008F2F13CD4}" srcOrd="1" destOrd="0" parTransId="{4B0670CC-7670-42BA-92E5-A1848C098F70}" sibTransId="{E85F0C5F-D052-4FCA-A165-11D60BE02ADA}"/>
    <dgm:cxn modelId="{94324254-5451-4F6C-B46A-CA1420A6BAF3}" srcId="{A743CD24-21FE-4BFE-AAE5-5F51F2C10B55}" destId="{8F3A094F-C332-4877-BA1D-1E705A954ECA}" srcOrd="4" destOrd="0" parTransId="{558AE813-AB6A-431A-A2C2-2048284119F2}" sibTransId="{F5D467A1-4D4B-47E2-AA9F-0E2043938C9F}"/>
    <dgm:cxn modelId="{E226AF54-6D9B-40DF-ACCB-01958FE2B505}" type="presOf" srcId="{9CFFCC5F-53FB-4D2C-9838-68F4BB0B58C7}" destId="{17CB2462-93E6-42FA-B394-1F9BF8BE0D07}" srcOrd="0" destOrd="4" presId="urn:microsoft.com/office/officeart/2005/8/layout/vList5"/>
    <dgm:cxn modelId="{342ED156-48A7-430A-B680-686E77368521}" type="presOf" srcId="{78B7EBE6-4010-48B1-8DD5-0DC713E7C155}" destId="{6F9CF1DE-A172-4592-9051-72E333CA01AD}" srcOrd="0" destOrd="1" presId="urn:microsoft.com/office/officeart/2005/8/layout/vList5"/>
    <dgm:cxn modelId="{223B1B59-3DA7-45ED-9C7A-D940CD546B52}" srcId="{8B7BABF8-4ECC-4F8F-9B21-8095B52ED189}" destId="{9CFFCC5F-53FB-4D2C-9838-68F4BB0B58C7}" srcOrd="4" destOrd="0" parTransId="{2458125D-6AAF-4E5B-885D-A5CBEAAB3092}" sibTransId="{4A8B7D6B-76E9-40C0-8C5B-960ADEC2F555}"/>
    <dgm:cxn modelId="{A103957D-7703-4AD2-8564-2EBF841F6490}" type="presOf" srcId="{5B1342FE-BF56-4E6A-855A-E62359A42173}" destId="{A0F557A6-49AA-4477-BDE3-6CE6B3EA5D2A}" srcOrd="0" destOrd="2" presId="urn:microsoft.com/office/officeart/2005/8/layout/vList5"/>
    <dgm:cxn modelId="{BB93AE88-D2FA-496B-AB4A-60126A6F8ECD}" type="presOf" srcId="{95666B86-5EB4-430A-BE54-247140CEA0B7}" destId="{6F9CF1DE-A172-4592-9051-72E333CA01AD}" srcOrd="0" destOrd="2" presId="urn:microsoft.com/office/officeart/2005/8/layout/vList5"/>
    <dgm:cxn modelId="{C062028C-930E-41E4-9665-3EFF53E1E3A4}" type="presOf" srcId="{B23C3B3D-2E93-4B4D-BEFE-978502AC8B2A}" destId="{17CB2462-93E6-42FA-B394-1F9BF8BE0D07}" srcOrd="0" destOrd="2" presId="urn:microsoft.com/office/officeart/2005/8/layout/vList5"/>
    <dgm:cxn modelId="{FC34D68F-DC1D-444A-826D-BCD2DB5EED03}" type="presOf" srcId="{8B7BABF8-4ECC-4F8F-9B21-8095B52ED189}" destId="{7111CC63-5F84-4393-8C0F-DFFABC863CDB}" srcOrd="0" destOrd="0" presId="urn:microsoft.com/office/officeart/2005/8/layout/vList5"/>
    <dgm:cxn modelId="{E1BE36A2-DD22-4A59-9A9B-453FBADA83A6}" type="presOf" srcId="{5DFECC2F-241F-45FF-8B27-23F6004AFD70}" destId="{17CB2462-93E6-42FA-B394-1F9BF8BE0D07}" srcOrd="0" destOrd="3" presId="urn:microsoft.com/office/officeart/2005/8/layout/vList5"/>
    <dgm:cxn modelId="{6C8594A9-BC6F-48A7-A99B-DAD03563BFFF}" srcId="{A743CD24-21FE-4BFE-AAE5-5F51F2C10B55}" destId="{FD1D3AE7-5F4F-431E-859A-1EC3C6727993}" srcOrd="3" destOrd="0" parTransId="{D125C534-CBED-46BC-B5D5-697C62B6AC0A}" sibTransId="{0D6F8561-7A21-438B-A27C-04B551290757}"/>
    <dgm:cxn modelId="{91AC7EAB-4475-4741-9FA2-72B0C1D7A294}" type="presOf" srcId="{FD1D3AE7-5F4F-431E-859A-1EC3C6727993}" destId="{A0F557A6-49AA-4477-BDE3-6CE6B3EA5D2A}" srcOrd="0" destOrd="3" presId="urn:microsoft.com/office/officeart/2005/8/layout/vList5"/>
    <dgm:cxn modelId="{875BD4AC-ED7B-41A0-8C76-2A3C3E31BD8D}" srcId="{3D6EDCD6-A5C0-468F-BE42-9008F2F13CD4}" destId="{78B7EBE6-4010-48B1-8DD5-0DC713E7C155}" srcOrd="1" destOrd="0" parTransId="{B40EE921-015C-41A1-B277-CF630BD85FA3}" sibTransId="{EF7F16D9-642C-4015-8024-04AE493CE3AA}"/>
    <dgm:cxn modelId="{E08AF7C1-F167-42A4-81DA-E558D78877AB}" type="presOf" srcId="{3D6EDCD6-A5C0-468F-BE42-9008F2F13CD4}" destId="{C6E2E934-A3C7-4EF7-BDCB-F5CE86409BA7}" srcOrd="0" destOrd="0" presId="urn:microsoft.com/office/officeart/2005/8/layout/vList5"/>
    <dgm:cxn modelId="{A2302EC7-2793-472A-B1AA-B496C5318047}" srcId="{3D6EDCD6-A5C0-468F-BE42-9008F2F13CD4}" destId="{DF9C36E2-9C67-4A66-BA9A-3E1FDB51D786}" srcOrd="0" destOrd="0" parTransId="{51055758-9778-4F57-8612-D913F5EEE103}" sibTransId="{EB2B9A0F-C001-424E-BF98-AB66206529FD}"/>
    <dgm:cxn modelId="{C40C8CC8-251D-4328-92D0-16FB264E000E}" srcId="{95B04F3D-1EAF-46ED-A618-94F234805DC6}" destId="{8B7BABF8-4ECC-4F8F-9B21-8095B52ED189}" srcOrd="0" destOrd="0" parTransId="{A7281DF8-7876-4080-A5F4-BDA071F325BE}" sibTransId="{14B1652B-79BE-4DE7-B7B7-61CBFE72BB78}"/>
    <dgm:cxn modelId="{FD4C5BCA-5AD6-42A6-B4C6-BD920D131E11}" type="presOf" srcId="{3949A2C0-C31E-406F-8E02-9178F2F92202}" destId="{A0F557A6-49AA-4477-BDE3-6CE6B3EA5D2A}" srcOrd="0" destOrd="0" presId="urn:microsoft.com/office/officeart/2005/8/layout/vList5"/>
    <dgm:cxn modelId="{7AF63DD3-E9E4-41D2-B4DF-E30BD0DF5F09}" srcId="{8B7BABF8-4ECC-4F8F-9B21-8095B52ED189}" destId="{B80D5EAC-40BE-4BD6-B531-D6840CF68411}" srcOrd="1" destOrd="0" parTransId="{3F5B16AB-8471-4CF3-80AA-0089C0D49B7B}" sibTransId="{C057EC9F-30E5-46A0-8767-5C06593CF8D0}"/>
    <dgm:cxn modelId="{BCB693E2-8036-4798-BB48-0ED8B701FC02}" type="presOf" srcId="{8F3A094F-C332-4877-BA1D-1E705A954ECA}" destId="{A0F557A6-49AA-4477-BDE3-6CE6B3EA5D2A}" srcOrd="0" destOrd="4" presId="urn:microsoft.com/office/officeart/2005/8/layout/vList5"/>
    <dgm:cxn modelId="{AFD6E4E6-677E-49D8-9CEA-16D42ABE3405}" srcId="{95B04F3D-1EAF-46ED-A618-94F234805DC6}" destId="{A743CD24-21FE-4BFE-AAE5-5F51F2C10B55}" srcOrd="2" destOrd="0" parTransId="{D2685BEF-05DA-4BC0-B6FC-4C59FAAF935C}" sibTransId="{33778587-7B2C-4D81-B3F0-188FB58045AF}"/>
    <dgm:cxn modelId="{918FC6E8-6049-4CD0-A117-EE4C5CE70B6E}" srcId="{A743CD24-21FE-4BFE-AAE5-5F51F2C10B55}" destId="{3949A2C0-C31E-406F-8E02-9178F2F92202}" srcOrd="0" destOrd="0" parTransId="{74B646F5-6690-4AE8-9995-EF294835D01C}" sibTransId="{5D5E8E0F-493E-4FCE-B811-3541E17796AF}"/>
    <dgm:cxn modelId="{7AFE51F2-AFD1-4B94-B9C3-E31374A2B4B6}" type="presOf" srcId="{95B04F3D-1EAF-46ED-A618-94F234805DC6}" destId="{6FB6F125-D0CA-480C-83F0-62447EFE5184}" srcOrd="0" destOrd="0" presId="urn:microsoft.com/office/officeart/2005/8/layout/vList5"/>
    <dgm:cxn modelId="{67C097F3-C72A-49C3-8227-19A94EC0C10F}" type="presOf" srcId="{472CB2A6-E6BB-4C6E-9438-E11259DFAA74}" destId="{A0F557A6-49AA-4477-BDE3-6CE6B3EA5D2A}" srcOrd="0" destOrd="1" presId="urn:microsoft.com/office/officeart/2005/8/layout/vList5"/>
    <dgm:cxn modelId="{3579B08E-63F3-4706-9605-BFAA58FDFF7C}" type="presParOf" srcId="{6FB6F125-D0CA-480C-83F0-62447EFE5184}" destId="{AA663466-0FA3-4DA3-BDFB-5DBEE5FC5831}" srcOrd="0" destOrd="0" presId="urn:microsoft.com/office/officeart/2005/8/layout/vList5"/>
    <dgm:cxn modelId="{67446B0C-47BA-4D33-8C48-0A3217BC5F65}" type="presParOf" srcId="{AA663466-0FA3-4DA3-BDFB-5DBEE5FC5831}" destId="{7111CC63-5F84-4393-8C0F-DFFABC863CDB}" srcOrd="0" destOrd="0" presId="urn:microsoft.com/office/officeart/2005/8/layout/vList5"/>
    <dgm:cxn modelId="{8E42D488-3B0E-4E95-8601-A9D063E1E4E2}" type="presParOf" srcId="{AA663466-0FA3-4DA3-BDFB-5DBEE5FC5831}" destId="{17CB2462-93E6-42FA-B394-1F9BF8BE0D07}" srcOrd="1" destOrd="0" presId="urn:microsoft.com/office/officeart/2005/8/layout/vList5"/>
    <dgm:cxn modelId="{8E153F37-FE30-48E8-886D-818B3DF6F693}" type="presParOf" srcId="{6FB6F125-D0CA-480C-83F0-62447EFE5184}" destId="{F412B9F1-A5ED-4AED-818C-44BBDE55806B}" srcOrd="1" destOrd="0" presId="urn:microsoft.com/office/officeart/2005/8/layout/vList5"/>
    <dgm:cxn modelId="{4A540358-D025-4D47-B6D4-E4F5D73DE13D}" type="presParOf" srcId="{6FB6F125-D0CA-480C-83F0-62447EFE5184}" destId="{41BF60E7-AD6B-45DB-87B9-F4D473BF671B}" srcOrd="2" destOrd="0" presId="urn:microsoft.com/office/officeart/2005/8/layout/vList5"/>
    <dgm:cxn modelId="{694AE15F-7003-43D5-8455-8B8859299D46}" type="presParOf" srcId="{41BF60E7-AD6B-45DB-87B9-F4D473BF671B}" destId="{C6E2E934-A3C7-4EF7-BDCB-F5CE86409BA7}" srcOrd="0" destOrd="0" presId="urn:microsoft.com/office/officeart/2005/8/layout/vList5"/>
    <dgm:cxn modelId="{E9BAA876-B819-4679-BF83-87555BB5C2B4}" type="presParOf" srcId="{41BF60E7-AD6B-45DB-87B9-F4D473BF671B}" destId="{6F9CF1DE-A172-4592-9051-72E333CA01AD}" srcOrd="1" destOrd="0" presId="urn:microsoft.com/office/officeart/2005/8/layout/vList5"/>
    <dgm:cxn modelId="{03A0B8FA-4D98-4872-8562-7E0E19021512}" type="presParOf" srcId="{6FB6F125-D0CA-480C-83F0-62447EFE5184}" destId="{773E931F-BF2C-4AEA-8D03-06363AFAD7EE}" srcOrd="3" destOrd="0" presId="urn:microsoft.com/office/officeart/2005/8/layout/vList5"/>
    <dgm:cxn modelId="{E471760B-DA10-44AB-98FD-E4590D81C700}" type="presParOf" srcId="{6FB6F125-D0CA-480C-83F0-62447EFE5184}" destId="{8FAA99D7-5414-4142-BDBC-601D2C6333FD}" srcOrd="4" destOrd="0" presId="urn:microsoft.com/office/officeart/2005/8/layout/vList5"/>
    <dgm:cxn modelId="{37A9F4FF-BDAC-45A2-ACFA-5B770EC1DAAA}" type="presParOf" srcId="{8FAA99D7-5414-4142-BDBC-601D2C6333FD}" destId="{87B393C7-2B77-4EAA-9101-CD085F202BC7}" srcOrd="0" destOrd="0" presId="urn:microsoft.com/office/officeart/2005/8/layout/vList5"/>
    <dgm:cxn modelId="{B5B7F56A-FDB0-4029-AFEB-E7237256A2C6}" type="presParOf" srcId="{8FAA99D7-5414-4142-BDBC-601D2C6333FD}" destId="{A0F557A6-49AA-4477-BDE3-6CE6B3EA5D2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8DCD22-6AD9-484D-B2E2-DD54A3CB9E0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01F1146B-950C-40E1-A291-31C80DDB9F91}">
      <dgm:prSet phldrT="[Metin]" custT="1">
        <dgm:style>
          <a:lnRef idx="2">
            <a:schemeClr val="dk1"/>
          </a:lnRef>
          <a:fillRef idx="1">
            <a:schemeClr val="lt1"/>
          </a:fillRef>
          <a:effectRef idx="0">
            <a:schemeClr val="dk1"/>
          </a:effectRef>
          <a:fontRef idx="minor">
            <a:schemeClr val="dk1"/>
          </a:fontRef>
        </dgm:style>
      </dgm:prSet>
      <dgm:spPr/>
      <dgm:t>
        <a:bodyPr/>
        <a:lstStyle/>
        <a:p>
          <a:r>
            <a:rPr lang="en-US" sz="1400" b="1" dirty="0">
              <a:solidFill>
                <a:schemeClr val="tx1"/>
              </a:solidFill>
              <a:latin typeface="Times New Roman" panose="02020603050405020304" pitchFamily="18" charset="0"/>
            </a:rPr>
            <a:t>ISLAMIC UNION CONFEDERATION</a:t>
          </a:r>
        </a:p>
      </dgm:t>
    </dgm:pt>
    <dgm:pt modelId="{C9084F27-4780-4394-AEEC-D5B5DD0F72D6}" type="parTrans" cxnId="{114B78A3-CF61-46F4-AE7A-C58531BBF011}">
      <dgm:prSet/>
      <dgm:spPr/>
      <dgm:t>
        <a:bodyPr/>
        <a:lstStyle/>
        <a:p>
          <a:endParaRPr lang="tr-TR"/>
        </a:p>
      </dgm:t>
    </dgm:pt>
    <dgm:pt modelId="{5AA5C99C-4A7B-4F30-9DEF-B8E59891FF95}" type="sibTrans" cxnId="{114B78A3-CF61-46F4-AE7A-C58531BBF011}">
      <dgm:prSet/>
      <dgm:spPr/>
      <dgm:t>
        <a:bodyPr/>
        <a:lstStyle/>
        <a:p>
          <a:endParaRPr lang="tr-TR"/>
        </a:p>
      </dgm:t>
    </dgm:pt>
    <dgm:pt modelId="{63B79596-9AE8-4B1D-90B2-8D5CE4948016}" type="asst">
      <dgm:prSet phldrT="[Metin]" custT="1">
        <dgm:style>
          <a:lnRef idx="2">
            <a:schemeClr val="accent2"/>
          </a:lnRef>
          <a:fillRef idx="1">
            <a:schemeClr val="lt1"/>
          </a:fillRef>
          <a:effectRef idx="0">
            <a:schemeClr val="accent2"/>
          </a:effectRef>
          <a:fontRef idx="minor">
            <a:schemeClr val="dk1"/>
          </a:fontRef>
        </dgm:style>
      </dgm:prSet>
      <dgm:spPr/>
      <dgm:t>
        <a:bodyPr/>
        <a:lstStyle/>
        <a:p>
          <a:r>
            <a:rPr lang="en-US" sz="1400" b="1" dirty="0">
              <a:solidFill>
                <a:schemeClr val="tx1"/>
              </a:solidFill>
              <a:latin typeface="Times New Roman" panose="02020603050405020304" pitchFamily="18" charset="0"/>
            </a:rPr>
            <a:t>PARLIAMENT</a:t>
          </a:r>
        </a:p>
      </dgm:t>
    </dgm:pt>
    <dgm:pt modelId="{0E25F8BE-3134-4C51-95F8-5F12FDB7E5DF}" type="parTrans" cxnId="{EACFEFA0-2D46-44E1-A6DB-0E5E9E5B9143}">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1CD886A-3AAC-4F63-B398-7041C2027090}" type="sibTrans" cxnId="{EACFEFA0-2D46-44E1-A6DB-0E5E9E5B9143}">
      <dgm:prSet/>
      <dgm:spPr/>
      <dgm:t>
        <a:bodyPr/>
        <a:lstStyle/>
        <a:p>
          <a:endParaRPr lang="tr-TR"/>
        </a:p>
      </dgm:t>
    </dgm:pt>
    <dgm:pt modelId="{A8CB88DB-75AE-49D5-BBCD-A45CA23991F6}">
      <dgm:prSet phldrT="[Metin]" custT="1">
        <dgm:style>
          <a:lnRef idx="2">
            <a:schemeClr val="accent2"/>
          </a:lnRef>
          <a:fillRef idx="1">
            <a:schemeClr val="lt1"/>
          </a:fillRef>
          <a:effectRef idx="0">
            <a:schemeClr val="accent2"/>
          </a:effectRef>
          <a:fontRef idx="minor">
            <a:schemeClr val="dk1"/>
          </a:fontRef>
        </dgm:style>
      </dgm:prSet>
      <dgm:spPr/>
      <dgm:t>
        <a:bodyPr/>
        <a:lstStyle/>
        <a:p>
          <a:r>
            <a:rPr lang="en-US" sz="1400" b="1" dirty="0">
              <a:solidFill>
                <a:schemeClr val="tx1"/>
              </a:solidFill>
              <a:latin typeface="Times New Roman" panose="02020603050405020304" pitchFamily="18" charset="0"/>
            </a:rPr>
            <a:t>ME</a:t>
          </a:r>
        </a:p>
      </dgm:t>
    </dgm:pt>
    <dgm:pt modelId="{6B1F94CA-214B-435A-8DDE-29419FF17092}" type="parTrans" cxnId="{2F613C15-706E-4A40-B71C-AA8EA6254B6F}">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E8BDEFD0-9DA4-4AD5-A0C2-FD79CD15F65D}" type="sibTrans" cxnId="{2F613C15-706E-4A40-B71C-AA8EA6254B6F}">
      <dgm:prSet/>
      <dgm:spPr/>
      <dgm:t>
        <a:bodyPr/>
        <a:lstStyle/>
        <a:p>
          <a:endParaRPr lang="tr-TR"/>
        </a:p>
      </dgm:t>
    </dgm:pt>
    <dgm:pt modelId="{B6AA3DB6-A2D0-4035-A565-16182C7009EA}">
      <dgm:prSet phldrT="[Metin]" custT="1">
        <dgm:style>
          <a:lnRef idx="2">
            <a:schemeClr val="accent2"/>
          </a:lnRef>
          <a:fillRef idx="1">
            <a:schemeClr val="lt1"/>
          </a:fillRef>
          <a:effectRef idx="0">
            <a:schemeClr val="accent2"/>
          </a:effectRef>
          <a:fontRef idx="minor">
            <a:schemeClr val="dk1"/>
          </a:fontRef>
        </dgm:style>
      </dgm:prSet>
      <dgm:spPr/>
      <dgm:t>
        <a:bodyPr/>
        <a:lstStyle/>
        <a:p>
          <a:r>
            <a:rPr lang="en-US" sz="1400" b="1" dirty="0">
              <a:solidFill>
                <a:schemeClr val="tx1"/>
              </a:solidFill>
              <a:latin typeface="Times New Roman" panose="02020603050405020304" pitchFamily="18" charset="0"/>
            </a:rPr>
            <a:t>CA</a:t>
          </a:r>
        </a:p>
      </dgm:t>
    </dgm:pt>
    <dgm:pt modelId="{4A7E82D3-CFAD-41F2-A5F7-D3D686210335}" type="parTrans" cxnId="{6D25D570-5E2A-460B-87B7-B207F8090A3B}">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533C4B8A-840B-4178-B3AC-0BA98EB72E44}" type="sibTrans" cxnId="{6D25D570-5E2A-460B-87B7-B207F8090A3B}">
      <dgm:prSet/>
      <dgm:spPr/>
      <dgm:t>
        <a:bodyPr/>
        <a:lstStyle/>
        <a:p>
          <a:endParaRPr lang="tr-TR"/>
        </a:p>
      </dgm:t>
    </dgm:pt>
    <dgm:pt modelId="{FFDB7A24-371B-4611-8704-332C6384741B}">
      <dgm:prSet phldrT="[Metin]" custT="1">
        <dgm:style>
          <a:lnRef idx="2">
            <a:schemeClr val="accent2"/>
          </a:lnRef>
          <a:fillRef idx="1">
            <a:schemeClr val="lt1"/>
          </a:fillRef>
          <a:effectRef idx="0">
            <a:schemeClr val="accent2"/>
          </a:effectRef>
          <a:fontRef idx="minor">
            <a:schemeClr val="dk1"/>
          </a:fontRef>
        </dgm:style>
      </dgm:prSet>
      <dgm:spPr/>
      <dgm:t>
        <a:bodyPr/>
        <a:lstStyle/>
        <a:p>
          <a:r>
            <a:rPr lang="en-US" sz="1200" b="1" dirty="0">
              <a:solidFill>
                <a:schemeClr val="tx1"/>
              </a:solidFill>
              <a:latin typeface="Times New Roman" panose="02020603050405020304" pitchFamily="18" charset="0"/>
            </a:rPr>
            <a:t>NE</a:t>
          </a:r>
        </a:p>
      </dgm:t>
    </dgm:pt>
    <dgm:pt modelId="{3A0ECDBE-3CFC-4CED-8C72-9D05AD1F5876}" type="parTrans" cxnId="{5986EF20-31C5-4868-8BE8-3A3DFCA5C86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78FEDE1-B695-44C3-967C-36F3392F5EC3}" type="sibTrans" cxnId="{5986EF20-31C5-4868-8BE8-3A3DFCA5C868}">
      <dgm:prSet/>
      <dgm:spPr/>
      <dgm:t>
        <a:bodyPr/>
        <a:lstStyle/>
        <a:p>
          <a:endParaRPr lang="tr-TR"/>
        </a:p>
      </dgm:t>
    </dgm:pt>
    <dgm:pt modelId="{A53B2E47-734F-4FD1-A5C8-2822FEE08F39}" type="asst">
      <dgm:prSet custT="1">
        <dgm:style>
          <a:lnRef idx="2">
            <a:schemeClr val="accent2"/>
          </a:lnRef>
          <a:fillRef idx="1">
            <a:schemeClr val="lt1"/>
          </a:fillRef>
          <a:effectRef idx="0">
            <a:schemeClr val="accent2"/>
          </a:effectRef>
          <a:fontRef idx="minor">
            <a:schemeClr val="dk1"/>
          </a:fontRef>
        </dgm:style>
      </dgm:prSet>
      <dgm:spPr/>
      <dgm:t>
        <a:bodyPr/>
        <a:lstStyle/>
        <a:p>
          <a:r>
            <a:rPr lang="en-US" sz="1400" b="1" dirty="0">
              <a:solidFill>
                <a:schemeClr val="tx1"/>
              </a:solidFill>
              <a:latin typeface="Times New Roman" panose="02020603050405020304" pitchFamily="18" charset="0"/>
            </a:rPr>
            <a:t>CABINET</a:t>
          </a:r>
        </a:p>
      </dgm:t>
    </dgm:pt>
    <dgm:pt modelId="{4D9D763B-C3E7-4CD2-97A8-AF457BD504AE}" type="parTrans" cxnId="{F0F184F7-6302-45BF-934D-9D74581EF84C}">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7318A06-A95E-4794-9067-E3AD792B7E15}" type="sibTrans" cxnId="{F0F184F7-6302-45BF-934D-9D74581EF84C}">
      <dgm:prSet/>
      <dgm:spPr/>
      <dgm:t>
        <a:bodyPr/>
        <a:lstStyle/>
        <a:p>
          <a:endParaRPr lang="tr-TR"/>
        </a:p>
      </dgm:t>
    </dgm:pt>
    <dgm:pt modelId="{4E236E85-C73C-498E-B5CB-FA5F8A00FCF9}">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dirty="0">
              <a:solidFill>
                <a:schemeClr val="tx1"/>
              </a:solidFill>
              <a:latin typeface="Times New Roman" panose="02020603050405020304" pitchFamily="18" charset="0"/>
            </a:rPr>
            <a:t>SEA</a:t>
          </a:r>
        </a:p>
      </dgm:t>
    </dgm:pt>
    <dgm:pt modelId="{7B205337-41AD-4C5F-B674-832FA457ECAA}" type="parTrans" cxnId="{4A4081EF-88AE-4965-8876-A28763949C6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047FAAD-C9A2-42C6-A06F-D4837CB7E021}" type="sibTrans" cxnId="{4A4081EF-88AE-4965-8876-A28763949C69}">
      <dgm:prSet/>
      <dgm:spPr/>
      <dgm:t>
        <a:bodyPr/>
        <a:lstStyle/>
        <a:p>
          <a:endParaRPr lang="tr-TR"/>
        </a:p>
      </dgm:t>
    </dgm:pt>
    <dgm:pt modelId="{6950CAF2-77E0-4F5B-A36E-D5A813841207}">
      <dgm:prSet custT="1">
        <dgm:style>
          <a:lnRef idx="2">
            <a:schemeClr val="accent2"/>
          </a:lnRef>
          <a:fillRef idx="1">
            <a:schemeClr val="lt1"/>
          </a:fillRef>
          <a:effectRef idx="0">
            <a:schemeClr val="accent2"/>
          </a:effectRef>
          <a:fontRef idx="minor">
            <a:schemeClr val="dk1"/>
          </a:fontRef>
        </dgm:style>
      </dgm:prSet>
      <dgm:spPr/>
      <dgm:t>
        <a:bodyPr/>
        <a:lstStyle/>
        <a:p>
          <a:r>
            <a:rPr lang="tr-TR" sz="1400" b="1" dirty="0" err="1">
              <a:solidFill>
                <a:schemeClr val="tx1"/>
              </a:solidFill>
              <a:latin typeface="Times New Roman" panose="02020603050405020304" pitchFamily="18" charset="0"/>
            </a:rPr>
            <a:t>NAf</a:t>
          </a:r>
          <a:endParaRPr lang="en-US" sz="1400" b="1" dirty="0">
            <a:solidFill>
              <a:schemeClr val="tx1"/>
            </a:solidFill>
            <a:latin typeface="Times New Roman" panose="02020603050405020304" pitchFamily="18" charset="0"/>
          </a:endParaRPr>
        </a:p>
      </dgm:t>
    </dgm:pt>
    <dgm:pt modelId="{338363DF-D3D7-4F70-A4B2-961ED85ED4B0}" type="parTrans" cxnId="{9EF0B97F-BCA0-4A2E-9C56-A8CC8634A2EF}">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E53E8C8-A35E-41E2-889D-1500CF86BA73}" type="sibTrans" cxnId="{9EF0B97F-BCA0-4A2E-9C56-A8CC8634A2EF}">
      <dgm:prSet/>
      <dgm:spPr/>
      <dgm:t>
        <a:bodyPr/>
        <a:lstStyle/>
        <a:p>
          <a:endParaRPr lang="tr-TR"/>
        </a:p>
      </dgm:t>
    </dgm:pt>
    <dgm:pt modelId="{2D9B14F4-2032-4A6D-9DDD-9F8216C3B724}">
      <dgm:prSet custT="1">
        <dgm:style>
          <a:lnRef idx="2">
            <a:schemeClr val="accent2"/>
          </a:lnRef>
          <a:fillRef idx="1">
            <a:schemeClr val="lt1"/>
          </a:fillRef>
          <a:effectRef idx="0">
            <a:schemeClr val="accent2"/>
          </a:effectRef>
          <a:fontRef idx="minor">
            <a:schemeClr val="dk1"/>
          </a:fontRef>
        </dgm:style>
      </dgm:prSet>
      <dgm:spPr/>
      <dgm:t>
        <a:bodyPr/>
        <a:lstStyle/>
        <a:p>
          <a:r>
            <a:rPr lang="en-US" sz="1400" b="1" dirty="0">
              <a:solidFill>
                <a:schemeClr val="tx1"/>
              </a:solidFill>
              <a:latin typeface="Times New Roman" panose="02020603050405020304" pitchFamily="18" charset="0"/>
            </a:rPr>
            <a:t>EAf</a:t>
          </a:r>
        </a:p>
      </dgm:t>
    </dgm:pt>
    <dgm:pt modelId="{512ACC3B-01E5-4BC6-999C-CE2180734BBB}" type="parTrans" cxnId="{099E6D2F-E344-4DDA-9F19-E32B5E9B7D5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88EE5F8-FB01-49A6-8631-26C7EF1BA6F8}" type="sibTrans" cxnId="{099E6D2F-E344-4DDA-9F19-E32B5E9B7D5A}">
      <dgm:prSet/>
      <dgm:spPr/>
      <dgm:t>
        <a:bodyPr/>
        <a:lstStyle/>
        <a:p>
          <a:endParaRPr lang="tr-TR"/>
        </a:p>
      </dgm:t>
    </dgm:pt>
    <dgm:pt modelId="{0F1B5D79-ADDF-45FD-836C-4B8275CF6397}">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a:solidFill>
                <a:schemeClr val="tx1"/>
              </a:solidFill>
              <a:latin typeface="Times New Roman" panose="02020603050405020304" pitchFamily="18" charset="0"/>
            </a:rPr>
            <a:t>NWA</a:t>
          </a:r>
        </a:p>
      </dgm:t>
    </dgm:pt>
    <dgm:pt modelId="{64DB0737-3B04-4D99-9A8A-28F24EC04C42}" type="parTrans" cxnId="{3B21CCB4-B036-41F3-B0ED-A5247E8C1B5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7483D9F-55EC-4F43-8AAA-3860C516EF57}" type="sibTrans" cxnId="{3B21CCB4-B036-41F3-B0ED-A5247E8C1B5D}">
      <dgm:prSet/>
      <dgm:spPr/>
      <dgm:t>
        <a:bodyPr/>
        <a:lstStyle/>
        <a:p>
          <a:endParaRPr lang="tr-TR"/>
        </a:p>
      </dgm:t>
    </dgm:pt>
    <dgm:pt modelId="{ED1E5A4C-5AE9-44C7-9354-FBD9D1B7683E}">
      <dgm:prSet custT="1">
        <dgm:style>
          <a:lnRef idx="2">
            <a:schemeClr val="accent2"/>
          </a:lnRef>
          <a:fillRef idx="1">
            <a:schemeClr val="lt1"/>
          </a:fillRef>
          <a:effectRef idx="0">
            <a:schemeClr val="accent2"/>
          </a:effectRef>
          <a:fontRef idx="minor">
            <a:schemeClr val="dk1"/>
          </a:fontRef>
        </dgm:style>
      </dgm:prSet>
      <dgm:spPr/>
      <dgm:t>
        <a:bodyPr/>
        <a:lstStyle/>
        <a:p>
          <a:r>
            <a:rPr lang="en-US" sz="1400" b="1" dirty="0">
              <a:solidFill>
                <a:schemeClr val="tx1"/>
              </a:solidFill>
              <a:latin typeface="Times New Roman" panose="02020603050405020304" pitchFamily="18" charset="0"/>
            </a:rPr>
            <a:t>SWAf</a:t>
          </a:r>
        </a:p>
      </dgm:t>
    </dgm:pt>
    <dgm:pt modelId="{AB00BA46-61A5-4624-8F0B-A4B412746068}" type="parTrans" cxnId="{DC7F88B6-1B36-4919-AD27-D3DA384FD773}">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60102E7-D978-431D-A6E0-B2E1292F385F}" type="sibTrans" cxnId="{DC7F88B6-1B36-4919-AD27-D3DA384FD773}">
      <dgm:prSet/>
      <dgm:spPr/>
      <dgm:t>
        <a:bodyPr/>
        <a:lstStyle/>
        <a:p>
          <a:endParaRPr lang="tr-TR"/>
        </a:p>
      </dgm:t>
    </dgm:pt>
    <dgm:pt modelId="{F0808B71-BEDD-432C-8E05-9453950A5C80}">
      <dgm:prSet custT="1">
        <dgm:style>
          <a:lnRef idx="2">
            <a:schemeClr val="accent2"/>
          </a:lnRef>
          <a:fillRef idx="1">
            <a:schemeClr val="lt1"/>
          </a:fillRef>
          <a:effectRef idx="0">
            <a:schemeClr val="accent2"/>
          </a:effectRef>
          <a:fontRef idx="minor">
            <a:schemeClr val="dk1"/>
          </a:fontRef>
        </dgm:style>
      </dgm:prSet>
      <dgm:spPr/>
      <dgm:t>
        <a:bodyPr/>
        <a:lstStyle/>
        <a:p>
          <a:r>
            <a:rPr lang="en-US" sz="1400" b="1" dirty="0">
              <a:solidFill>
                <a:schemeClr val="tx1"/>
              </a:solidFill>
              <a:latin typeface="Times New Roman" panose="02020603050405020304" pitchFamily="18" charset="0"/>
            </a:rPr>
            <a:t>EU</a:t>
          </a:r>
        </a:p>
      </dgm:t>
    </dgm:pt>
    <dgm:pt modelId="{66F57A8A-BFB9-4CD2-B6BE-4908B68AADAC}" type="parTrans" cxnId="{2D83F1A1-E4D4-4687-9DF2-538B84A7925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B56F79A-A492-4869-A904-1609239A76BB}" type="sibTrans" cxnId="{2D83F1A1-E4D4-4687-9DF2-538B84A79258}">
      <dgm:prSet/>
      <dgm:spPr/>
      <dgm:t>
        <a:bodyPr/>
        <a:lstStyle/>
        <a:p>
          <a:endParaRPr lang="tr-TR"/>
        </a:p>
      </dgm:t>
    </dgm:pt>
    <dgm:pt modelId="{370B8C7D-87C4-4315-90BD-237406E787B4}">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PAKISTAN</a:t>
          </a:r>
        </a:p>
      </dgm:t>
    </dgm:pt>
    <dgm:pt modelId="{0799486C-EC87-4579-B09F-34D9617A1258}" type="parTrans" cxnId="{BE77807F-3B80-42E8-838D-DB55473FBB02}">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913B467-BCC9-482C-8579-986B914F5968}" type="sibTrans" cxnId="{BE77807F-3B80-42E8-838D-DB55473FBB02}">
      <dgm:prSet/>
      <dgm:spPr/>
      <dgm:t>
        <a:bodyPr/>
        <a:lstStyle/>
        <a:p>
          <a:endParaRPr lang="tr-TR"/>
        </a:p>
      </dgm:t>
    </dgm:pt>
    <dgm:pt modelId="{5FEB13EF-A365-4D0F-9B53-74B384440FA9}">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MALAYSIA</a:t>
          </a:r>
        </a:p>
      </dgm:t>
    </dgm:pt>
    <dgm:pt modelId="{8C82084A-F313-4010-878D-D75685DE9126}" type="parTrans" cxnId="{335F340F-D02A-490B-9AFC-727E68B13F8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D1BF37B-162B-4BBC-8BAE-724577A4957B}" type="sibTrans" cxnId="{335F340F-D02A-490B-9AFC-727E68B13F81}">
      <dgm:prSet/>
      <dgm:spPr/>
      <dgm:t>
        <a:bodyPr/>
        <a:lstStyle/>
        <a:p>
          <a:endParaRPr lang="tr-TR"/>
        </a:p>
      </dgm:t>
    </dgm:pt>
    <dgm:pt modelId="{908C6C2A-31F3-4D05-9D42-B732F7123062}">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TUNUSIA</a:t>
          </a:r>
        </a:p>
      </dgm:t>
    </dgm:pt>
    <dgm:pt modelId="{D01C9F7A-5F78-4E8E-BCC9-AD863742CA58}" type="parTrans" cxnId="{23602080-1155-46B1-B4B0-9D4281543116}">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7C05BEAD-0106-4858-AA61-C63933D911D7}" type="sibTrans" cxnId="{23602080-1155-46B1-B4B0-9D4281543116}">
      <dgm:prSet/>
      <dgm:spPr/>
      <dgm:t>
        <a:bodyPr/>
        <a:lstStyle/>
        <a:p>
          <a:endParaRPr lang="tr-TR"/>
        </a:p>
      </dgm:t>
    </dgm:pt>
    <dgm:pt modelId="{76DBE95A-CE13-465B-A817-13BCB4212605}">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dirty="0">
              <a:solidFill>
                <a:schemeClr val="tx1"/>
              </a:solidFill>
              <a:latin typeface="Times New Roman" panose="02020603050405020304" pitchFamily="18" charset="0"/>
            </a:rPr>
            <a:t>SUDAN</a:t>
          </a:r>
        </a:p>
      </dgm:t>
    </dgm:pt>
    <dgm:pt modelId="{4B8A438F-45C7-46E4-AC19-573DD6E1FD18}" type="parTrans" cxnId="{BD767319-79A6-4943-A27D-B14ABFF3E4F4}">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0570DB3-B069-4A0B-B9DE-AF77CBC285DE}" type="sibTrans" cxnId="{BD767319-79A6-4943-A27D-B14ABFF3E4F4}">
      <dgm:prSet/>
      <dgm:spPr/>
      <dgm:t>
        <a:bodyPr/>
        <a:lstStyle/>
        <a:p>
          <a:endParaRPr lang="tr-TR"/>
        </a:p>
      </dgm:t>
    </dgm:pt>
    <dgm:pt modelId="{D05DD12F-DE2F-4BAB-BC56-B0E18AD1F342}">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SİRUNAM (GA)</a:t>
          </a:r>
        </a:p>
      </dgm:t>
    </dgm:pt>
    <dgm:pt modelId="{89826423-009A-496D-8E14-E25F6A8E1ADD}" type="parTrans" cxnId="{9310B5DA-DEDB-4963-BEDA-ACF60088BC6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0FFF619-1F8A-4B78-93F4-717F4B113215}" type="sibTrans" cxnId="{9310B5DA-DEDB-4963-BEDA-ACF60088BC65}">
      <dgm:prSet/>
      <dgm:spPr/>
      <dgm:t>
        <a:bodyPr/>
        <a:lstStyle/>
        <a:p>
          <a:endParaRPr lang="tr-TR"/>
        </a:p>
      </dgm:t>
    </dgm:pt>
    <dgm:pt modelId="{B6B82DD2-3FA2-4160-9C6C-E218696BE0D3}">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dirty="0">
              <a:solidFill>
                <a:schemeClr val="tx1"/>
              </a:solidFill>
              <a:latin typeface="Times New Roman" panose="02020603050405020304" pitchFamily="18" charset="0"/>
            </a:rPr>
            <a:t>TOGO</a:t>
          </a:r>
        </a:p>
      </dgm:t>
    </dgm:pt>
    <dgm:pt modelId="{0CAF288C-5300-4AFC-ADE4-3E7BD5F367E2}" type="parTrans" cxnId="{C8256485-09CA-49CB-9985-B85254443FB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745CE906-8466-4A7C-AF59-7038D02EDF24}" type="sibTrans" cxnId="{C8256485-09CA-49CB-9985-B85254443FBE}">
      <dgm:prSet/>
      <dgm:spPr/>
      <dgm:t>
        <a:bodyPr/>
        <a:lstStyle/>
        <a:p>
          <a:endParaRPr lang="tr-TR"/>
        </a:p>
      </dgm:t>
    </dgm:pt>
    <dgm:pt modelId="{63245855-FC92-4D8F-96C6-C5143D454CD4}">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MACEDONIA</a:t>
          </a:r>
        </a:p>
      </dgm:t>
    </dgm:pt>
    <dgm:pt modelId="{C2996C2B-67CA-48DF-9480-06FD31BE6CED}" type="parTrans" cxnId="{3CB34538-7EFC-47EF-8290-D3C20D3377CB}">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AF08E18-EF27-4D19-815E-8E99DB913BDA}" type="sibTrans" cxnId="{3CB34538-7EFC-47EF-8290-D3C20D3377CB}">
      <dgm:prSet/>
      <dgm:spPr/>
      <dgm:t>
        <a:bodyPr/>
        <a:lstStyle/>
        <a:p>
          <a:endParaRPr lang="tr-TR"/>
        </a:p>
      </dgm:t>
    </dgm:pt>
    <dgm:pt modelId="{1E0BB212-87B4-4B62-AEEE-095D993057B7}">
      <dgm:prSet>
        <dgm:style>
          <a:lnRef idx="2">
            <a:schemeClr val="accent2"/>
          </a:lnRef>
          <a:fillRef idx="1">
            <a:schemeClr val="lt1"/>
          </a:fillRef>
          <a:effectRef idx="0">
            <a:schemeClr val="accent2"/>
          </a:effectRef>
          <a:fontRef idx="minor">
            <a:schemeClr val="dk1"/>
          </a:fontRef>
        </dgm:style>
      </dgm:prSet>
      <dgm:spPr/>
      <dgm:t>
        <a:bodyPr/>
        <a:lstStyle/>
        <a:p>
          <a:r>
            <a:rPr lang="en-US" b="1" dirty="0">
              <a:solidFill>
                <a:schemeClr val="tx1"/>
              </a:solidFill>
              <a:latin typeface="Times New Roman" panose="02020603050405020304" pitchFamily="18" charset="0"/>
            </a:rPr>
            <a:t>YEMEN</a:t>
          </a:r>
        </a:p>
      </dgm:t>
    </dgm:pt>
    <dgm:pt modelId="{2E1E8E2D-9260-40BB-81FD-FB5AF71BF78B}" type="parTrans" cxnId="{E0FEBDA6-1384-4A90-8D4C-8D5225D0619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97D7B11-2AA7-433F-920E-E95B32EE4732}" type="sibTrans" cxnId="{E0FEBDA6-1384-4A90-8D4C-8D5225D06195}">
      <dgm:prSet/>
      <dgm:spPr/>
      <dgm:t>
        <a:bodyPr/>
        <a:lstStyle/>
        <a:p>
          <a:endParaRPr lang="tr-TR"/>
        </a:p>
      </dgm:t>
    </dgm:pt>
    <dgm:pt modelId="{9D2C73F1-1888-4C7F-9C26-6F54D2316FBA}">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a:solidFill>
                <a:schemeClr val="tx1"/>
              </a:solidFill>
              <a:latin typeface="Times New Roman" panose="02020603050405020304" pitchFamily="18" charset="0"/>
            </a:rPr>
            <a:t>JORDAN</a:t>
          </a:r>
        </a:p>
      </dgm:t>
    </dgm:pt>
    <dgm:pt modelId="{3A32A6C6-0390-45A3-A7A7-B1FCB4F6E45D}" type="parTrans" cxnId="{BAE2B709-80E5-404E-8081-61656A2DFC6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50178EE-1DA9-4B0A-9BD5-F9A492D500CE}" type="sibTrans" cxnId="{BAE2B709-80E5-404E-8081-61656A2DFC68}">
      <dgm:prSet/>
      <dgm:spPr/>
      <dgm:t>
        <a:bodyPr/>
        <a:lstStyle/>
        <a:p>
          <a:endParaRPr lang="tr-TR"/>
        </a:p>
      </dgm:t>
    </dgm:pt>
    <dgm:pt modelId="{12EE1E19-540E-42C4-883C-EDE76F0E9607}">
      <dgm:prSet>
        <dgm:style>
          <a:lnRef idx="2">
            <a:schemeClr val="accent2"/>
          </a:lnRef>
          <a:fillRef idx="1">
            <a:schemeClr val="lt1"/>
          </a:fillRef>
          <a:effectRef idx="0">
            <a:schemeClr val="accent2"/>
          </a:effectRef>
          <a:fontRef idx="minor">
            <a:schemeClr val="dk1"/>
          </a:fontRef>
        </dgm:style>
      </dgm:prSet>
      <dgm:spPr/>
      <dgm:t>
        <a:bodyPr/>
        <a:lstStyle/>
        <a:p>
          <a:r>
            <a:rPr lang="en-US" b="1" dirty="0">
              <a:solidFill>
                <a:schemeClr val="tx1"/>
              </a:solidFill>
              <a:latin typeface="Times New Roman" panose="02020603050405020304" pitchFamily="18" charset="0"/>
            </a:rPr>
            <a:t>OMAN</a:t>
          </a:r>
        </a:p>
      </dgm:t>
    </dgm:pt>
    <dgm:pt modelId="{6463291E-2EBD-4EC0-BA37-E42E66A9A641}" type="parTrans" cxnId="{5C9770BA-FE1F-4CF1-BA34-50BD9D15F89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8C4EEDB-D747-4BAC-9AAE-6CC826A5075D}" type="sibTrans" cxnId="{5C9770BA-FE1F-4CF1-BA34-50BD9D15F891}">
      <dgm:prSet/>
      <dgm:spPr/>
      <dgm:t>
        <a:bodyPr/>
        <a:lstStyle/>
        <a:p>
          <a:endParaRPr lang="tr-TR"/>
        </a:p>
      </dgm:t>
    </dgm:pt>
    <dgm:pt modelId="{CAAD6DA1-E6FA-4DBC-A62D-B5AB729AC1F2}">
      <dgm:prSet>
        <dgm:style>
          <a:lnRef idx="2">
            <a:schemeClr val="accent2"/>
          </a:lnRef>
          <a:fillRef idx="1">
            <a:schemeClr val="lt1"/>
          </a:fillRef>
          <a:effectRef idx="0">
            <a:schemeClr val="accent2"/>
          </a:effectRef>
          <a:fontRef idx="minor">
            <a:schemeClr val="dk1"/>
          </a:fontRef>
        </dgm:style>
      </dgm:prSet>
      <dgm:spPr/>
      <dgm:t>
        <a:bodyPr/>
        <a:lstStyle/>
        <a:p>
          <a:r>
            <a:rPr lang="en-US" b="1" dirty="0">
              <a:solidFill>
                <a:schemeClr val="tx1"/>
              </a:solidFill>
              <a:latin typeface="Times New Roman" panose="02020603050405020304" pitchFamily="18" charset="0"/>
            </a:rPr>
            <a:t>SAUDI ARABIA</a:t>
          </a:r>
        </a:p>
      </dgm:t>
    </dgm:pt>
    <dgm:pt modelId="{99BCEFD0-BE5F-448E-B0C9-E1142E77BFD5}" type="parTrans" cxnId="{CDE6A8E7-4941-41E2-B64A-A6DA11BA600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4B463E3-826A-456D-82D9-05A19479CCA5}" type="sibTrans" cxnId="{CDE6A8E7-4941-41E2-B64A-A6DA11BA6000}">
      <dgm:prSet/>
      <dgm:spPr/>
      <dgm:t>
        <a:bodyPr/>
        <a:lstStyle/>
        <a:p>
          <a:endParaRPr lang="tr-TR"/>
        </a:p>
      </dgm:t>
    </dgm:pt>
    <dgm:pt modelId="{8FA96663-E439-4F11-8241-15BB6B03C120}">
      <dgm:prSet>
        <dgm:style>
          <a:lnRef idx="2">
            <a:schemeClr val="accent2"/>
          </a:lnRef>
          <a:fillRef idx="1">
            <a:schemeClr val="lt1"/>
          </a:fillRef>
          <a:effectRef idx="0">
            <a:schemeClr val="accent2"/>
          </a:effectRef>
          <a:fontRef idx="minor">
            <a:schemeClr val="dk1"/>
          </a:fontRef>
        </dgm:style>
      </dgm:prSet>
      <dgm:spPr/>
      <dgm:t>
        <a:bodyPr/>
        <a:lstStyle/>
        <a:p>
          <a:r>
            <a:rPr lang="en-US" b="1" dirty="0">
              <a:solidFill>
                <a:schemeClr val="tx1"/>
              </a:solidFill>
              <a:latin typeface="Times New Roman" panose="02020603050405020304" pitchFamily="18" charset="0"/>
            </a:rPr>
            <a:t>SYRIA</a:t>
          </a:r>
        </a:p>
      </dgm:t>
    </dgm:pt>
    <dgm:pt modelId="{69F98F91-0F5E-4A15-A236-B66E838C1F8D}" type="parTrans" cxnId="{DEC0C582-671B-46C2-8F3F-4BE908D67ED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2526575-AAAA-48C2-82A4-8F905F2850D8}" type="sibTrans" cxnId="{DEC0C582-671B-46C2-8F3F-4BE908D67ED9}">
      <dgm:prSet/>
      <dgm:spPr/>
      <dgm:t>
        <a:bodyPr/>
        <a:lstStyle/>
        <a:p>
          <a:endParaRPr lang="tr-TR"/>
        </a:p>
      </dgm:t>
    </dgm:pt>
    <dgm:pt modelId="{C7976DA2-E913-4514-8B93-4AB44E8E3F6C}">
      <dgm:prSet>
        <dgm:style>
          <a:lnRef idx="2">
            <a:schemeClr val="accent2"/>
          </a:lnRef>
          <a:fillRef idx="1">
            <a:schemeClr val="lt1"/>
          </a:fillRef>
          <a:effectRef idx="0">
            <a:schemeClr val="accent2"/>
          </a:effectRef>
          <a:fontRef idx="minor">
            <a:schemeClr val="dk1"/>
          </a:fontRef>
        </dgm:style>
      </dgm:prSet>
      <dgm:spPr/>
      <dgm:t>
        <a:bodyPr/>
        <a:lstStyle/>
        <a:p>
          <a:r>
            <a:rPr lang="en-US" b="1" dirty="0">
              <a:solidFill>
                <a:schemeClr val="tx1"/>
              </a:solidFill>
              <a:latin typeface="Times New Roman" panose="02020603050405020304" pitchFamily="18" charset="0"/>
            </a:rPr>
            <a:t>LEBANON</a:t>
          </a:r>
        </a:p>
      </dgm:t>
    </dgm:pt>
    <dgm:pt modelId="{06C2E077-D763-421C-BA1C-076DA31A0EF8}" type="parTrans" cxnId="{2774E648-4526-455D-AAAA-B95FA21BED1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BB249F4-29B3-46F6-B33C-B91A74F22F87}" type="sibTrans" cxnId="{2774E648-4526-455D-AAAA-B95FA21BED1E}">
      <dgm:prSet/>
      <dgm:spPr/>
      <dgm:t>
        <a:bodyPr/>
        <a:lstStyle/>
        <a:p>
          <a:endParaRPr lang="tr-TR"/>
        </a:p>
      </dgm:t>
    </dgm:pt>
    <dgm:pt modelId="{2A58AFAD-B354-474D-8E90-660781E8C8B7}">
      <dgm:prSet>
        <dgm:style>
          <a:lnRef idx="2">
            <a:schemeClr val="accent2"/>
          </a:lnRef>
          <a:fillRef idx="1">
            <a:schemeClr val="lt1"/>
          </a:fillRef>
          <a:effectRef idx="0">
            <a:schemeClr val="accent2"/>
          </a:effectRef>
          <a:fontRef idx="minor">
            <a:schemeClr val="dk1"/>
          </a:fontRef>
        </dgm:style>
      </dgm:prSet>
      <dgm:spPr/>
      <dgm:t>
        <a:bodyPr/>
        <a:lstStyle/>
        <a:p>
          <a:r>
            <a:rPr lang="en-US" b="1" dirty="0">
              <a:solidFill>
                <a:schemeClr val="tx1"/>
              </a:solidFill>
              <a:latin typeface="Times New Roman" panose="02020603050405020304" pitchFamily="18" charset="0"/>
            </a:rPr>
            <a:t>KUWAIT</a:t>
          </a:r>
        </a:p>
      </dgm:t>
    </dgm:pt>
    <dgm:pt modelId="{98514A4D-97F0-41DE-B4D6-E909D28C3728}" type="parTrans" cxnId="{91D7E2F3-EE82-4D1C-A756-77AF787FAA6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3058397-CE12-4B24-8830-42626A43B344}" type="sibTrans" cxnId="{91D7E2F3-EE82-4D1C-A756-77AF787FAA69}">
      <dgm:prSet/>
      <dgm:spPr/>
      <dgm:t>
        <a:bodyPr/>
        <a:lstStyle/>
        <a:p>
          <a:endParaRPr lang="tr-TR"/>
        </a:p>
      </dgm:t>
    </dgm:pt>
    <dgm:pt modelId="{D25F8238-B2E3-425C-BF1E-CD9888F72537}">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a:solidFill>
                <a:schemeClr val="tx1"/>
              </a:solidFill>
              <a:latin typeface="Times New Roman" panose="02020603050405020304" pitchFamily="18" charset="0"/>
            </a:rPr>
            <a:t>QATAR</a:t>
          </a:r>
        </a:p>
      </dgm:t>
    </dgm:pt>
    <dgm:pt modelId="{62EEF60C-4195-40EA-B443-1247D8B8389E}" type="parTrans" cxnId="{49FCAF36-2A26-4FE1-BE81-18AB9EE7B61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DE1A4E0-5868-4299-9D68-8E300F02B8A0}" type="sibTrans" cxnId="{49FCAF36-2A26-4FE1-BE81-18AB9EE7B61A}">
      <dgm:prSet/>
      <dgm:spPr/>
      <dgm:t>
        <a:bodyPr/>
        <a:lstStyle/>
        <a:p>
          <a:endParaRPr lang="tr-TR"/>
        </a:p>
      </dgm:t>
    </dgm:pt>
    <dgm:pt modelId="{AF5CDD6F-49B7-41D7-AD54-8CE268F998D7}">
      <dgm:prSet>
        <dgm:style>
          <a:lnRef idx="2">
            <a:schemeClr val="accent2"/>
          </a:lnRef>
          <a:fillRef idx="1">
            <a:schemeClr val="lt1"/>
          </a:fillRef>
          <a:effectRef idx="0">
            <a:schemeClr val="accent2"/>
          </a:effectRef>
          <a:fontRef idx="minor">
            <a:schemeClr val="dk1"/>
          </a:fontRef>
        </dgm:style>
      </dgm:prSet>
      <dgm:spPr/>
      <dgm:t>
        <a:bodyPr/>
        <a:lstStyle/>
        <a:p>
          <a:r>
            <a:rPr lang="en-US" b="1" dirty="0">
              <a:solidFill>
                <a:schemeClr val="tx1"/>
              </a:solidFill>
              <a:latin typeface="Times New Roman" panose="02020603050405020304" pitchFamily="18" charset="0"/>
            </a:rPr>
            <a:t>PALESTINE</a:t>
          </a:r>
        </a:p>
      </dgm:t>
    </dgm:pt>
    <dgm:pt modelId="{545F4CC5-5323-40CD-94A9-98EBC6194EB8}" type="parTrans" cxnId="{70B86203-FA21-475B-9BE9-F178F841A4E6}">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B5721EF0-AC61-452D-81E7-5FB03FF6D988}" type="sibTrans" cxnId="{70B86203-FA21-475B-9BE9-F178F841A4E6}">
      <dgm:prSet/>
      <dgm:spPr/>
      <dgm:t>
        <a:bodyPr/>
        <a:lstStyle/>
        <a:p>
          <a:endParaRPr lang="tr-TR"/>
        </a:p>
      </dgm:t>
    </dgm:pt>
    <dgm:pt modelId="{2C9ED7B3-B590-4B66-B161-316F0556A4E1}">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dirty="0">
              <a:solidFill>
                <a:schemeClr val="tx1"/>
              </a:solidFill>
              <a:latin typeface="Times New Roman" panose="02020603050405020304" pitchFamily="18" charset="0"/>
            </a:rPr>
            <a:t>UAE</a:t>
          </a:r>
        </a:p>
      </dgm:t>
    </dgm:pt>
    <dgm:pt modelId="{304A40C9-3C06-4A65-9BB0-DE101EE6A056}" type="parTrans" cxnId="{04C450F5-D726-4095-9035-E8DFE51A958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656C9A8-7B82-496A-954D-F023F2998186}" type="sibTrans" cxnId="{04C450F5-D726-4095-9035-E8DFE51A958A}">
      <dgm:prSet/>
      <dgm:spPr/>
      <dgm:t>
        <a:bodyPr/>
        <a:lstStyle/>
        <a:p>
          <a:endParaRPr lang="tr-TR"/>
        </a:p>
      </dgm:t>
    </dgm:pt>
    <dgm:pt modelId="{77A700A7-A4C0-4FBA-9843-D0260EF3792F}">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BAHRAIN</a:t>
          </a:r>
        </a:p>
      </dgm:t>
    </dgm:pt>
    <dgm:pt modelId="{AAEA9E83-F2AA-409C-BCEF-F3BCB01687C9}" type="parTrans" cxnId="{B3C55A79-5C52-4A88-924A-9EF7F75F578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7D6B28D-0A86-480C-8332-2298C85C01A1}" type="sibTrans" cxnId="{B3C55A79-5C52-4A88-924A-9EF7F75F5789}">
      <dgm:prSet/>
      <dgm:spPr/>
      <dgm:t>
        <a:bodyPr/>
        <a:lstStyle/>
        <a:p>
          <a:endParaRPr lang="tr-TR"/>
        </a:p>
      </dgm:t>
    </dgm:pt>
    <dgm:pt modelId="{4B69C4AA-130C-4C7C-874E-B529D93198C0}">
      <dgm:prSet>
        <dgm:style>
          <a:lnRef idx="2">
            <a:schemeClr val="accent2"/>
          </a:lnRef>
          <a:fillRef idx="1">
            <a:schemeClr val="lt1"/>
          </a:fillRef>
          <a:effectRef idx="0">
            <a:schemeClr val="accent2"/>
          </a:effectRef>
          <a:fontRef idx="minor">
            <a:schemeClr val="dk1"/>
          </a:fontRef>
        </dgm:style>
      </dgm:prSet>
      <dgm:spPr/>
      <dgm:t>
        <a:bodyPr/>
        <a:lstStyle/>
        <a:p>
          <a:r>
            <a:rPr lang="en-US" b="1" dirty="0">
              <a:solidFill>
                <a:schemeClr val="tx1"/>
              </a:solidFill>
              <a:latin typeface="Times New Roman" panose="02020603050405020304" pitchFamily="18" charset="0"/>
            </a:rPr>
            <a:t>TURKEY</a:t>
          </a:r>
        </a:p>
      </dgm:t>
    </dgm:pt>
    <dgm:pt modelId="{D5978FE6-5A9D-4C76-86C7-5358A80C5742}" type="parTrans" cxnId="{0C69E1D0-1E56-46A8-9AFF-7750F48A50A3}">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B2C93EF-64D6-424F-B4D9-0955814AAA0E}" type="sibTrans" cxnId="{0C69E1D0-1E56-46A8-9AFF-7750F48A50A3}">
      <dgm:prSet/>
      <dgm:spPr/>
      <dgm:t>
        <a:bodyPr/>
        <a:lstStyle/>
        <a:p>
          <a:endParaRPr lang="tr-TR"/>
        </a:p>
      </dgm:t>
    </dgm:pt>
    <dgm:pt modelId="{16E051B9-B588-4FBF-A4F4-0976A40C7E68}">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TAJIKISTAN</a:t>
          </a:r>
        </a:p>
      </dgm:t>
    </dgm:pt>
    <dgm:pt modelId="{F309BFC8-E317-40F5-BC97-975C317D0B7F}" type="parTrans" cxnId="{95FE0DBF-55AE-4073-A2B1-9C9367D6A4AB}">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7886CF30-BDD6-4C9E-AF49-5282C3B214A1}" type="sibTrans" cxnId="{95FE0DBF-55AE-4073-A2B1-9C9367D6A4AB}">
      <dgm:prSet/>
      <dgm:spPr/>
      <dgm:t>
        <a:bodyPr/>
        <a:lstStyle/>
        <a:p>
          <a:endParaRPr lang="tr-TR"/>
        </a:p>
      </dgm:t>
    </dgm:pt>
    <dgm:pt modelId="{46C60023-DE48-49CB-BFD1-64A5D62B1A74}">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UZBEKISTAN</a:t>
          </a:r>
        </a:p>
      </dgm:t>
    </dgm:pt>
    <dgm:pt modelId="{EBC2D21A-3FBC-43A9-B100-B6770B4151D3}" type="parTrans" cxnId="{A2228126-13DF-4018-AD60-49031BB38B8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8DD793D-39D1-41C1-8ABF-2068F9863BBA}" type="sibTrans" cxnId="{A2228126-13DF-4018-AD60-49031BB38B8D}">
      <dgm:prSet/>
      <dgm:spPr/>
      <dgm:t>
        <a:bodyPr/>
        <a:lstStyle/>
        <a:p>
          <a:endParaRPr lang="tr-TR"/>
        </a:p>
      </dgm:t>
    </dgm:pt>
    <dgm:pt modelId="{CCA80E55-9317-47A5-8120-C5AE2A4C2379}">
      <dgm:prSet>
        <dgm:style>
          <a:lnRef idx="2">
            <a:schemeClr val="accent2"/>
          </a:lnRef>
          <a:fillRef idx="1">
            <a:schemeClr val="lt1"/>
          </a:fillRef>
          <a:effectRef idx="0">
            <a:schemeClr val="accent2"/>
          </a:effectRef>
          <a:fontRef idx="minor">
            <a:schemeClr val="dk1"/>
          </a:fontRef>
        </dgm:style>
      </dgm:prSet>
      <dgm:spPr/>
      <dgm:t>
        <a:bodyPr/>
        <a:lstStyle/>
        <a:p>
          <a:r>
            <a:rPr lang="en-US" b="1" dirty="0">
              <a:solidFill>
                <a:schemeClr val="tx1"/>
              </a:solidFill>
              <a:latin typeface="Times New Roman" panose="02020603050405020304" pitchFamily="18" charset="0"/>
            </a:rPr>
            <a:t>TRNC</a:t>
          </a:r>
        </a:p>
      </dgm:t>
    </dgm:pt>
    <dgm:pt modelId="{2B126DEB-7D6C-49B1-8EF5-62540B6DD5D3}" type="parTrans" cxnId="{B40D9AF4-0709-4638-86FE-CA480A163B5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4613270F-FFA5-4A21-BA43-1FA80CB04228}" type="sibTrans" cxnId="{B40D9AF4-0709-4638-86FE-CA480A163B59}">
      <dgm:prSet/>
      <dgm:spPr/>
      <dgm:t>
        <a:bodyPr/>
        <a:lstStyle/>
        <a:p>
          <a:endParaRPr lang="tr-TR"/>
        </a:p>
      </dgm:t>
    </dgm:pt>
    <dgm:pt modelId="{FE76BC74-5AAC-4499-B2F2-8F624FBDF04A}">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KYRGYZSTAN</a:t>
          </a:r>
        </a:p>
      </dgm:t>
    </dgm:pt>
    <dgm:pt modelId="{23754004-2C24-4B99-9779-8B54EF9B2790}" type="parTrans" cxnId="{C890B840-B165-4AC7-A138-9EBA9831EF77}">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29762372-9131-46D3-9814-455A74F1F8BE}" type="sibTrans" cxnId="{C890B840-B165-4AC7-A138-9EBA9831EF77}">
      <dgm:prSet/>
      <dgm:spPr/>
      <dgm:t>
        <a:bodyPr/>
        <a:lstStyle/>
        <a:p>
          <a:endParaRPr lang="tr-TR"/>
        </a:p>
      </dgm:t>
    </dgm:pt>
    <dgm:pt modelId="{CC9E7D46-CE60-4DB3-ABB6-8FAE51F115D2}">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KAZAKHISTAN</a:t>
          </a:r>
        </a:p>
      </dgm:t>
    </dgm:pt>
    <dgm:pt modelId="{BDE1A969-D4AE-4724-8170-8F879EDBA0A1}" type="parTrans" cxnId="{B17C76A8-A392-46CB-AA6F-DADE2B38D7E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A7C7F4F-5532-42C4-9C5C-838C8EEF4248}" type="sibTrans" cxnId="{B17C76A8-A392-46CB-AA6F-DADE2B38D7ED}">
      <dgm:prSet/>
      <dgm:spPr/>
      <dgm:t>
        <a:bodyPr/>
        <a:lstStyle/>
        <a:p>
          <a:endParaRPr lang="tr-TR"/>
        </a:p>
      </dgm:t>
    </dgm:pt>
    <dgm:pt modelId="{26374645-5CA4-4A34-BBF5-E88129931C81}">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AZERBAIJAN</a:t>
          </a:r>
        </a:p>
      </dgm:t>
    </dgm:pt>
    <dgm:pt modelId="{EA833A3D-58A1-41A9-8722-0A261728C412}" type="parTrans" cxnId="{79164881-B7CE-4EFE-8581-33A9CFA702F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E6F2A020-6328-4044-AD07-16A5738F766A}" type="sibTrans" cxnId="{79164881-B7CE-4EFE-8581-33A9CFA702FD}">
      <dgm:prSet/>
      <dgm:spPr/>
      <dgm:t>
        <a:bodyPr/>
        <a:lstStyle/>
        <a:p>
          <a:endParaRPr lang="tr-TR"/>
        </a:p>
      </dgm:t>
    </dgm:pt>
    <dgm:pt modelId="{E74CCFAE-6972-47D3-9BB6-76035A8B155B}">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a:solidFill>
                <a:schemeClr val="tx1"/>
              </a:solidFill>
              <a:latin typeface="Times New Roman" panose="02020603050405020304" pitchFamily="18" charset="0"/>
            </a:rPr>
            <a:t>IRAN</a:t>
          </a:r>
        </a:p>
      </dgm:t>
    </dgm:pt>
    <dgm:pt modelId="{E5E4D2B0-D121-4244-B504-60F45721659F}" type="parTrans" cxnId="{1BA7598B-E5A9-496C-8280-31BDC4A2138C}">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836C9BD-89D2-4EE2-996E-FE7EDCD26107}" type="sibTrans" cxnId="{1BA7598B-E5A9-496C-8280-31BDC4A2138C}">
      <dgm:prSet/>
      <dgm:spPr/>
      <dgm:t>
        <a:bodyPr/>
        <a:lstStyle/>
        <a:p>
          <a:endParaRPr lang="tr-TR"/>
        </a:p>
      </dgm:t>
    </dgm:pt>
    <dgm:pt modelId="{3F08BE98-A002-406E-99AF-CB37A190B151}">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BANGLADESH</a:t>
          </a:r>
        </a:p>
      </dgm:t>
    </dgm:pt>
    <dgm:pt modelId="{D51934FF-3631-4CFA-B843-EE7F97FECCED}" type="parTrans" cxnId="{F42DF326-76ED-411F-A4FC-224681CB181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D1C8D82-BC56-44D6-AAA4-E1301634F683}" type="sibTrans" cxnId="{F42DF326-76ED-411F-A4FC-224681CB1818}">
      <dgm:prSet/>
      <dgm:spPr/>
      <dgm:t>
        <a:bodyPr/>
        <a:lstStyle/>
        <a:p>
          <a:endParaRPr lang="tr-TR"/>
        </a:p>
      </dgm:t>
    </dgm:pt>
    <dgm:pt modelId="{9EFFBFF9-DAF9-483A-B0F4-20B88468F969}">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INDONESIA</a:t>
          </a:r>
        </a:p>
      </dgm:t>
    </dgm:pt>
    <dgm:pt modelId="{15006B29-6910-4811-9DD4-5CA87401F2E1}" type="parTrans" cxnId="{492CDC51-1947-4D80-9502-C41DBC29CB5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5D6FCC6F-94A3-4F16-9DB7-35FDDADC54D5}" type="sibTrans" cxnId="{492CDC51-1947-4D80-9502-C41DBC29CB5A}">
      <dgm:prSet/>
      <dgm:spPr/>
      <dgm:t>
        <a:bodyPr/>
        <a:lstStyle/>
        <a:p>
          <a:endParaRPr lang="tr-TR"/>
        </a:p>
      </dgm:t>
    </dgm:pt>
    <dgm:pt modelId="{AAAB7FC4-3412-494D-BBF2-1004FB4D6450}">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BRUNEI</a:t>
          </a:r>
        </a:p>
      </dgm:t>
    </dgm:pt>
    <dgm:pt modelId="{A9A0D5EC-A0BC-4B9F-832F-6AF8C89DAA94}" type="parTrans" cxnId="{34634240-4108-441A-AF60-3B4CA847AB1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797D224-D2F8-458C-8021-5B15CD1F2FF3}" type="sibTrans" cxnId="{34634240-4108-441A-AF60-3B4CA847AB11}">
      <dgm:prSet/>
      <dgm:spPr/>
      <dgm:t>
        <a:bodyPr/>
        <a:lstStyle/>
        <a:p>
          <a:endParaRPr lang="tr-TR"/>
        </a:p>
      </dgm:t>
    </dgm:pt>
    <dgm:pt modelId="{A08F0F03-6A1A-4DE3-B462-3C2A45F0A94C}">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EGYPT</a:t>
          </a:r>
        </a:p>
      </dgm:t>
    </dgm:pt>
    <dgm:pt modelId="{662E3E2A-D8ED-4B5A-AE97-548BD889E716}" type="parTrans" cxnId="{1B9297D2-BADE-47A8-9700-13FFFF932DC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B3B2829-E7A1-4682-9AA9-C73C5CF0E189}" type="sibTrans" cxnId="{1B9297D2-BADE-47A8-9700-13FFFF932DCD}">
      <dgm:prSet/>
      <dgm:spPr/>
      <dgm:t>
        <a:bodyPr/>
        <a:lstStyle/>
        <a:p>
          <a:endParaRPr lang="tr-TR"/>
        </a:p>
      </dgm:t>
    </dgm:pt>
    <dgm:pt modelId="{CFECAC23-EA56-4698-BCFF-2F3D09EF5F8B}">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LIBYA</a:t>
          </a:r>
        </a:p>
      </dgm:t>
    </dgm:pt>
    <dgm:pt modelId="{F581DC21-BEA3-405C-AD88-30180B37304A}" type="parTrans" cxnId="{9CF65A71-FF7E-46BE-9E18-6A46B353342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7C98BE6-98A9-4317-B7CF-2F864FFE4556}" type="sibTrans" cxnId="{9CF65A71-FF7E-46BE-9E18-6A46B3533429}">
      <dgm:prSet/>
      <dgm:spPr/>
      <dgm:t>
        <a:bodyPr/>
        <a:lstStyle/>
        <a:p>
          <a:endParaRPr lang="tr-TR"/>
        </a:p>
      </dgm:t>
    </dgm:pt>
    <dgm:pt modelId="{5EA71EDA-92BE-4B8F-BFCF-E066F28D07F2}">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MOROCCO</a:t>
          </a:r>
        </a:p>
      </dgm:t>
    </dgm:pt>
    <dgm:pt modelId="{E26ED853-A1F8-4462-96B2-2C1C53295A44}" type="parTrans" cxnId="{117941C2-4C0A-423B-9826-37D9C655EDB6}">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17A5571-31F4-4E02-B354-36D008E32272}" type="sibTrans" cxnId="{117941C2-4C0A-423B-9826-37D9C655EDB6}">
      <dgm:prSet/>
      <dgm:spPr/>
      <dgm:t>
        <a:bodyPr/>
        <a:lstStyle/>
        <a:p>
          <a:endParaRPr lang="tr-TR"/>
        </a:p>
      </dgm:t>
    </dgm:pt>
    <dgm:pt modelId="{E83922A4-2C8A-4251-9B5F-139C1D959AD4}">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CHAD</a:t>
          </a:r>
        </a:p>
      </dgm:t>
    </dgm:pt>
    <dgm:pt modelId="{A7035E54-8C3F-4F3E-85ED-32E3278FB3E7}" type="parTrans" cxnId="{76F64B8B-AB2B-477A-AA3D-8C8F31A26FB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35BD991-4857-4056-A4DA-87C29E19F872}" type="sibTrans" cxnId="{76F64B8B-AB2B-477A-AA3D-8C8F31A26FB8}">
      <dgm:prSet/>
      <dgm:spPr/>
      <dgm:t>
        <a:bodyPr/>
        <a:lstStyle/>
        <a:p>
          <a:endParaRPr lang="tr-TR"/>
        </a:p>
      </dgm:t>
    </dgm:pt>
    <dgm:pt modelId="{7975A832-5C96-471C-80B0-92EBDD901652}">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AFGHANISTAN</a:t>
          </a:r>
        </a:p>
      </dgm:t>
    </dgm:pt>
    <dgm:pt modelId="{69CB8547-7475-407A-AEFD-E7D730A5E5E9}" type="parTrans" cxnId="{BC48CDF8-07EB-4107-A2F4-82168F18D9A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5708764D-E6E0-4B43-8E21-4729786AF798}" type="sibTrans" cxnId="{BC48CDF8-07EB-4107-A2F4-82168F18D9A5}">
      <dgm:prSet/>
      <dgm:spPr/>
      <dgm:t>
        <a:bodyPr/>
        <a:lstStyle/>
        <a:p>
          <a:endParaRPr lang="tr-TR"/>
        </a:p>
      </dgm:t>
    </dgm:pt>
    <dgm:pt modelId="{F8493AC7-A91F-4FAF-BFAD-25B3AB361A17}">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TURKMENISTAN</a:t>
          </a:r>
        </a:p>
      </dgm:t>
    </dgm:pt>
    <dgm:pt modelId="{68D3A6C6-AB62-4E47-AB8C-C652249D6996}" type="sibTrans" cxnId="{20F849D6-5D07-416D-B4AA-9AB82F85A301}">
      <dgm:prSet/>
      <dgm:spPr/>
      <dgm:t>
        <a:bodyPr/>
        <a:lstStyle/>
        <a:p>
          <a:endParaRPr lang="tr-TR"/>
        </a:p>
      </dgm:t>
    </dgm:pt>
    <dgm:pt modelId="{94A9D2B6-A2E9-4169-84AF-5BBF3EBD9A83}" type="parTrans" cxnId="{20F849D6-5D07-416D-B4AA-9AB82F85A30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ECE77FF-42FD-4B07-9E22-E6C141E134A1}">
      <dgm:prSet>
        <dgm:style>
          <a:lnRef idx="2">
            <a:schemeClr val="accent2"/>
          </a:lnRef>
          <a:fillRef idx="1">
            <a:schemeClr val="lt1"/>
          </a:fillRef>
          <a:effectRef idx="0">
            <a:schemeClr val="accent2"/>
          </a:effectRef>
          <a:fontRef idx="minor">
            <a:schemeClr val="dk1"/>
          </a:fontRef>
        </dgm:style>
      </dgm:prSet>
      <dgm:spPr/>
      <dgm:t>
        <a:bodyPr/>
        <a:lstStyle/>
        <a:p>
          <a:r>
            <a:rPr lang="en-US" b="1" dirty="0">
              <a:solidFill>
                <a:schemeClr val="tx1"/>
              </a:solidFill>
              <a:latin typeface="Times New Roman" panose="02020603050405020304" pitchFamily="18" charset="0"/>
            </a:rPr>
            <a:t>ALGERIA</a:t>
          </a:r>
        </a:p>
      </dgm:t>
    </dgm:pt>
    <dgm:pt modelId="{5C5D7B1F-ECAC-42F1-883C-707C8CABA98D}" type="parTrans" cxnId="{9D17CD4C-FC24-461E-AEEA-D5C934D5468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06651D1-6DDB-4F95-849F-A19A40FC4C78}" type="sibTrans" cxnId="{9D17CD4C-FC24-461E-AEEA-D5C934D54680}">
      <dgm:prSet/>
      <dgm:spPr/>
      <dgm:t>
        <a:bodyPr/>
        <a:lstStyle/>
        <a:p>
          <a:endParaRPr lang="tr-TR"/>
        </a:p>
      </dgm:t>
    </dgm:pt>
    <dgm:pt modelId="{CDDCA5DC-09DD-4626-829D-C3473B58141C}">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dirty="0">
              <a:solidFill>
                <a:schemeClr val="tx1"/>
              </a:solidFill>
              <a:latin typeface="Times New Roman" panose="02020603050405020304" pitchFamily="18" charset="0"/>
            </a:rPr>
            <a:t>SOMALI</a:t>
          </a:r>
        </a:p>
      </dgm:t>
    </dgm:pt>
    <dgm:pt modelId="{D5F2F687-2277-461E-AC66-2972AEAFC139}" type="parTrans" cxnId="{3A891DBE-F4CF-4156-8C56-5276B206C9EF}">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A8AB5DA-2267-431F-866B-077063FAFDA2}" type="sibTrans" cxnId="{3A891DBE-F4CF-4156-8C56-5276B206C9EF}">
      <dgm:prSet/>
      <dgm:spPr/>
      <dgm:t>
        <a:bodyPr/>
        <a:lstStyle/>
        <a:p>
          <a:endParaRPr lang="tr-TR"/>
        </a:p>
      </dgm:t>
    </dgm:pt>
    <dgm:pt modelId="{58AF6004-F88C-4B90-8F15-38D46D6A2485}">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MOZAMBIQUE</a:t>
          </a:r>
        </a:p>
      </dgm:t>
    </dgm:pt>
    <dgm:pt modelId="{6EB6CCAA-EDCC-45DB-9111-C87FBFEAB796}" type="parTrans" cxnId="{B269763B-37D0-46E4-90C4-1312FD52A21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1FC347C-A33C-4594-A442-FEBA595CE66A}" type="sibTrans" cxnId="{B269763B-37D0-46E4-90C4-1312FD52A210}">
      <dgm:prSet/>
      <dgm:spPr/>
      <dgm:t>
        <a:bodyPr/>
        <a:lstStyle/>
        <a:p>
          <a:endParaRPr lang="tr-TR"/>
        </a:p>
      </dgm:t>
    </dgm:pt>
    <dgm:pt modelId="{DC3E882F-037E-42D6-87BE-B861FDA008D3}">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COMOROS</a:t>
          </a:r>
        </a:p>
      </dgm:t>
    </dgm:pt>
    <dgm:pt modelId="{F41C9E52-DD18-4F2B-B006-05839BC9612F}" type="parTrans" cxnId="{342F44E8-5B52-41A6-BD2A-5B1D3464C854}">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23B57077-AC3C-4018-847D-51F1FC1F4F69}" type="sibTrans" cxnId="{342F44E8-5B52-41A6-BD2A-5B1D3464C854}">
      <dgm:prSet/>
      <dgm:spPr/>
      <dgm:t>
        <a:bodyPr/>
        <a:lstStyle/>
        <a:p>
          <a:endParaRPr lang="tr-TR"/>
        </a:p>
      </dgm:t>
    </dgm:pt>
    <dgm:pt modelId="{9092FF2C-1170-4528-B523-D1DB7BAFAB32}">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a:solidFill>
                <a:schemeClr val="tx1"/>
              </a:solidFill>
              <a:latin typeface="Times New Roman" panose="02020603050405020304" pitchFamily="18" charset="0"/>
            </a:rPr>
            <a:t>ERITREA</a:t>
          </a:r>
          <a:endParaRPr lang="en-US" sz="1200" b="1" dirty="0">
            <a:solidFill>
              <a:schemeClr val="tx1"/>
            </a:solidFill>
            <a:latin typeface="Times New Roman" panose="02020603050405020304" pitchFamily="18" charset="0"/>
          </a:endParaRPr>
        </a:p>
      </dgm:t>
    </dgm:pt>
    <dgm:pt modelId="{67CED053-C1E9-4191-AE8D-06CD54E6A106}" type="parTrans" cxnId="{2252E137-9C7B-40DA-AE3B-9148A06F682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B5A3A07-ABC7-442F-9D53-ED61D2BD7C63}" type="sibTrans" cxnId="{2252E137-9C7B-40DA-AE3B-9148A06F682A}">
      <dgm:prSet/>
      <dgm:spPr/>
      <dgm:t>
        <a:bodyPr/>
        <a:lstStyle/>
        <a:p>
          <a:endParaRPr lang="tr-TR"/>
        </a:p>
      </dgm:t>
    </dgm:pt>
    <dgm:pt modelId="{B9C556B5-E1F1-4C37-B8E8-814A9DCE5979}">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a:solidFill>
                <a:schemeClr val="tx1"/>
              </a:solidFill>
              <a:latin typeface="Times New Roman" panose="02020603050405020304" pitchFamily="18" charset="0"/>
            </a:rPr>
            <a:t>DJIBOUTI</a:t>
          </a:r>
          <a:endParaRPr lang="en-US" sz="1200" b="1" dirty="0">
            <a:solidFill>
              <a:schemeClr val="tx1"/>
            </a:solidFill>
            <a:latin typeface="Times New Roman" panose="02020603050405020304" pitchFamily="18" charset="0"/>
          </a:endParaRPr>
        </a:p>
      </dgm:t>
    </dgm:pt>
    <dgm:pt modelId="{B059CABE-0DDB-4B7E-97A6-57361616D7BE}" type="parTrans" cxnId="{DE852D5F-6339-4186-A865-F361E2E9DF1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A529E75-EF07-4A62-961D-0F8100A7DD1B}" type="sibTrans" cxnId="{DE852D5F-6339-4186-A865-F361E2E9DF15}">
      <dgm:prSet/>
      <dgm:spPr/>
      <dgm:t>
        <a:bodyPr/>
        <a:lstStyle/>
        <a:p>
          <a:endParaRPr lang="tr-TR"/>
        </a:p>
      </dgm:t>
    </dgm:pt>
    <dgm:pt modelId="{BB02EFF6-1F49-4811-ADB0-15B48447256D}">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GUYANA (GA</a:t>
          </a:r>
          <a:r>
            <a:rPr lang="en-US" sz="1200" b="1" dirty="0">
              <a:solidFill>
                <a:schemeClr val="tx1"/>
              </a:solidFill>
              <a:latin typeface="Times New Roman" panose="02020603050405020304" pitchFamily="18" charset="0"/>
            </a:rPr>
            <a:t>)</a:t>
          </a:r>
        </a:p>
      </dgm:t>
    </dgm:pt>
    <dgm:pt modelId="{AAAA44E0-2B9A-4711-BF13-37C66E4D6D6A}" type="parTrans" cxnId="{05536CB3-47F9-492F-AA1E-C2BDC42965FC}">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7735150-2F98-4A49-A11F-EC963D75DA9B}" type="sibTrans" cxnId="{05536CB3-47F9-492F-AA1E-C2BDC42965FC}">
      <dgm:prSet/>
      <dgm:spPr/>
      <dgm:t>
        <a:bodyPr/>
        <a:lstStyle/>
        <a:p>
          <a:endParaRPr lang="tr-TR"/>
        </a:p>
      </dgm:t>
    </dgm:pt>
    <dgm:pt modelId="{8090F0DE-4E88-457B-AA07-6061A779A917}">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SIERRA LEONE</a:t>
          </a:r>
        </a:p>
      </dgm:t>
    </dgm:pt>
    <dgm:pt modelId="{8D58AB4F-7464-42C1-8782-3424BF46D3D4}" type="parTrans" cxnId="{23756194-7200-4090-95CF-140114E7A6C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382FE0B-DBE3-4EA0-9C7F-47FD7A690785}" type="sibTrans" cxnId="{23756194-7200-4090-95CF-140114E7A6CE}">
      <dgm:prSet/>
      <dgm:spPr/>
      <dgm:t>
        <a:bodyPr/>
        <a:lstStyle/>
        <a:p>
          <a:endParaRPr lang="tr-TR"/>
        </a:p>
      </dgm:t>
    </dgm:pt>
    <dgm:pt modelId="{5C79B8FF-4788-4311-A40B-A910F05FC6B0}">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SENEGAL</a:t>
          </a:r>
        </a:p>
      </dgm:t>
    </dgm:pt>
    <dgm:pt modelId="{C6E40968-DBA2-4318-B0CB-0DEB757C78D5}" type="parTrans" cxnId="{C59D0532-60E6-4540-BC13-9632275A4103}">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B51E963-3048-454C-9646-E48342774E61}" type="sibTrans" cxnId="{C59D0532-60E6-4540-BC13-9632275A4103}">
      <dgm:prSet/>
      <dgm:spPr/>
      <dgm:t>
        <a:bodyPr/>
        <a:lstStyle/>
        <a:p>
          <a:endParaRPr lang="tr-TR"/>
        </a:p>
      </dgm:t>
    </dgm:pt>
    <dgm:pt modelId="{BE969252-2C65-40C2-899D-DF9C26E2F761}">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MAURITANIA</a:t>
          </a:r>
        </a:p>
      </dgm:t>
    </dgm:pt>
    <dgm:pt modelId="{D1531277-8355-4E29-9E6B-1CF803529853}" type="parTrans" cxnId="{C172DDE8-7F33-4B05-980F-E2BAEB3EFB4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9785DA87-0CDF-49CB-8CE5-677F2BA6EBA8}" type="sibTrans" cxnId="{C172DDE8-7F33-4B05-980F-E2BAEB3EFB48}">
      <dgm:prSet/>
      <dgm:spPr/>
      <dgm:t>
        <a:bodyPr/>
        <a:lstStyle/>
        <a:p>
          <a:endParaRPr lang="tr-TR"/>
        </a:p>
      </dgm:t>
    </dgm:pt>
    <dgm:pt modelId="{79FD6720-49D2-426B-85E1-CA9A761BCEB0}">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dirty="0">
              <a:solidFill>
                <a:schemeClr val="tx1"/>
              </a:solidFill>
              <a:latin typeface="Times New Roman" panose="02020603050405020304" pitchFamily="18" charset="0"/>
            </a:rPr>
            <a:t>MALI</a:t>
          </a:r>
        </a:p>
      </dgm:t>
    </dgm:pt>
    <dgm:pt modelId="{638DCF26-AA67-46F2-826E-857DF7FFD94F}" type="parTrans" cxnId="{384612C3-0529-47E4-9C1B-91B97F617EA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FE65076-100E-4896-93D6-633B030F0F32}" type="sibTrans" cxnId="{384612C3-0529-47E4-9C1B-91B97F617EA5}">
      <dgm:prSet/>
      <dgm:spPr/>
      <dgm:t>
        <a:bodyPr/>
        <a:lstStyle/>
        <a:p>
          <a:endParaRPr lang="tr-TR"/>
        </a:p>
      </dgm:t>
    </dgm:pt>
    <dgm:pt modelId="{961FEA41-6150-4715-9ACB-B69059A89677}">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GUINEA-BISSAU</a:t>
          </a:r>
        </a:p>
      </dgm:t>
    </dgm:pt>
    <dgm:pt modelId="{A8D0B36C-3DEE-434E-910A-2339EBEF8D66}" type="parTrans" cxnId="{58CE0DDC-4121-4F8F-9317-5BE8091A321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92ADAFC-F2C8-4CDB-9B77-6F137D3F2D84}" type="sibTrans" cxnId="{58CE0DDC-4121-4F8F-9317-5BE8091A3219}">
      <dgm:prSet/>
      <dgm:spPr/>
      <dgm:t>
        <a:bodyPr/>
        <a:lstStyle/>
        <a:p>
          <a:endParaRPr lang="tr-TR"/>
        </a:p>
      </dgm:t>
    </dgm:pt>
    <dgm:pt modelId="{1EF237FE-8AF1-43D5-9147-06CE8DADA9E2}">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dirty="0">
              <a:solidFill>
                <a:schemeClr val="tx1"/>
              </a:solidFill>
              <a:latin typeface="Times New Roman" panose="02020603050405020304" pitchFamily="18" charset="0"/>
            </a:rPr>
            <a:t>GUINEA</a:t>
          </a:r>
        </a:p>
      </dgm:t>
    </dgm:pt>
    <dgm:pt modelId="{DF6C9EB3-BACF-4DF4-9258-AD4BF3E316AD}" type="parTrans" cxnId="{D462C09B-DDD0-400B-89A0-434BC0EEFAC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6D913D3-AAEF-486B-A9FC-90EE263A85D3}" type="sibTrans" cxnId="{D462C09B-DDD0-400B-89A0-434BC0EEFACA}">
      <dgm:prSet/>
      <dgm:spPr/>
      <dgm:t>
        <a:bodyPr/>
        <a:lstStyle/>
        <a:p>
          <a:endParaRPr lang="tr-TR"/>
        </a:p>
      </dgm:t>
    </dgm:pt>
    <dgm:pt modelId="{2C3F1A4D-8FBA-4B95-9D11-5A11047FFF16}">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GAMBIA</a:t>
          </a:r>
        </a:p>
      </dgm:t>
    </dgm:pt>
    <dgm:pt modelId="{8837C405-771D-43FD-889D-46E2C8949F4B}" type="parTrans" cxnId="{A014DAB8-734D-46DC-98CA-AB7A94A2E972}">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204F6CD-17FC-4191-A377-F0F91C1AF677}" type="sibTrans" cxnId="{A014DAB8-734D-46DC-98CA-AB7A94A2E972}">
      <dgm:prSet/>
      <dgm:spPr/>
      <dgm:t>
        <a:bodyPr/>
        <a:lstStyle/>
        <a:p>
          <a:endParaRPr lang="tr-TR"/>
        </a:p>
      </dgm:t>
    </dgm:pt>
    <dgm:pt modelId="{D8028A8C-DE0E-4355-A6E2-9F565C3F010B}">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NIGERIA</a:t>
          </a:r>
        </a:p>
      </dgm:t>
    </dgm:pt>
    <dgm:pt modelId="{7E3229BD-3DDF-4411-A836-94075EA743A8}" type="parTrans" cxnId="{86FE5B72-AA05-4846-8F26-86EAC594B6D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B28DB61-DF7F-41BE-9741-25B17C5143F3}" type="sibTrans" cxnId="{86FE5B72-AA05-4846-8F26-86EAC594B6DD}">
      <dgm:prSet/>
      <dgm:spPr/>
      <dgm:t>
        <a:bodyPr/>
        <a:lstStyle/>
        <a:p>
          <a:endParaRPr lang="tr-TR"/>
        </a:p>
      </dgm:t>
    </dgm:pt>
    <dgm:pt modelId="{5462DFB7-4515-4B60-A483-670ACD101B42}">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NIGER</a:t>
          </a:r>
        </a:p>
      </dgm:t>
    </dgm:pt>
    <dgm:pt modelId="{6672D991-C2F7-4168-81C7-2E3F3A5D3A2F}" type="parTrans" cxnId="{1B37F5A3-981B-4331-8556-3F9819D6E91C}">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4720A9C0-79C2-462C-BE3A-1F8D55A17525}" type="sibTrans" cxnId="{1B37F5A3-981B-4331-8556-3F9819D6E91C}">
      <dgm:prSet/>
      <dgm:spPr/>
      <dgm:t>
        <a:bodyPr/>
        <a:lstStyle/>
        <a:p>
          <a:endParaRPr lang="tr-TR"/>
        </a:p>
      </dgm:t>
    </dgm:pt>
    <dgm:pt modelId="{E02A216F-33A3-4DC9-9080-F12516945DBE}">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CAMEROON</a:t>
          </a:r>
        </a:p>
      </dgm:t>
    </dgm:pt>
    <dgm:pt modelId="{4F9F7F67-79AC-4EBB-BE96-F5D2A69F909F}" type="parTrans" cxnId="{38E23A73-DEA7-4EA9-B272-A9E758BB242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DE5C182-7AD4-4FBF-9407-BA7A1B6C7851}" type="sibTrans" cxnId="{38E23A73-DEA7-4EA9-B272-A9E758BB2421}">
      <dgm:prSet/>
      <dgm:spPr/>
      <dgm:t>
        <a:bodyPr/>
        <a:lstStyle/>
        <a:p>
          <a:endParaRPr lang="tr-TR"/>
        </a:p>
      </dgm:t>
    </dgm:pt>
    <dgm:pt modelId="{FECE7E5C-8937-479C-A7F2-8EBF538485E6}">
      <dgm:prSet custT="1">
        <dgm:style>
          <a:lnRef idx="2">
            <a:schemeClr val="accent2"/>
          </a:lnRef>
          <a:fillRef idx="1">
            <a:schemeClr val="lt1"/>
          </a:fillRef>
          <a:effectRef idx="0">
            <a:schemeClr val="accent2"/>
          </a:effectRef>
          <a:fontRef idx="minor">
            <a:schemeClr val="dk1"/>
          </a:fontRef>
        </dgm:style>
      </dgm:prSet>
      <dgm:spPr/>
      <dgm:t>
        <a:bodyPr/>
        <a:lstStyle/>
        <a:p>
          <a:r>
            <a:rPr sz="1200" dirty="0">
              <a:latin typeface="Times New Roman" panose="02020603050405020304" pitchFamily="18" charset="0"/>
              <a:cs typeface="Times New Roman" panose="02020603050405020304" pitchFamily="18" charset="0"/>
            </a:rPr>
            <a:t>GABON</a:t>
          </a:r>
        </a:p>
      </dgm:t>
    </dgm:pt>
    <dgm:pt modelId="{AD24094F-7A92-4054-B086-27F189607E0D}" type="parTrans" cxnId="{B415B036-9D63-4938-B8C5-85BB86B040C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94CE5E80-0587-40A2-B977-606D5CB60C4E}" type="sibTrans" cxnId="{B415B036-9D63-4938-B8C5-85BB86B040C0}">
      <dgm:prSet/>
      <dgm:spPr/>
      <dgm:t>
        <a:bodyPr/>
        <a:lstStyle/>
        <a:p>
          <a:endParaRPr lang="tr-TR"/>
        </a:p>
      </dgm:t>
    </dgm:pt>
    <dgm:pt modelId="{F8C4FAA1-51DA-40C2-B948-23EE392C02EB}">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IVORY COAST</a:t>
          </a:r>
        </a:p>
      </dgm:t>
    </dgm:pt>
    <dgm:pt modelId="{35EA0EB6-EB60-48D0-94ED-DC093072BBFF}" type="parTrans" cxnId="{9DFF1224-3B67-4A91-A050-C7C38B4B1E04}">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E972FE9E-8A0D-4A8D-A2DE-B423B9A2DF4C}" type="sibTrans" cxnId="{9DFF1224-3B67-4A91-A050-C7C38B4B1E04}">
      <dgm:prSet/>
      <dgm:spPr/>
      <dgm:t>
        <a:bodyPr/>
        <a:lstStyle/>
        <a:p>
          <a:endParaRPr lang="tr-TR"/>
        </a:p>
      </dgm:t>
    </dgm:pt>
    <dgm:pt modelId="{34EE3AC0-29EE-4360-BD0D-1B8AC6E1B0AB}">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BURKINA FASO</a:t>
          </a:r>
        </a:p>
      </dgm:t>
    </dgm:pt>
    <dgm:pt modelId="{7A786AFA-EB88-4DC5-AC9B-10BE41A81D91}" type="parTrans" cxnId="{460B1D32-CD55-44F2-8E10-8D7D06FAFEF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985B141D-4E1D-44F6-BC25-5BA75B452CBF}" type="sibTrans" cxnId="{460B1D32-CD55-44F2-8E10-8D7D06FAFEFE}">
      <dgm:prSet/>
      <dgm:spPr/>
      <dgm:t>
        <a:bodyPr/>
        <a:lstStyle/>
        <a:p>
          <a:endParaRPr lang="tr-TR"/>
        </a:p>
      </dgm:t>
    </dgm:pt>
    <dgm:pt modelId="{B0047D4D-5F35-4C1C-A460-772DD900EC95}">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dirty="0">
              <a:solidFill>
                <a:schemeClr val="tx1"/>
              </a:solidFill>
              <a:latin typeface="Times New Roman" panose="02020603050405020304" pitchFamily="18" charset="0"/>
            </a:rPr>
            <a:t>BENIN</a:t>
          </a:r>
        </a:p>
      </dgm:t>
    </dgm:pt>
    <dgm:pt modelId="{B604DD80-37D3-4520-9503-7DE1B5D9D851}" type="parTrans" cxnId="{80F2D8D4-4E2E-4BEE-8AE7-436478A9560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AE9237B-332B-4D7C-8FC4-CFBB595B2546}" type="sibTrans" cxnId="{80F2D8D4-4E2E-4BEE-8AE7-436478A95600}">
      <dgm:prSet/>
      <dgm:spPr/>
      <dgm:t>
        <a:bodyPr/>
        <a:lstStyle/>
        <a:p>
          <a:endParaRPr lang="tr-TR"/>
        </a:p>
      </dgm:t>
    </dgm:pt>
    <dgm:pt modelId="{102E724E-AD07-400C-B1F9-C1895AF9B2ED}">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KOSOVO</a:t>
          </a:r>
        </a:p>
      </dgm:t>
    </dgm:pt>
    <dgm:pt modelId="{8DC16E10-D596-4007-958E-325D93FB1A87}" type="parTrans" cxnId="{38400B36-FDC7-4817-A7E8-2E0458A38AB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6B99D31-5CF6-4233-991B-B778C83D72F7}" type="sibTrans" cxnId="{38400B36-FDC7-4817-A7E8-2E0458A38AB8}">
      <dgm:prSet/>
      <dgm:spPr/>
      <dgm:t>
        <a:bodyPr/>
        <a:lstStyle/>
        <a:p>
          <a:endParaRPr lang="tr-TR"/>
        </a:p>
      </dgm:t>
    </dgm:pt>
    <dgm:pt modelId="{0648E5E3-EBC0-4496-8E5E-95615258206F}">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BOSNIA AND HERZEGOVINA</a:t>
          </a:r>
        </a:p>
      </dgm:t>
    </dgm:pt>
    <dgm:pt modelId="{BD692CAF-F2CA-4C4E-9786-86224B8A1E43}" type="parTrans" cxnId="{4B244D3B-CE15-4813-A1C5-A14AA92EBA9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B1E53142-D45D-4056-BCA2-812CDF388E60}" type="sibTrans" cxnId="{4B244D3B-CE15-4813-A1C5-A14AA92EBA9E}">
      <dgm:prSet/>
      <dgm:spPr/>
      <dgm:t>
        <a:bodyPr/>
        <a:lstStyle/>
        <a:p>
          <a:endParaRPr lang="tr-TR"/>
        </a:p>
      </dgm:t>
    </dgm:pt>
    <dgm:pt modelId="{B170C728-AE5E-4CD6-9E74-6EB33C0C40ED}">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solidFill>
                <a:schemeClr val="tx1"/>
              </a:solidFill>
              <a:latin typeface="Times New Roman" panose="02020603050405020304" pitchFamily="18" charset="0"/>
            </a:rPr>
            <a:t>ALBANIA</a:t>
          </a:r>
        </a:p>
      </dgm:t>
    </dgm:pt>
    <dgm:pt modelId="{C48C252E-F2A1-4324-8433-E46DBBE47BF9}" type="parTrans" cxnId="{79951AF1-74B7-45DF-B566-D6186EC83CD7}">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D759E5E-4844-4C31-8CD6-86AA7C3EEF29}" type="sibTrans" cxnId="{79951AF1-74B7-45DF-B566-D6186EC83CD7}">
      <dgm:prSet/>
      <dgm:spPr/>
      <dgm:t>
        <a:bodyPr/>
        <a:lstStyle/>
        <a:p>
          <a:endParaRPr lang="tr-TR"/>
        </a:p>
      </dgm:t>
    </dgm:pt>
    <dgm:pt modelId="{79342E4A-DEBD-4715-942A-BCA81C88BFB9}">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dirty="0">
              <a:solidFill>
                <a:schemeClr val="tx1"/>
              </a:solidFill>
              <a:latin typeface="Times New Roman" panose="02020603050405020304" pitchFamily="18" charset="0"/>
            </a:rPr>
            <a:t>IRAQ</a:t>
          </a:r>
        </a:p>
      </dgm:t>
    </dgm:pt>
    <dgm:pt modelId="{4C75CD24-A658-4E26-A5B2-D09580E9962E}" type="parTrans" cxnId="{E3978BDB-7D4E-492A-A3E1-9E9DEF8F6DA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5ED838F-2572-4687-8034-A2197A83C1AC}" type="sibTrans" cxnId="{E3978BDB-7D4E-492A-A3E1-9E9DEF8F6DA5}">
      <dgm:prSet/>
      <dgm:spPr/>
      <dgm:t>
        <a:bodyPr/>
        <a:lstStyle/>
        <a:p>
          <a:endParaRPr lang="tr-TR"/>
        </a:p>
      </dgm:t>
    </dgm:pt>
    <dgm:pt modelId="{62C7F667-78F2-4428-ADD4-3ACA0AB95660}">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dirty="0">
              <a:latin typeface="Times New Roman" pitchFamily="18" charset="0"/>
            </a:rPr>
            <a:t>MALDIVES</a:t>
          </a:r>
        </a:p>
      </dgm:t>
    </dgm:pt>
    <dgm:pt modelId="{F753FE8D-65B1-48DC-A30F-77C36313DE6E}" type="parTrans" cxnId="{EBA9724F-4B31-4A13-A8E8-0F8D7EFAABDB}">
      <dgm:prSet/>
      <dgm:spPr/>
      <dgm:t>
        <a:bodyPr/>
        <a:lstStyle/>
        <a:p>
          <a:endParaRPr lang="tr-TR" dirty="0"/>
        </a:p>
      </dgm:t>
    </dgm:pt>
    <dgm:pt modelId="{28D784F8-0027-4CD4-8B8F-07A01F6EF54C}" type="sibTrans" cxnId="{EBA9724F-4B31-4A13-A8E8-0F8D7EFAABDB}">
      <dgm:prSet/>
      <dgm:spPr/>
      <dgm:t>
        <a:bodyPr/>
        <a:lstStyle/>
        <a:p>
          <a:endParaRPr lang="tr-TR"/>
        </a:p>
      </dgm:t>
    </dgm:pt>
    <dgm:pt modelId="{82731A53-7E3E-465A-B0F0-60C9F870EE32}" type="pres">
      <dgm:prSet presAssocID="{058DCD22-6AD9-484D-B2E2-DD54A3CB9E09}" presName="hierChild1" presStyleCnt="0">
        <dgm:presLayoutVars>
          <dgm:orgChart val="1"/>
          <dgm:chPref val="1"/>
          <dgm:dir/>
          <dgm:animOne val="branch"/>
          <dgm:animLvl val="lvl"/>
          <dgm:resizeHandles/>
        </dgm:presLayoutVars>
      </dgm:prSet>
      <dgm:spPr/>
    </dgm:pt>
    <dgm:pt modelId="{F090AB95-BC42-43E6-84A8-261119F4ECB3}" type="pres">
      <dgm:prSet presAssocID="{01F1146B-950C-40E1-A291-31C80DDB9F91}" presName="hierRoot1" presStyleCnt="0">
        <dgm:presLayoutVars>
          <dgm:hierBranch val="init"/>
        </dgm:presLayoutVars>
      </dgm:prSet>
      <dgm:spPr/>
    </dgm:pt>
    <dgm:pt modelId="{1F907C58-103A-4232-A578-4296BBEAB1A6}" type="pres">
      <dgm:prSet presAssocID="{01F1146B-950C-40E1-A291-31C80DDB9F91}" presName="rootComposite1" presStyleCnt="0"/>
      <dgm:spPr/>
    </dgm:pt>
    <dgm:pt modelId="{C83DF867-EBA9-416F-8B24-C6DD77F2C6F6}" type="pres">
      <dgm:prSet presAssocID="{01F1146B-950C-40E1-A291-31C80DDB9F91}" presName="rootText1" presStyleLbl="node0" presStyleIdx="0" presStyleCnt="1" custScaleX="321194" custScaleY="198586" custLinFactNeighborX="-264" custLinFactNeighborY="-785">
        <dgm:presLayoutVars>
          <dgm:chPref val="3"/>
        </dgm:presLayoutVars>
      </dgm:prSet>
      <dgm:spPr/>
    </dgm:pt>
    <dgm:pt modelId="{17BE2AE7-7FE5-4748-9980-ECDD08DD333A}" type="pres">
      <dgm:prSet presAssocID="{01F1146B-950C-40E1-A291-31C80DDB9F91}" presName="rootConnector1" presStyleLbl="node1" presStyleIdx="0" presStyleCnt="0"/>
      <dgm:spPr/>
    </dgm:pt>
    <dgm:pt modelId="{EDABA298-BAB4-401F-B953-EF791AD12B84}" type="pres">
      <dgm:prSet presAssocID="{01F1146B-950C-40E1-A291-31C80DDB9F91}" presName="hierChild2" presStyleCnt="0"/>
      <dgm:spPr/>
    </dgm:pt>
    <dgm:pt modelId="{9B546122-0308-4901-A0DE-F91EC619745A}" type="pres">
      <dgm:prSet presAssocID="{6B1F94CA-214B-435A-8DDE-29419FF17092}" presName="Name37" presStyleLbl="parChTrans1D2" presStyleIdx="0" presStyleCnt="11"/>
      <dgm:spPr/>
    </dgm:pt>
    <dgm:pt modelId="{3F8FFFE7-9DA5-41C2-AA49-A5120B55B007}" type="pres">
      <dgm:prSet presAssocID="{A8CB88DB-75AE-49D5-BBCD-A45CA23991F6}" presName="hierRoot2" presStyleCnt="0">
        <dgm:presLayoutVars>
          <dgm:hierBranch val="init"/>
        </dgm:presLayoutVars>
      </dgm:prSet>
      <dgm:spPr/>
    </dgm:pt>
    <dgm:pt modelId="{94BD2FC5-7C02-455D-9648-18BE3556E9E5}" type="pres">
      <dgm:prSet presAssocID="{A8CB88DB-75AE-49D5-BBCD-A45CA23991F6}" presName="rootComposite" presStyleCnt="0"/>
      <dgm:spPr/>
    </dgm:pt>
    <dgm:pt modelId="{02478592-6FC5-4690-BE6C-C0AB1E18B5AD}" type="pres">
      <dgm:prSet presAssocID="{A8CB88DB-75AE-49D5-BBCD-A45CA23991F6}" presName="rootText" presStyleLbl="node2" presStyleIdx="0" presStyleCnt="9" custScaleX="154929" custScaleY="107819" custLinFactNeighborX="-7002" custLinFactNeighborY="-2135">
        <dgm:presLayoutVars>
          <dgm:chPref val="3"/>
        </dgm:presLayoutVars>
      </dgm:prSet>
      <dgm:spPr/>
    </dgm:pt>
    <dgm:pt modelId="{396A50ED-2F5A-46AC-8776-55BB0A91BB33}" type="pres">
      <dgm:prSet presAssocID="{A8CB88DB-75AE-49D5-BBCD-A45CA23991F6}" presName="rootConnector" presStyleLbl="node2" presStyleIdx="0" presStyleCnt="9"/>
      <dgm:spPr/>
    </dgm:pt>
    <dgm:pt modelId="{F748EA55-AB56-4347-8924-6B3FD9D718DF}" type="pres">
      <dgm:prSet presAssocID="{A8CB88DB-75AE-49D5-BBCD-A45CA23991F6}" presName="hierChild4" presStyleCnt="0"/>
      <dgm:spPr/>
    </dgm:pt>
    <dgm:pt modelId="{B9D2DB6F-069D-4447-BDDE-1E528B0FBEB0}" type="pres">
      <dgm:prSet presAssocID="{AAEA9E83-F2AA-409C-BCEF-F3BCB01687C9}" presName="Name37" presStyleLbl="parChTrans1D3" presStyleIdx="0" presStyleCnt="9"/>
      <dgm:spPr/>
    </dgm:pt>
    <dgm:pt modelId="{E7760C6C-15AB-4501-A9BD-ADB598BA8215}" type="pres">
      <dgm:prSet presAssocID="{77A700A7-A4C0-4FBA-9843-D0260EF3792F}" presName="hierRoot2" presStyleCnt="0">
        <dgm:presLayoutVars>
          <dgm:hierBranch val="init"/>
        </dgm:presLayoutVars>
      </dgm:prSet>
      <dgm:spPr/>
    </dgm:pt>
    <dgm:pt modelId="{652C2BD8-B7FA-4FC3-8B0D-109B929ED102}" type="pres">
      <dgm:prSet presAssocID="{77A700A7-A4C0-4FBA-9843-D0260EF3792F}" presName="rootComposite" presStyleCnt="0"/>
      <dgm:spPr/>
    </dgm:pt>
    <dgm:pt modelId="{FAE4D062-8F09-4342-A076-9FE0AC39FD8B}" type="pres">
      <dgm:prSet presAssocID="{77A700A7-A4C0-4FBA-9843-D0260EF3792F}" presName="rootText" presStyleLbl="node3" presStyleIdx="0" presStyleCnt="9" custScaleX="144761" custScaleY="77305">
        <dgm:presLayoutVars>
          <dgm:chPref val="3"/>
        </dgm:presLayoutVars>
      </dgm:prSet>
      <dgm:spPr/>
    </dgm:pt>
    <dgm:pt modelId="{65885CD2-FEEC-4B41-9B47-BF747A7EEC3F}" type="pres">
      <dgm:prSet presAssocID="{77A700A7-A4C0-4FBA-9843-D0260EF3792F}" presName="rootConnector" presStyleLbl="node3" presStyleIdx="0" presStyleCnt="9"/>
      <dgm:spPr/>
    </dgm:pt>
    <dgm:pt modelId="{2780D660-7FFA-4080-BC4E-D3B8CA828992}" type="pres">
      <dgm:prSet presAssocID="{77A700A7-A4C0-4FBA-9843-D0260EF3792F}" presName="hierChild4" presStyleCnt="0"/>
      <dgm:spPr/>
    </dgm:pt>
    <dgm:pt modelId="{64256EB0-0F35-45BD-86F3-0BC0AFE414CF}" type="pres">
      <dgm:prSet presAssocID="{304A40C9-3C06-4A65-9BB0-DE101EE6A056}" presName="Name37" presStyleLbl="parChTrans1D4" presStyleIdx="0" presStyleCnt="52"/>
      <dgm:spPr/>
    </dgm:pt>
    <dgm:pt modelId="{44C9BFAD-EBEE-4414-98E1-C9AD3E4B154F}" type="pres">
      <dgm:prSet presAssocID="{2C9ED7B3-B590-4B66-B161-316F0556A4E1}" presName="hierRoot2" presStyleCnt="0">
        <dgm:presLayoutVars>
          <dgm:hierBranch val="init"/>
        </dgm:presLayoutVars>
      </dgm:prSet>
      <dgm:spPr/>
    </dgm:pt>
    <dgm:pt modelId="{E6F4A71C-394D-4E7B-8F7B-C4777E692B19}" type="pres">
      <dgm:prSet presAssocID="{2C9ED7B3-B590-4B66-B161-316F0556A4E1}" presName="rootComposite" presStyleCnt="0"/>
      <dgm:spPr/>
    </dgm:pt>
    <dgm:pt modelId="{09CEBFD0-801E-4351-B801-F9D55BAC4586}" type="pres">
      <dgm:prSet presAssocID="{2C9ED7B3-B590-4B66-B161-316F0556A4E1}" presName="rootText" presStyleLbl="node4" presStyleIdx="0" presStyleCnt="52" custScaleX="144761" custScaleY="75578">
        <dgm:presLayoutVars>
          <dgm:chPref val="3"/>
        </dgm:presLayoutVars>
      </dgm:prSet>
      <dgm:spPr/>
    </dgm:pt>
    <dgm:pt modelId="{87325D80-E40C-43E3-89D4-25573ACE32CA}" type="pres">
      <dgm:prSet presAssocID="{2C9ED7B3-B590-4B66-B161-316F0556A4E1}" presName="rootConnector" presStyleLbl="node4" presStyleIdx="0" presStyleCnt="52"/>
      <dgm:spPr/>
    </dgm:pt>
    <dgm:pt modelId="{32365929-40E9-4905-ADA2-6788014DCD2E}" type="pres">
      <dgm:prSet presAssocID="{2C9ED7B3-B590-4B66-B161-316F0556A4E1}" presName="hierChild4" presStyleCnt="0"/>
      <dgm:spPr/>
    </dgm:pt>
    <dgm:pt modelId="{B53D3F7F-1741-4CDD-8076-0A0EA9E2997D}" type="pres">
      <dgm:prSet presAssocID="{545F4CC5-5323-40CD-94A9-98EBC6194EB8}" presName="Name37" presStyleLbl="parChTrans1D4" presStyleIdx="1" presStyleCnt="52"/>
      <dgm:spPr/>
    </dgm:pt>
    <dgm:pt modelId="{175750AC-C6F0-4B2A-9590-2832C6C50709}" type="pres">
      <dgm:prSet presAssocID="{AF5CDD6F-49B7-41D7-AD54-8CE268F998D7}" presName="hierRoot2" presStyleCnt="0">
        <dgm:presLayoutVars>
          <dgm:hierBranch val="init"/>
        </dgm:presLayoutVars>
      </dgm:prSet>
      <dgm:spPr/>
    </dgm:pt>
    <dgm:pt modelId="{F9BD4687-0A7F-431A-86B8-52EA10B19097}" type="pres">
      <dgm:prSet presAssocID="{AF5CDD6F-49B7-41D7-AD54-8CE268F998D7}" presName="rootComposite" presStyleCnt="0"/>
      <dgm:spPr/>
    </dgm:pt>
    <dgm:pt modelId="{1D341BCB-FB64-4FB5-A588-D08F6F1F1C13}" type="pres">
      <dgm:prSet presAssocID="{AF5CDD6F-49B7-41D7-AD54-8CE268F998D7}" presName="rootText" presStyleLbl="node4" presStyleIdx="1" presStyleCnt="52" custScaleX="144761" custScaleY="83321">
        <dgm:presLayoutVars>
          <dgm:chPref val="3"/>
        </dgm:presLayoutVars>
      </dgm:prSet>
      <dgm:spPr/>
    </dgm:pt>
    <dgm:pt modelId="{BC2E3952-73D9-4BA8-8982-E7939AA71BE0}" type="pres">
      <dgm:prSet presAssocID="{AF5CDD6F-49B7-41D7-AD54-8CE268F998D7}" presName="rootConnector" presStyleLbl="node4" presStyleIdx="1" presStyleCnt="52"/>
      <dgm:spPr/>
    </dgm:pt>
    <dgm:pt modelId="{E6B9496B-809D-4E92-A3D3-EABB7F0938D8}" type="pres">
      <dgm:prSet presAssocID="{AF5CDD6F-49B7-41D7-AD54-8CE268F998D7}" presName="hierChild4" presStyleCnt="0"/>
      <dgm:spPr/>
    </dgm:pt>
    <dgm:pt modelId="{9936FC62-078B-49A3-8847-A8E568A29A6A}" type="pres">
      <dgm:prSet presAssocID="{4C75CD24-A658-4E26-A5B2-D09580E9962E}" presName="Name37" presStyleLbl="parChTrans1D4" presStyleIdx="2" presStyleCnt="52"/>
      <dgm:spPr/>
    </dgm:pt>
    <dgm:pt modelId="{2D4A99E1-4B12-4A21-AFB5-AECF112789BC}" type="pres">
      <dgm:prSet presAssocID="{79342E4A-DEBD-4715-942A-BCA81C88BFB9}" presName="hierRoot2" presStyleCnt="0">
        <dgm:presLayoutVars>
          <dgm:hierBranch val="init"/>
        </dgm:presLayoutVars>
      </dgm:prSet>
      <dgm:spPr/>
    </dgm:pt>
    <dgm:pt modelId="{D3093DAA-AAF6-4C86-92F6-1D94CCFAEE18}" type="pres">
      <dgm:prSet presAssocID="{79342E4A-DEBD-4715-942A-BCA81C88BFB9}" presName="rootComposite" presStyleCnt="0"/>
      <dgm:spPr/>
    </dgm:pt>
    <dgm:pt modelId="{A647A22B-B594-4DE2-9739-DF8010CF60BA}" type="pres">
      <dgm:prSet presAssocID="{79342E4A-DEBD-4715-942A-BCA81C88BFB9}" presName="rootText" presStyleLbl="node4" presStyleIdx="2" presStyleCnt="52" custScaleX="144761" custScaleY="89346">
        <dgm:presLayoutVars>
          <dgm:chPref val="3"/>
        </dgm:presLayoutVars>
      </dgm:prSet>
      <dgm:spPr/>
    </dgm:pt>
    <dgm:pt modelId="{4DC3D14D-57D7-4718-A962-D6380D601430}" type="pres">
      <dgm:prSet presAssocID="{79342E4A-DEBD-4715-942A-BCA81C88BFB9}" presName="rootConnector" presStyleLbl="node4" presStyleIdx="2" presStyleCnt="52"/>
      <dgm:spPr/>
    </dgm:pt>
    <dgm:pt modelId="{B0E0B203-5CD0-4658-B057-FDF0AA366FDD}" type="pres">
      <dgm:prSet presAssocID="{79342E4A-DEBD-4715-942A-BCA81C88BFB9}" presName="hierChild4" presStyleCnt="0"/>
      <dgm:spPr/>
    </dgm:pt>
    <dgm:pt modelId="{0BEDE68C-9311-495F-9152-6A3F7B5652BA}" type="pres">
      <dgm:prSet presAssocID="{62EEF60C-4195-40EA-B443-1247D8B8389E}" presName="Name37" presStyleLbl="parChTrans1D4" presStyleIdx="3" presStyleCnt="52"/>
      <dgm:spPr/>
    </dgm:pt>
    <dgm:pt modelId="{A3F7854D-CF55-4ECD-80DB-97D4FECB1049}" type="pres">
      <dgm:prSet presAssocID="{D25F8238-B2E3-425C-BF1E-CD9888F72537}" presName="hierRoot2" presStyleCnt="0">
        <dgm:presLayoutVars>
          <dgm:hierBranch val="init"/>
        </dgm:presLayoutVars>
      </dgm:prSet>
      <dgm:spPr/>
    </dgm:pt>
    <dgm:pt modelId="{4748681C-7EDC-400D-8D42-AF4D97589760}" type="pres">
      <dgm:prSet presAssocID="{D25F8238-B2E3-425C-BF1E-CD9888F72537}" presName="rootComposite" presStyleCnt="0"/>
      <dgm:spPr/>
    </dgm:pt>
    <dgm:pt modelId="{61C58780-B077-4317-B118-F4E9C804644B}" type="pres">
      <dgm:prSet presAssocID="{D25F8238-B2E3-425C-BF1E-CD9888F72537}" presName="rootText" presStyleLbl="node4" presStyleIdx="3" presStyleCnt="52" custScaleX="144761" custScaleY="88506">
        <dgm:presLayoutVars>
          <dgm:chPref val="3"/>
        </dgm:presLayoutVars>
      </dgm:prSet>
      <dgm:spPr/>
    </dgm:pt>
    <dgm:pt modelId="{C19B0695-5A50-4D0D-AF4D-16F2E46EF460}" type="pres">
      <dgm:prSet presAssocID="{D25F8238-B2E3-425C-BF1E-CD9888F72537}" presName="rootConnector" presStyleLbl="node4" presStyleIdx="3" presStyleCnt="52"/>
      <dgm:spPr/>
    </dgm:pt>
    <dgm:pt modelId="{532C7677-422C-4A5C-91C7-4E4B9EF8FEFF}" type="pres">
      <dgm:prSet presAssocID="{D25F8238-B2E3-425C-BF1E-CD9888F72537}" presName="hierChild4" presStyleCnt="0"/>
      <dgm:spPr/>
    </dgm:pt>
    <dgm:pt modelId="{50542B54-49F8-4B34-AD16-2E9567CD8736}" type="pres">
      <dgm:prSet presAssocID="{98514A4D-97F0-41DE-B4D6-E909D28C3728}" presName="Name37" presStyleLbl="parChTrans1D4" presStyleIdx="4" presStyleCnt="52"/>
      <dgm:spPr/>
    </dgm:pt>
    <dgm:pt modelId="{97F11E41-0359-4DDA-A6F1-EB68CD16F12D}" type="pres">
      <dgm:prSet presAssocID="{2A58AFAD-B354-474D-8E90-660781E8C8B7}" presName="hierRoot2" presStyleCnt="0">
        <dgm:presLayoutVars>
          <dgm:hierBranch val="init"/>
        </dgm:presLayoutVars>
      </dgm:prSet>
      <dgm:spPr/>
    </dgm:pt>
    <dgm:pt modelId="{B85D7011-0099-47C0-BA89-76617758261F}" type="pres">
      <dgm:prSet presAssocID="{2A58AFAD-B354-474D-8E90-660781E8C8B7}" presName="rootComposite" presStyleCnt="0"/>
      <dgm:spPr/>
    </dgm:pt>
    <dgm:pt modelId="{648B956E-0362-45AA-85C7-B2038F1D1029}" type="pres">
      <dgm:prSet presAssocID="{2A58AFAD-B354-474D-8E90-660781E8C8B7}" presName="rootText" presStyleLbl="node4" presStyleIdx="4" presStyleCnt="52" custScaleX="144761" custScaleY="72517">
        <dgm:presLayoutVars>
          <dgm:chPref val="3"/>
        </dgm:presLayoutVars>
      </dgm:prSet>
      <dgm:spPr/>
    </dgm:pt>
    <dgm:pt modelId="{A9B991C0-78DD-4B9F-B2CB-968832A0C1A3}" type="pres">
      <dgm:prSet presAssocID="{2A58AFAD-B354-474D-8E90-660781E8C8B7}" presName="rootConnector" presStyleLbl="node4" presStyleIdx="4" presStyleCnt="52"/>
      <dgm:spPr/>
    </dgm:pt>
    <dgm:pt modelId="{A7BA4C9F-5B3E-4172-936F-0724A8362279}" type="pres">
      <dgm:prSet presAssocID="{2A58AFAD-B354-474D-8E90-660781E8C8B7}" presName="hierChild4" presStyleCnt="0"/>
      <dgm:spPr/>
    </dgm:pt>
    <dgm:pt modelId="{ABB1348C-E65B-4D51-93EF-691FDE437613}" type="pres">
      <dgm:prSet presAssocID="{06C2E077-D763-421C-BA1C-076DA31A0EF8}" presName="Name37" presStyleLbl="parChTrans1D4" presStyleIdx="5" presStyleCnt="52"/>
      <dgm:spPr/>
    </dgm:pt>
    <dgm:pt modelId="{84E87ABE-CC8A-4EB2-8E9E-6C42E61C7856}" type="pres">
      <dgm:prSet presAssocID="{C7976DA2-E913-4514-8B93-4AB44E8E3F6C}" presName="hierRoot2" presStyleCnt="0">
        <dgm:presLayoutVars>
          <dgm:hierBranch val="init"/>
        </dgm:presLayoutVars>
      </dgm:prSet>
      <dgm:spPr/>
    </dgm:pt>
    <dgm:pt modelId="{F675BF17-B1CF-4679-93AF-70767B27AE4F}" type="pres">
      <dgm:prSet presAssocID="{C7976DA2-E913-4514-8B93-4AB44E8E3F6C}" presName="rootComposite" presStyleCnt="0"/>
      <dgm:spPr/>
    </dgm:pt>
    <dgm:pt modelId="{5EC6F592-2471-4F12-835F-C962EFF757E1}" type="pres">
      <dgm:prSet presAssocID="{C7976DA2-E913-4514-8B93-4AB44E8E3F6C}" presName="rootText" presStyleLbl="node4" presStyleIdx="5" presStyleCnt="52" custScaleX="144761" custScaleY="99110">
        <dgm:presLayoutVars>
          <dgm:chPref val="3"/>
        </dgm:presLayoutVars>
      </dgm:prSet>
      <dgm:spPr/>
    </dgm:pt>
    <dgm:pt modelId="{46F785AF-E1D6-4AEE-8030-C1195DC31878}" type="pres">
      <dgm:prSet presAssocID="{C7976DA2-E913-4514-8B93-4AB44E8E3F6C}" presName="rootConnector" presStyleLbl="node4" presStyleIdx="5" presStyleCnt="52"/>
      <dgm:spPr/>
    </dgm:pt>
    <dgm:pt modelId="{4E68340D-64B1-4EBC-80CE-1921A46C1653}" type="pres">
      <dgm:prSet presAssocID="{C7976DA2-E913-4514-8B93-4AB44E8E3F6C}" presName="hierChild4" presStyleCnt="0"/>
      <dgm:spPr/>
    </dgm:pt>
    <dgm:pt modelId="{185F7389-C07A-493D-A89A-18B87A5BC0A0}" type="pres">
      <dgm:prSet presAssocID="{69F98F91-0F5E-4A15-A236-B66E838C1F8D}" presName="Name37" presStyleLbl="parChTrans1D4" presStyleIdx="6" presStyleCnt="52"/>
      <dgm:spPr/>
    </dgm:pt>
    <dgm:pt modelId="{28AA4262-92F9-49E0-AC3A-C2CAAF47F883}" type="pres">
      <dgm:prSet presAssocID="{8FA96663-E439-4F11-8241-15BB6B03C120}" presName="hierRoot2" presStyleCnt="0">
        <dgm:presLayoutVars>
          <dgm:hierBranch val="init"/>
        </dgm:presLayoutVars>
      </dgm:prSet>
      <dgm:spPr/>
    </dgm:pt>
    <dgm:pt modelId="{86470274-9238-4A18-81F6-4A53B2BF4919}" type="pres">
      <dgm:prSet presAssocID="{8FA96663-E439-4F11-8241-15BB6B03C120}" presName="rootComposite" presStyleCnt="0"/>
      <dgm:spPr/>
    </dgm:pt>
    <dgm:pt modelId="{40D806E0-94C6-4CF3-8450-0D08A28BF5F3}" type="pres">
      <dgm:prSet presAssocID="{8FA96663-E439-4F11-8241-15BB6B03C120}" presName="rootText" presStyleLbl="node4" presStyleIdx="6" presStyleCnt="52" custScaleX="127127" custScaleY="81752">
        <dgm:presLayoutVars>
          <dgm:chPref val="3"/>
        </dgm:presLayoutVars>
      </dgm:prSet>
      <dgm:spPr/>
    </dgm:pt>
    <dgm:pt modelId="{47859EDE-6CF1-4FE5-84CC-E4A185752D94}" type="pres">
      <dgm:prSet presAssocID="{8FA96663-E439-4F11-8241-15BB6B03C120}" presName="rootConnector" presStyleLbl="node4" presStyleIdx="6" presStyleCnt="52"/>
      <dgm:spPr/>
    </dgm:pt>
    <dgm:pt modelId="{E02CBD57-2478-4462-A5D3-A4AD5268D499}" type="pres">
      <dgm:prSet presAssocID="{8FA96663-E439-4F11-8241-15BB6B03C120}" presName="hierChild4" presStyleCnt="0"/>
      <dgm:spPr/>
    </dgm:pt>
    <dgm:pt modelId="{25B37EA5-B18F-4744-BE62-0FDEFFE937ED}" type="pres">
      <dgm:prSet presAssocID="{99BCEFD0-BE5F-448E-B0C9-E1142E77BFD5}" presName="Name37" presStyleLbl="parChTrans1D4" presStyleIdx="7" presStyleCnt="52"/>
      <dgm:spPr/>
    </dgm:pt>
    <dgm:pt modelId="{DBF495FD-D79D-4026-8BE7-9DACB355387F}" type="pres">
      <dgm:prSet presAssocID="{CAAD6DA1-E6FA-4DBC-A62D-B5AB729AC1F2}" presName="hierRoot2" presStyleCnt="0">
        <dgm:presLayoutVars>
          <dgm:hierBranch val="init"/>
        </dgm:presLayoutVars>
      </dgm:prSet>
      <dgm:spPr/>
    </dgm:pt>
    <dgm:pt modelId="{7695E90F-798E-46E9-BB9D-66C1227F565F}" type="pres">
      <dgm:prSet presAssocID="{CAAD6DA1-E6FA-4DBC-A62D-B5AB729AC1F2}" presName="rootComposite" presStyleCnt="0"/>
      <dgm:spPr/>
    </dgm:pt>
    <dgm:pt modelId="{7EB0D720-CB5F-407A-BE19-E86C81E2308F}" type="pres">
      <dgm:prSet presAssocID="{CAAD6DA1-E6FA-4DBC-A62D-B5AB729AC1F2}" presName="rootText" presStyleLbl="node4" presStyleIdx="7" presStyleCnt="52" custScaleX="121387" custScaleY="113257">
        <dgm:presLayoutVars>
          <dgm:chPref val="3"/>
        </dgm:presLayoutVars>
      </dgm:prSet>
      <dgm:spPr/>
    </dgm:pt>
    <dgm:pt modelId="{F632A181-FE5B-4D6F-8C71-D87F04561099}" type="pres">
      <dgm:prSet presAssocID="{CAAD6DA1-E6FA-4DBC-A62D-B5AB729AC1F2}" presName="rootConnector" presStyleLbl="node4" presStyleIdx="7" presStyleCnt="52"/>
      <dgm:spPr/>
    </dgm:pt>
    <dgm:pt modelId="{8D88A0BD-0245-498B-8213-5273CB41199E}" type="pres">
      <dgm:prSet presAssocID="{CAAD6DA1-E6FA-4DBC-A62D-B5AB729AC1F2}" presName="hierChild4" presStyleCnt="0"/>
      <dgm:spPr/>
    </dgm:pt>
    <dgm:pt modelId="{5BE84CB4-9E00-477B-B1E1-15F69568F879}" type="pres">
      <dgm:prSet presAssocID="{6463291E-2EBD-4EC0-BA37-E42E66A9A641}" presName="Name37" presStyleLbl="parChTrans1D4" presStyleIdx="8" presStyleCnt="52"/>
      <dgm:spPr/>
    </dgm:pt>
    <dgm:pt modelId="{1423496C-E33A-4301-9821-FD45A20AD638}" type="pres">
      <dgm:prSet presAssocID="{12EE1E19-540E-42C4-883C-EDE76F0E9607}" presName="hierRoot2" presStyleCnt="0">
        <dgm:presLayoutVars>
          <dgm:hierBranch val="init"/>
        </dgm:presLayoutVars>
      </dgm:prSet>
      <dgm:spPr/>
    </dgm:pt>
    <dgm:pt modelId="{8444D5AA-FC0A-4908-95B2-2923E5E79ED0}" type="pres">
      <dgm:prSet presAssocID="{12EE1E19-540E-42C4-883C-EDE76F0E9607}" presName="rootComposite" presStyleCnt="0"/>
      <dgm:spPr/>
    </dgm:pt>
    <dgm:pt modelId="{17434699-1730-4554-BD12-1570FCDC7D42}" type="pres">
      <dgm:prSet presAssocID="{12EE1E19-540E-42C4-883C-EDE76F0E9607}" presName="rootText" presStyleLbl="node4" presStyleIdx="8" presStyleCnt="52" custScaleX="138081" custScaleY="96534">
        <dgm:presLayoutVars>
          <dgm:chPref val="3"/>
        </dgm:presLayoutVars>
      </dgm:prSet>
      <dgm:spPr/>
    </dgm:pt>
    <dgm:pt modelId="{585890D5-E494-4072-8DA8-49468670F159}" type="pres">
      <dgm:prSet presAssocID="{12EE1E19-540E-42C4-883C-EDE76F0E9607}" presName="rootConnector" presStyleLbl="node4" presStyleIdx="8" presStyleCnt="52"/>
      <dgm:spPr/>
    </dgm:pt>
    <dgm:pt modelId="{5D4CE25A-5930-49B9-A5F5-9F4133210F80}" type="pres">
      <dgm:prSet presAssocID="{12EE1E19-540E-42C4-883C-EDE76F0E9607}" presName="hierChild4" presStyleCnt="0"/>
      <dgm:spPr/>
    </dgm:pt>
    <dgm:pt modelId="{B74B5C95-4024-4665-BFA7-5CF078209403}" type="pres">
      <dgm:prSet presAssocID="{3A32A6C6-0390-45A3-A7A7-B1FCB4F6E45D}" presName="Name37" presStyleLbl="parChTrans1D4" presStyleIdx="9" presStyleCnt="52"/>
      <dgm:spPr/>
    </dgm:pt>
    <dgm:pt modelId="{936A0198-3407-45ED-9CCB-BA91BC59ABD1}" type="pres">
      <dgm:prSet presAssocID="{9D2C73F1-1888-4C7F-9C26-6F54D2316FBA}" presName="hierRoot2" presStyleCnt="0">
        <dgm:presLayoutVars>
          <dgm:hierBranch val="init"/>
        </dgm:presLayoutVars>
      </dgm:prSet>
      <dgm:spPr/>
    </dgm:pt>
    <dgm:pt modelId="{A0AE1A50-1F71-436C-B676-B2F5B8C4B1A9}" type="pres">
      <dgm:prSet presAssocID="{9D2C73F1-1888-4C7F-9C26-6F54D2316FBA}" presName="rootComposite" presStyleCnt="0"/>
      <dgm:spPr/>
    </dgm:pt>
    <dgm:pt modelId="{68FDA182-8B97-4286-A876-F1832C70D2CB}" type="pres">
      <dgm:prSet presAssocID="{9D2C73F1-1888-4C7F-9C26-6F54D2316FBA}" presName="rootText" presStyleLbl="node4" presStyleIdx="9" presStyleCnt="52" custScaleX="123300" custScaleY="73231">
        <dgm:presLayoutVars>
          <dgm:chPref val="3"/>
        </dgm:presLayoutVars>
      </dgm:prSet>
      <dgm:spPr/>
    </dgm:pt>
    <dgm:pt modelId="{EEEEF436-756C-4A60-A870-7CB14E09456D}" type="pres">
      <dgm:prSet presAssocID="{9D2C73F1-1888-4C7F-9C26-6F54D2316FBA}" presName="rootConnector" presStyleLbl="node4" presStyleIdx="9" presStyleCnt="52"/>
      <dgm:spPr/>
    </dgm:pt>
    <dgm:pt modelId="{CD193649-CA68-4043-948D-2F73982134CC}" type="pres">
      <dgm:prSet presAssocID="{9D2C73F1-1888-4C7F-9C26-6F54D2316FBA}" presName="hierChild4" presStyleCnt="0"/>
      <dgm:spPr/>
    </dgm:pt>
    <dgm:pt modelId="{73700C13-464F-46DA-B82E-2BACED62AD4B}" type="pres">
      <dgm:prSet presAssocID="{2E1E8E2D-9260-40BB-81FD-FB5AF71BF78B}" presName="Name37" presStyleLbl="parChTrans1D4" presStyleIdx="10" presStyleCnt="52"/>
      <dgm:spPr/>
    </dgm:pt>
    <dgm:pt modelId="{0C7DC229-899B-41E4-8050-A19BED534D52}" type="pres">
      <dgm:prSet presAssocID="{1E0BB212-87B4-4B62-AEEE-095D993057B7}" presName="hierRoot2" presStyleCnt="0">
        <dgm:presLayoutVars>
          <dgm:hierBranch val="init"/>
        </dgm:presLayoutVars>
      </dgm:prSet>
      <dgm:spPr/>
    </dgm:pt>
    <dgm:pt modelId="{2D64C04B-62BE-4BB0-8B0F-31C245620F31}" type="pres">
      <dgm:prSet presAssocID="{1E0BB212-87B4-4B62-AEEE-095D993057B7}" presName="rootComposite" presStyleCnt="0"/>
      <dgm:spPr/>
    </dgm:pt>
    <dgm:pt modelId="{C901F8CE-B1F3-4053-A600-6EF67CA4F6C9}" type="pres">
      <dgm:prSet presAssocID="{1E0BB212-87B4-4B62-AEEE-095D993057B7}" presName="rootText" presStyleLbl="node4" presStyleIdx="10" presStyleCnt="52" custScaleX="132740" custScaleY="82190">
        <dgm:presLayoutVars>
          <dgm:chPref val="3"/>
        </dgm:presLayoutVars>
      </dgm:prSet>
      <dgm:spPr/>
    </dgm:pt>
    <dgm:pt modelId="{E25A0048-4EC3-450C-9499-8D7B8B4F9E71}" type="pres">
      <dgm:prSet presAssocID="{1E0BB212-87B4-4B62-AEEE-095D993057B7}" presName="rootConnector" presStyleLbl="node4" presStyleIdx="10" presStyleCnt="52"/>
      <dgm:spPr/>
    </dgm:pt>
    <dgm:pt modelId="{96F2DCCE-4655-487E-A9AD-E1C1EA1FDCC4}" type="pres">
      <dgm:prSet presAssocID="{1E0BB212-87B4-4B62-AEEE-095D993057B7}" presName="hierChild4" presStyleCnt="0"/>
      <dgm:spPr/>
    </dgm:pt>
    <dgm:pt modelId="{7FFF28B3-CAC2-475E-B4DF-C621847F204B}" type="pres">
      <dgm:prSet presAssocID="{1E0BB212-87B4-4B62-AEEE-095D993057B7}" presName="hierChild5" presStyleCnt="0"/>
      <dgm:spPr/>
    </dgm:pt>
    <dgm:pt modelId="{FE05E445-A952-4992-B8F3-04B43A6FDE39}" type="pres">
      <dgm:prSet presAssocID="{9D2C73F1-1888-4C7F-9C26-6F54D2316FBA}" presName="hierChild5" presStyleCnt="0"/>
      <dgm:spPr/>
    </dgm:pt>
    <dgm:pt modelId="{A71B721B-5CC0-4819-A5AC-D86B7FF01C5C}" type="pres">
      <dgm:prSet presAssocID="{12EE1E19-540E-42C4-883C-EDE76F0E9607}" presName="hierChild5" presStyleCnt="0"/>
      <dgm:spPr/>
    </dgm:pt>
    <dgm:pt modelId="{5D7EC874-DEF1-457A-9015-C3A08DE42A01}" type="pres">
      <dgm:prSet presAssocID="{CAAD6DA1-E6FA-4DBC-A62D-B5AB729AC1F2}" presName="hierChild5" presStyleCnt="0"/>
      <dgm:spPr/>
    </dgm:pt>
    <dgm:pt modelId="{67F4BBC2-4A4E-48E9-9473-6E19DBFDF86E}" type="pres">
      <dgm:prSet presAssocID="{8FA96663-E439-4F11-8241-15BB6B03C120}" presName="hierChild5" presStyleCnt="0"/>
      <dgm:spPr/>
    </dgm:pt>
    <dgm:pt modelId="{551B96EC-BCFA-47E7-BDDC-84FF57241A2A}" type="pres">
      <dgm:prSet presAssocID="{C7976DA2-E913-4514-8B93-4AB44E8E3F6C}" presName="hierChild5" presStyleCnt="0"/>
      <dgm:spPr/>
    </dgm:pt>
    <dgm:pt modelId="{E070EAAA-86FE-418E-9408-6F8AE4A8EC2D}" type="pres">
      <dgm:prSet presAssocID="{2A58AFAD-B354-474D-8E90-660781E8C8B7}" presName="hierChild5" presStyleCnt="0"/>
      <dgm:spPr/>
    </dgm:pt>
    <dgm:pt modelId="{92086274-BABB-4334-9095-FA969BBF2844}" type="pres">
      <dgm:prSet presAssocID="{D25F8238-B2E3-425C-BF1E-CD9888F72537}" presName="hierChild5" presStyleCnt="0"/>
      <dgm:spPr/>
    </dgm:pt>
    <dgm:pt modelId="{B0D04DF7-05D2-4171-BDF4-2969797D6463}" type="pres">
      <dgm:prSet presAssocID="{79342E4A-DEBD-4715-942A-BCA81C88BFB9}" presName="hierChild5" presStyleCnt="0"/>
      <dgm:spPr/>
    </dgm:pt>
    <dgm:pt modelId="{72676F1F-3E0A-4DF2-A25B-E023231DA7B8}" type="pres">
      <dgm:prSet presAssocID="{AF5CDD6F-49B7-41D7-AD54-8CE268F998D7}" presName="hierChild5" presStyleCnt="0"/>
      <dgm:spPr/>
    </dgm:pt>
    <dgm:pt modelId="{8AB4693E-E6C9-429D-BA59-08D0B188A9B1}" type="pres">
      <dgm:prSet presAssocID="{2C9ED7B3-B590-4B66-B161-316F0556A4E1}" presName="hierChild5" presStyleCnt="0"/>
      <dgm:spPr/>
    </dgm:pt>
    <dgm:pt modelId="{71BF39A3-B9B6-40BC-92C6-57DB8C28D78F}" type="pres">
      <dgm:prSet presAssocID="{77A700A7-A4C0-4FBA-9843-D0260EF3792F}" presName="hierChild5" presStyleCnt="0"/>
      <dgm:spPr/>
    </dgm:pt>
    <dgm:pt modelId="{8632251A-0CF7-454B-81A3-E55433E7AC97}" type="pres">
      <dgm:prSet presAssocID="{A8CB88DB-75AE-49D5-BBCD-A45CA23991F6}" presName="hierChild5" presStyleCnt="0"/>
      <dgm:spPr/>
    </dgm:pt>
    <dgm:pt modelId="{A6C1AC8B-98C9-4E31-8B84-0B046242ED0C}" type="pres">
      <dgm:prSet presAssocID="{4A7E82D3-CFAD-41F2-A5F7-D3D686210335}" presName="Name37" presStyleLbl="parChTrans1D2" presStyleIdx="1" presStyleCnt="11"/>
      <dgm:spPr/>
    </dgm:pt>
    <dgm:pt modelId="{B798E1CB-FBB6-48A7-B5BF-431DF94588E2}" type="pres">
      <dgm:prSet presAssocID="{B6AA3DB6-A2D0-4035-A565-16182C7009EA}" presName="hierRoot2" presStyleCnt="0">
        <dgm:presLayoutVars>
          <dgm:hierBranch val="init"/>
        </dgm:presLayoutVars>
      </dgm:prSet>
      <dgm:spPr/>
    </dgm:pt>
    <dgm:pt modelId="{9B50F9DB-A794-45B4-A60A-7F98D400E573}" type="pres">
      <dgm:prSet presAssocID="{B6AA3DB6-A2D0-4035-A565-16182C7009EA}" presName="rootComposite" presStyleCnt="0"/>
      <dgm:spPr/>
    </dgm:pt>
    <dgm:pt modelId="{5FFCCC0C-39FA-4A6B-ADAB-930CE6126A39}" type="pres">
      <dgm:prSet presAssocID="{B6AA3DB6-A2D0-4035-A565-16182C7009EA}" presName="rootText" presStyleLbl="node2" presStyleIdx="1" presStyleCnt="9" custScaleX="149865" custScaleY="104270">
        <dgm:presLayoutVars>
          <dgm:chPref val="3"/>
        </dgm:presLayoutVars>
      </dgm:prSet>
      <dgm:spPr/>
    </dgm:pt>
    <dgm:pt modelId="{1EDD9D28-AE56-4777-95B4-8C23B4E74838}" type="pres">
      <dgm:prSet presAssocID="{B6AA3DB6-A2D0-4035-A565-16182C7009EA}" presName="rootConnector" presStyleLbl="node2" presStyleIdx="1" presStyleCnt="9"/>
      <dgm:spPr/>
    </dgm:pt>
    <dgm:pt modelId="{11A6549C-FDCF-4B4C-BAB8-23F46B457DBD}" type="pres">
      <dgm:prSet presAssocID="{B6AA3DB6-A2D0-4035-A565-16182C7009EA}" presName="hierChild4" presStyleCnt="0"/>
      <dgm:spPr/>
    </dgm:pt>
    <dgm:pt modelId="{7B7E8A34-E9AA-4ADB-82AC-681C66D48449}" type="pres">
      <dgm:prSet presAssocID="{EA833A3D-58A1-41A9-8722-0A261728C412}" presName="Name37" presStyleLbl="parChTrans1D3" presStyleIdx="1" presStyleCnt="9"/>
      <dgm:spPr/>
    </dgm:pt>
    <dgm:pt modelId="{0DC3D614-9A7F-4E18-A8EC-B6C48459257B}" type="pres">
      <dgm:prSet presAssocID="{26374645-5CA4-4A34-BBF5-E88129931C81}" presName="hierRoot2" presStyleCnt="0">
        <dgm:presLayoutVars>
          <dgm:hierBranch val="init"/>
        </dgm:presLayoutVars>
      </dgm:prSet>
      <dgm:spPr/>
    </dgm:pt>
    <dgm:pt modelId="{7E41E89B-39E7-437B-8CE9-DDE311869B4C}" type="pres">
      <dgm:prSet presAssocID="{26374645-5CA4-4A34-BBF5-E88129931C81}" presName="rootComposite" presStyleCnt="0"/>
      <dgm:spPr/>
    </dgm:pt>
    <dgm:pt modelId="{00FD7F5E-C667-422E-8854-5134740FDD90}" type="pres">
      <dgm:prSet presAssocID="{26374645-5CA4-4A34-BBF5-E88129931C81}" presName="rootText" presStyleLbl="node3" presStyleIdx="1" presStyleCnt="9">
        <dgm:presLayoutVars>
          <dgm:chPref val="3"/>
        </dgm:presLayoutVars>
      </dgm:prSet>
      <dgm:spPr/>
    </dgm:pt>
    <dgm:pt modelId="{2931D329-09F8-4534-A39B-1DC35DEAC85F}" type="pres">
      <dgm:prSet presAssocID="{26374645-5CA4-4A34-BBF5-E88129931C81}" presName="rootConnector" presStyleLbl="node3" presStyleIdx="1" presStyleCnt="9"/>
      <dgm:spPr/>
    </dgm:pt>
    <dgm:pt modelId="{93AFD97F-49EB-4FFD-92EF-90B4BD525B0A}" type="pres">
      <dgm:prSet presAssocID="{26374645-5CA4-4A34-BBF5-E88129931C81}" presName="hierChild4" presStyleCnt="0"/>
      <dgm:spPr/>
    </dgm:pt>
    <dgm:pt modelId="{158E5C60-B108-4EF2-A800-8824E8FCBEC4}" type="pres">
      <dgm:prSet presAssocID="{BDE1A969-D4AE-4724-8170-8F879EDBA0A1}" presName="Name37" presStyleLbl="parChTrans1D4" presStyleIdx="11" presStyleCnt="52"/>
      <dgm:spPr/>
    </dgm:pt>
    <dgm:pt modelId="{98E79DB9-B0A9-408A-B4CA-55E8E31A0124}" type="pres">
      <dgm:prSet presAssocID="{CC9E7D46-CE60-4DB3-ABB6-8FAE51F115D2}" presName="hierRoot2" presStyleCnt="0">
        <dgm:presLayoutVars>
          <dgm:hierBranch val="init"/>
        </dgm:presLayoutVars>
      </dgm:prSet>
      <dgm:spPr/>
    </dgm:pt>
    <dgm:pt modelId="{A2918F16-2015-45D8-8F22-354E304C6CE9}" type="pres">
      <dgm:prSet presAssocID="{CC9E7D46-CE60-4DB3-ABB6-8FAE51F115D2}" presName="rootComposite" presStyleCnt="0"/>
      <dgm:spPr/>
    </dgm:pt>
    <dgm:pt modelId="{FDEB3213-E9DC-4562-A303-E688DEECE8B4}" type="pres">
      <dgm:prSet presAssocID="{CC9E7D46-CE60-4DB3-ABB6-8FAE51F115D2}" presName="rootText" presStyleLbl="node4" presStyleIdx="11" presStyleCnt="52">
        <dgm:presLayoutVars>
          <dgm:chPref val="3"/>
        </dgm:presLayoutVars>
      </dgm:prSet>
      <dgm:spPr/>
    </dgm:pt>
    <dgm:pt modelId="{79B9D053-B1E0-4206-835B-580A5906BD3E}" type="pres">
      <dgm:prSet presAssocID="{CC9E7D46-CE60-4DB3-ABB6-8FAE51F115D2}" presName="rootConnector" presStyleLbl="node4" presStyleIdx="11" presStyleCnt="52"/>
      <dgm:spPr/>
    </dgm:pt>
    <dgm:pt modelId="{8FA5B881-C58E-4C97-AD65-5DF2DF92C1E7}" type="pres">
      <dgm:prSet presAssocID="{CC9E7D46-CE60-4DB3-ABB6-8FAE51F115D2}" presName="hierChild4" presStyleCnt="0"/>
      <dgm:spPr/>
    </dgm:pt>
    <dgm:pt modelId="{E6A51A0D-6203-414B-854A-5572677FCC0C}" type="pres">
      <dgm:prSet presAssocID="{23754004-2C24-4B99-9779-8B54EF9B2790}" presName="Name37" presStyleLbl="parChTrans1D4" presStyleIdx="12" presStyleCnt="52"/>
      <dgm:spPr/>
    </dgm:pt>
    <dgm:pt modelId="{7C366005-4F2C-4CE8-B9DD-5DAAF476F6C9}" type="pres">
      <dgm:prSet presAssocID="{FE76BC74-5AAC-4499-B2F2-8F624FBDF04A}" presName="hierRoot2" presStyleCnt="0">
        <dgm:presLayoutVars>
          <dgm:hierBranch val="init"/>
        </dgm:presLayoutVars>
      </dgm:prSet>
      <dgm:spPr/>
    </dgm:pt>
    <dgm:pt modelId="{C68F4231-F566-4F31-B65F-FB1FE4B4527C}" type="pres">
      <dgm:prSet presAssocID="{FE76BC74-5AAC-4499-B2F2-8F624FBDF04A}" presName="rootComposite" presStyleCnt="0"/>
      <dgm:spPr/>
    </dgm:pt>
    <dgm:pt modelId="{E5CFA2C7-CE9F-424F-9627-919E64272A2B}" type="pres">
      <dgm:prSet presAssocID="{FE76BC74-5AAC-4499-B2F2-8F624FBDF04A}" presName="rootText" presStyleLbl="node4" presStyleIdx="12" presStyleCnt="52">
        <dgm:presLayoutVars>
          <dgm:chPref val="3"/>
        </dgm:presLayoutVars>
      </dgm:prSet>
      <dgm:spPr/>
    </dgm:pt>
    <dgm:pt modelId="{DCFE09DB-28EC-4D1D-97D5-CC65541E5189}" type="pres">
      <dgm:prSet presAssocID="{FE76BC74-5AAC-4499-B2F2-8F624FBDF04A}" presName="rootConnector" presStyleLbl="node4" presStyleIdx="12" presStyleCnt="52"/>
      <dgm:spPr/>
    </dgm:pt>
    <dgm:pt modelId="{3550738F-128B-4972-9C2C-EAB40AE354AA}" type="pres">
      <dgm:prSet presAssocID="{FE76BC74-5AAC-4499-B2F2-8F624FBDF04A}" presName="hierChild4" presStyleCnt="0"/>
      <dgm:spPr/>
    </dgm:pt>
    <dgm:pt modelId="{41808FF5-81B6-4581-B3EF-96ED71692567}" type="pres">
      <dgm:prSet presAssocID="{2B126DEB-7D6C-49B1-8EF5-62540B6DD5D3}" presName="Name37" presStyleLbl="parChTrans1D4" presStyleIdx="13" presStyleCnt="52"/>
      <dgm:spPr/>
    </dgm:pt>
    <dgm:pt modelId="{8C62206A-73A7-48C8-845C-E85C08481841}" type="pres">
      <dgm:prSet presAssocID="{CCA80E55-9317-47A5-8120-C5AE2A4C2379}" presName="hierRoot2" presStyleCnt="0">
        <dgm:presLayoutVars>
          <dgm:hierBranch val="init"/>
        </dgm:presLayoutVars>
      </dgm:prSet>
      <dgm:spPr/>
    </dgm:pt>
    <dgm:pt modelId="{3715E5A8-1065-47E1-8E8F-0AF469BD4EAB}" type="pres">
      <dgm:prSet presAssocID="{CCA80E55-9317-47A5-8120-C5AE2A4C2379}" presName="rootComposite" presStyleCnt="0"/>
      <dgm:spPr/>
    </dgm:pt>
    <dgm:pt modelId="{A8FC0835-18AE-4CD9-B931-0B1E116A3BBE}" type="pres">
      <dgm:prSet presAssocID="{CCA80E55-9317-47A5-8120-C5AE2A4C2379}" presName="rootText" presStyleLbl="node4" presStyleIdx="13" presStyleCnt="52">
        <dgm:presLayoutVars>
          <dgm:chPref val="3"/>
        </dgm:presLayoutVars>
      </dgm:prSet>
      <dgm:spPr/>
    </dgm:pt>
    <dgm:pt modelId="{C0DCE24F-EDD0-4329-B81D-CC723965F8C2}" type="pres">
      <dgm:prSet presAssocID="{CCA80E55-9317-47A5-8120-C5AE2A4C2379}" presName="rootConnector" presStyleLbl="node4" presStyleIdx="13" presStyleCnt="52"/>
      <dgm:spPr/>
    </dgm:pt>
    <dgm:pt modelId="{1A2B4E60-E2BF-4E80-A0DA-63FA16834C4D}" type="pres">
      <dgm:prSet presAssocID="{CCA80E55-9317-47A5-8120-C5AE2A4C2379}" presName="hierChild4" presStyleCnt="0"/>
      <dgm:spPr/>
    </dgm:pt>
    <dgm:pt modelId="{2E43CD66-7D1D-4F26-BD18-32887AB677D8}" type="pres">
      <dgm:prSet presAssocID="{EBC2D21A-3FBC-43A9-B100-B6770B4151D3}" presName="Name37" presStyleLbl="parChTrans1D4" presStyleIdx="14" presStyleCnt="52"/>
      <dgm:spPr/>
    </dgm:pt>
    <dgm:pt modelId="{6CC54EAE-3E62-4F8F-86D0-FFA27FDBE543}" type="pres">
      <dgm:prSet presAssocID="{46C60023-DE48-49CB-BFD1-64A5D62B1A74}" presName="hierRoot2" presStyleCnt="0">
        <dgm:presLayoutVars>
          <dgm:hierBranch val="init"/>
        </dgm:presLayoutVars>
      </dgm:prSet>
      <dgm:spPr/>
    </dgm:pt>
    <dgm:pt modelId="{61D53E1E-8277-4499-A146-414F78E100C4}" type="pres">
      <dgm:prSet presAssocID="{46C60023-DE48-49CB-BFD1-64A5D62B1A74}" presName="rootComposite" presStyleCnt="0"/>
      <dgm:spPr/>
    </dgm:pt>
    <dgm:pt modelId="{4C44ACE6-6654-4361-B374-888398B44BD2}" type="pres">
      <dgm:prSet presAssocID="{46C60023-DE48-49CB-BFD1-64A5D62B1A74}" presName="rootText" presStyleLbl="node4" presStyleIdx="14" presStyleCnt="52">
        <dgm:presLayoutVars>
          <dgm:chPref val="3"/>
        </dgm:presLayoutVars>
      </dgm:prSet>
      <dgm:spPr/>
    </dgm:pt>
    <dgm:pt modelId="{2372B74D-EC09-42DC-8CBD-24E727F1EB7A}" type="pres">
      <dgm:prSet presAssocID="{46C60023-DE48-49CB-BFD1-64A5D62B1A74}" presName="rootConnector" presStyleLbl="node4" presStyleIdx="14" presStyleCnt="52"/>
      <dgm:spPr/>
    </dgm:pt>
    <dgm:pt modelId="{83F2074B-B18D-4045-8B53-DCDBA3378DEB}" type="pres">
      <dgm:prSet presAssocID="{46C60023-DE48-49CB-BFD1-64A5D62B1A74}" presName="hierChild4" presStyleCnt="0"/>
      <dgm:spPr/>
    </dgm:pt>
    <dgm:pt modelId="{04F160A0-2EEC-475B-97AD-5CE95AB95FD4}" type="pres">
      <dgm:prSet presAssocID="{F309BFC8-E317-40F5-BC97-975C317D0B7F}" presName="Name37" presStyleLbl="parChTrans1D4" presStyleIdx="15" presStyleCnt="52"/>
      <dgm:spPr/>
    </dgm:pt>
    <dgm:pt modelId="{7780334E-F0AC-4043-BCED-C8B842B51A4A}" type="pres">
      <dgm:prSet presAssocID="{16E051B9-B588-4FBF-A4F4-0976A40C7E68}" presName="hierRoot2" presStyleCnt="0">
        <dgm:presLayoutVars>
          <dgm:hierBranch val="init"/>
        </dgm:presLayoutVars>
      </dgm:prSet>
      <dgm:spPr/>
    </dgm:pt>
    <dgm:pt modelId="{4CC57A93-AD90-4738-BC16-A40A8DF06F16}" type="pres">
      <dgm:prSet presAssocID="{16E051B9-B588-4FBF-A4F4-0976A40C7E68}" presName="rootComposite" presStyleCnt="0"/>
      <dgm:spPr/>
    </dgm:pt>
    <dgm:pt modelId="{C0F78559-168E-442C-95A4-C056CF435390}" type="pres">
      <dgm:prSet presAssocID="{16E051B9-B588-4FBF-A4F4-0976A40C7E68}" presName="rootText" presStyleLbl="node4" presStyleIdx="15" presStyleCnt="52">
        <dgm:presLayoutVars>
          <dgm:chPref val="3"/>
        </dgm:presLayoutVars>
      </dgm:prSet>
      <dgm:spPr/>
    </dgm:pt>
    <dgm:pt modelId="{DDA8A149-CFF8-4747-A12D-F6C59B50C3DA}" type="pres">
      <dgm:prSet presAssocID="{16E051B9-B588-4FBF-A4F4-0976A40C7E68}" presName="rootConnector" presStyleLbl="node4" presStyleIdx="15" presStyleCnt="52"/>
      <dgm:spPr/>
    </dgm:pt>
    <dgm:pt modelId="{0BFB1D6B-F1BF-4177-86CC-E07678E9EDCA}" type="pres">
      <dgm:prSet presAssocID="{16E051B9-B588-4FBF-A4F4-0976A40C7E68}" presName="hierChild4" presStyleCnt="0"/>
      <dgm:spPr/>
    </dgm:pt>
    <dgm:pt modelId="{7D5909DA-16EC-4F77-A6B3-71AA5700CC03}" type="pres">
      <dgm:prSet presAssocID="{D5978FE6-5A9D-4C76-86C7-5358A80C5742}" presName="Name37" presStyleLbl="parChTrans1D4" presStyleIdx="16" presStyleCnt="52"/>
      <dgm:spPr/>
    </dgm:pt>
    <dgm:pt modelId="{F7CDF7EB-4202-4137-B506-7BE708E76935}" type="pres">
      <dgm:prSet presAssocID="{4B69C4AA-130C-4C7C-874E-B529D93198C0}" presName="hierRoot2" presStyleCnt="0">
        <dgm:presLayoutVars>
          <dgm:hierBranch val="init"/>
        </dgm:presLayoutVars>
      </dgm:prSet>
      <dgm:spPr/>
    </dgm:pt>
    <dgm:pt modelId="{C103C3A0-B8BC-40C4-B96B-E7D09A8E71F0}" type="pres">
      <dgm:prSet presAssocID="{4B69C4AA-130C-4C7C-874E-B529D93198C0}" presName="rootComposite" presStyleCnt="0"/>
      <dgm:spPr/>
    </dgm:pt>
    <dgm:pt modelId="{29E45F74-4BE7-4258-A94E-361EED1DAE63}" type="pres">
      <dgm:prSet presAssocID="{4B69C4AA-130C-4C7C-874E-B529D93198C0}" presName="rootText" presStyleLbl="node4" presStyleIdx="16" presStyleCnt="52">
        <dgm:presLayoutVars>
          <dgm:chPref val="3"/>
        </dgm:presLayoutVars>
      </dgm:prSet>
      <dgm:spPr/>
    </dgm:pt>
    <dgm:pt modelId="{0DBF6B6D-A2AA-455C-B942-979ECDC6AA46}" type="pres">
      <dgm:prSet presAssocID="{4B69C4AA-130C-4C7C-874E-B529D93198C0}" presName="rootConnector" presStyleLbl="node4" presStyleIdx="16" presStyleCnt="52"/>
      <dgm:spPr/>
    </dgm:pt>
    <dgm:pt modelId="{CC8D5ACB-CAA3-434E-B36C-107BCE969027}" type="pres">
      <dgm:prSet presAssocID="{4B69C4AA-130C-4C7C-874E-B529D93198C0}" presName="hierChild4" presStyleCnt="0"/>
      <dgm:spPr/>
    </dgm:pt>
    <dgm:pt modelId="{9656E98D-4FBD-4D14-B466-2165E2F11373}" type="pres">
      <dgm:prSet presAssocID="{94A9D2B6-A2E9-4169-84AF-5BBF3EBD9A83}" presName="Name37" presStyleLbl="parChTrans1D4" presStyleIdx="17" presStyleCnt="52"/>
      <dgm:spPr/>
    </dgm:pt>
    <dgm:pt modelId="{5D49E41C-8C2C-4A36-87B8-77AD0853E6CB}" type="pres">
      <dgm:prSet presAssocID="{F8493AC7-A91F-4FAF-BFAD-25B3AB361A17}" presName="hierRoot2" presStyleCnt="0">
        <dgm:presLayoutVars>
          <dgm:hierBranch val="init"/>
        </dgm:presLayoutVars>
      </dgm:prSet>
      <dgm:spPr/>
    </dgm:pt>
    <dgm:pt modelId="{C2575761-BBCB-42F9-9480-AD96900F23C2}" type="pres">
      <dgm:prSet presAssocID="{F8493AC7-A91F-4FAF-BFAD-25B3AB361A17}" presName="rootComposite" presStyleCnt="0"/>
      <dgm:spPr/>
    </dgm:pt>
    <dgm:pt modelId="{B025D50C-1E16-4DC4-B751-9ABB23CD9A1A}" type="pres">
      <dgm:prSet presAssocID="{F8493AC7-A91F-4FAF-BFAD-25B3AB361A17}" presName="rootText" presStyleLbl="node4" presStyleIdx="17" presStyleCnt="52" custScaleX="124008" custScaleY="133546">
        <dgm:presLayoutVars>
          <dgm:chPref val="3"/>
        </dgm:presLayoutVars>
      </dgm:prSet>
      <dgm:spPr/>
    </dgm:pt>
    <dgm:pt modelId="{8B31AA8B-F119-4352-940D-94F0A6668E24}" type="pres">
      <dgm:prSet presAssocID="{F8493AC7-A91F-4FAF-BFAD-25B3AB361A17}" presName="rootConnector" presStyleLbl="node4" presStyleIdx="17" presStyleCnt="52"/>
      <dgm:spPr/>
    </dgm:pt>
    <dgm:pt modelId="{EB6DBF1F-0861-4084-B096-808E196093C4}" type="pres">
      <dgm:prSet presAssocID="{F8493AC7-A91F-4FAF-BFAD-25B3AB361A17}" presName="hierChild4" presStyleCnt="0"/>
      <dgm:spPr/>
    </dgm:pt>
    <dgm:pt modelId="{11D3B104-09D7-48CF-BB1B-71AFE99E0AD7}" type="pres">
      <dgm:prSet presAssocID="{F8493AC7-A91F-4FAF-BFAD-25B3AB361A17}" presName="hierChild5" presStyleCnt="0"/>
      <dgm:spPr/>
    </dgm:pt>
    <dgm:pt modelId="{955E56BE-24C8-46FF-99E9-915919C38FC5}" type="pres">
      <dgm:prSet presAssocID="{4B69C4AA-130C-4C7C-874E-B529D93198C0}" presName="hierChild5" presStyleCnt="0"/>
      <dgm:spPr/>
    </dgm:pt>
    <dgm:pt modelId="{1978EF02-B36C-4486-80A4-19C982784B34}" type="pres">
      <dgm:prSet presAssocID="{16E051B9-B588-4FBF-A4F4-0976A40C7E68}" presName="hierChild5" presStyleCnt="0"/>
      <dgm:spPr/>
    </dgm:pt>
    <dgm:pt modelId="{6526E399-A86E-4AE6-AB35-67B36230436A}" type="pres">
      <dgm:prSet presAssocID="{46C60023-DE48-49CB-BFD1-64A5D62B1A74}" presName="hierChild5" presStyleCnt="0"/>
      <dgm:spPr/>
    </dgm:pt>
    <dgm:pt modelId="{2534A2DD-BB60-4AFC-B453-11631E1D8D98}" type="pres">
      <dgm:prSet presAssocID="{CCA80E55-9317-47A5-8120-C5AE2A4C2379}" presName="hierChild5" presStyleCnt="0"/>
      <dgm:spPr/>
    </dgm:pt>
    <dgm:pt modelId="{09EB6626-78A2-43C7-BD16-26CA621AF5D2}" type="pres">
      <dgm:prSet presAssocID="{FE76BC74-5AAC-4499-B2F2-8F624FBDF04A}" presName="hierChild5" presStyleCnt="0"/>
      <dgm:spPr/>
    </dgm:pt>
    <dgm:pt modelId="{4BE3EF6E-63A2-4BE1-8193-D417E8C9D9D0}" type="pres">
      <dgm:prSet presAssocID="{CC9E7D46-CE60-4DB3-ABB6-8FAE51F115D2}" presName="hierChild5" presStyleCnt="0"/>
      <dgm:spPr/>
    </dgm:pt>
    <dgm:pt modelId="{B91BECF7-D985-4EEF-8ED6-761B5E69B7AC}" type="pres">
      <dgm:prSet presAssocID="{26374645-5CA4-4A34-BBF5-E88129931C81}" presName="hierChild5" presStyleCnt="0"/>
      <dgm:spPr/>
    </dgm:pt>
    <dgm:pt modelId="{DAB7B3AD-0F02-412A-B344-D49574FA0B09}" type="pres">
      <dgm:prSet presAssocID="{B6AA3DB6-A2D0-4035-A565-16182C7009EA}" presName="hierChild5" presStyleCnt="0"/>
      <dgm:spPr/>
    </dgm:pt>
    <dgm:pt modelId="{0DC136A3-A798-41E2-A98A-079049BCE0B9}" type="pres">
      <dgm:prSet presAssocID="{3A0ECDBE-3CFC-4CED-8C72-9D05AD1F5876}" presName="Name37" presStyleLbl="parChTrans1D2" presStyleIdx="2" presStyleCnt="11"/>
      <dgm:spPr/>
    </dgm:pt>
    <dgm:pt modelId="{E698BA97-404A-455E-A158-0CFE9FEBFC62}" type="pres">
      <dgm:prSet presAssocID="{FFDB7A24-371B-4611-8704-332C6384741B}" presName="hierRoot2" presStyleCnt="0">
        <dgm:presLayoutVars>
          <dgm:hierBranch val="init"/>
        </dgm:presLayoutVars>
      </dgm:prSet>
      <dgm:spPr/>
    </dgm:pt>
    <dgm:pt modelId="{752E99F6-9526-4E75-909A-21FB93CD4770}" type="pres">
      <dgm:prSet presAssocID="{FFDB7A24-371B-4611-8704-332C6384741B}" presName="rootComposite" presStyleCnt="0"/>
      <dgm:spPr/>
    </dgm:pt>
    <dgm:pt modelId="{56D5488D-29FA-4B00-8CC1-44D009CF5278}" type="pres">
      <dgm:prSet presAssocID="{FFDB7A24-371B-4611-8704-332C6384741B}" presName="rootText" presStyleLbl="node2" presStyleIdx="2" presStyleCnt="9" custScaleX="123202" custScaleY="104269">
        <dgm:presLayoutVars>
          <dgm:chPref val="3"/>
        </dgm:presLayoutVars>
      </dgm:prSet>
      <dgm:spPr/>
    </dgm:pt>
    <dgm:pt modelId="{5EE2AA1A-9D02-40EF-8BD3-FD0E74DBD579}" type="pres">
      <dgm:prSet presAssocID="{FFDB7A24-371B-4611-8704-332C6384741B}" presName="rootConnector" presStyleLbl="node2" presStyleIdx="2" presStyleCnt="9"/>
      <dgm:spPr/>
    </dgm:pt>
    <dgm:pt modelId="{B32E3262-CA83-4E8E-AE79-099F99D47DD8}" type="pres">
      <dgm:prSet presAssocID="{FFDB7A24-371B-4611-8704-332C6384741B}" presName="hierChild4" presStyleCnt="0"/>
      <dgm:spPr/>
    </dgm:pt>
    <dgm:pt modelId="{DA639C6B-246C-4C98-A9EC-30BEBC87C9DB}" type="pres">
      <dgm:prSet presAssocID="{69CB8547-7475-407A-AEFD-E7D730A5E5E9}" presName="Name37" presStyleLbl="parChTrans1D3" presStyleIdx="2" presStyleCnt="9"/>
      <dgm:spPr/>
    </dgm:pt>
    <dgm:pt modelId="{936154EE-268E-4FC3-B03C-50F33C3B7BFE}" type="pres">
      <dgm:prSet presAssocID="{7975A832-5C96-471C-80B0-92EBDD901652}" presName="hierRoot2" presStyleCnt="0">
        <dgm:presLayoutVars>
          <dgm:hierBranch val="init"/>
        </dgm:presLayoutVars>
      </dgm:prSet>
      <dgm:spPr/>
    </dgm:pt>
    <dgm:pt modelId="{9865B5B1-E891-4C7D-9D15-5C7D22423654}" type="pres">
      <dgm:prSet presAssocID="{7975A832-5C96-471C-80B0-92EBDD901652}" presName="rootComposite" presStyleCnt="0"/>
      <dgm:spPr/>
    </dgm:pt>
    <dgm:pt modelId="{21BF964D-D581-4FE9-9842-3698978D8DC7}" type="pres">
      <dgm:prSet presAssocID="{7975A832-5C96-471C-80B0-92EBDD901652}" presName="rootText" presStyleLbl="node3" presStyleIdx="2" presStyleCnt="9">
        <dgm:presLayoutVars>
          <dgm:chPref val="3"/>
        </dgm:presLayoutVars>
      </dgm:prSet>
      <dgm:spPr/>
    </dgm:pt>
    <dgm:pt modelId="{4CAD570A-A9D1-4DDC-99F1-BE9C19290003}" type="pres">
      <dgm:prSet presAssocID="{7975A832-5C96-471C-80B0-92EBDD901652}" presName="rootConnector" presStyleLbl="node3" presStyleIdx="2" presStyleCnt="9"/>
      <dgm:spPr/>
    </dgm:pt>
    <dgm:pt modelId="{92A478C2-650A-4918-B499-71E31526A8AC}" type="pres">
      <dgm:prSet presAssocID="{7975A832-5C96-471C-80B0-92EBDD901652}" presName="hierChild4" presStyleCnt="0"/>
      <dgm:spPr/>
    </dgm:pt>
    <dgm:pt modelId="{8B50BE2D-CE01-4B74-BABC-04893EACFA78}" type="pres">
      <dgm:prSet presAssocID="{D51934FF-3631-4CFA-B843-EE7F97FECCED}" presName="Name37" presStyleLbl="parChTrans1D4" presStyleIdx="18" presStyleCnt="52"/>
      <dgm:spPr/>
    </dgm:pt>
    <dgm:pt modelId="{2A1F9CE7-58AF-43D8-8B4B-79D635D253AB}" type="pres">
      <dgm:prSet presAssocID="{3F08BE98-A002-406E-99AF-CB37A190B151}" presName="hierRoot2" presStyleCnt="0">
        <dgm:presLayoutVars>
          <dgm:hierBranch val="init"/>
        </dgm:presLayoutVars>
      </dgm:prSet>
      <dgm:spPr/>
    </dgm:pt>
    <dgm:pt modelId="{B882D4BB-DB04-492D-83C6-88001FCD6D85}" type="pres">
      <dgm:prSet presAssocID="{3F08BE98-A002-406E-99AF-CB37A190B151}" presName="rootComposite" presStyleCnt="0"/>
      <dgm:spPr/>
    </dgm:pt>
    <dgm:pt modelId="{751F1BA0-02F6-4438-9FE8-C778233B04FC}" type="pres">
      <dgm:prSet presAssocID="{3F08BE98-A002-406E-99AF-CB37A190B151}" presName="rootText" presStyleLbl="node4" presStyleIdx="18" presStyleCnt="52">
        <dgm:presLayoutVars>
          <dgm:chPref val="3"/>
        </dgm:presLayoutVars>
      </dgm:prSet>
      <dgm:spPr/>
    </dgm:pt>
    <dgm:pt modelId="{D799C4EB-D0EC-4041-B77D-20796D3DA868}" type="pres">
      <dgm:prSet presAssocID="{3F08BE98-A002-406E-99AF-CB37A190B151}" presName="rootConnector" presStyleLbl="node4" presStyleIdx="18" presStyleCnt="52"/>
      <dgm:spPr/>
    </dgm:pt>
    <dgm:pt modelId="{7D542DE4-385F-4FE7-8763-1EA44445AD41}" type="pres">
      <dgm:prSet presAssocID="{3F08BE98-A002-406E-99AF-CB37A190B151}" presName="hierChild4" presStyleCnt="0"/>
      <dgm:spPr/>
    </dgm:pt>
    <dgm:pt modelId="{2D683BB4-F7F1-4116-B57B-62CA723978E8}" type="pres">
      <dgm:prSet presAssocID="{E5E4D2B0-D121-4244-B504-60F45721659F}" presName="Name37" presStyleLbl="parChTrans1D4" presStyleIdx="19" presStyleCnt="52"/>
      <dgm:spPr/>
    </dgm:pt>
    <dgm:pt modelId="{AB78400C-52FB-44E8-AB3E-2DDFC1065B45}" type="pres">
      <dgm:prSet presAssocID="{E74CCFAE-6972-47D3-9BB6-76035A8B155B}" presName="hierRoot2" presStyleCnt="0">
        <dgm:presLayoutVars>
          <dgm:hierBranch val="init"/>
        </dgm:presLayoutVars>
      </dgm:prSet>
      <dgm:spPr/>
    </dgm:pt>
    <dgm:pt modelId="{C2EC6D0A-A8AA-4830-A803-1AF82E0BD00A}" type="pres">
      <dgm:prSet presAssocID="{E74CCFAE-6972-47D3-9BB6-76035A8B155B}" presName="rootComposite" presStyleCnt="0"/>
      <dgm:spPr/>
    </dgm:pt>
    <dgm:pt modelId="{EA70592E-C730-4FE6-9674-35A5405E4B31}" type="pres">
      <dgm:prSet presAssocID="{E74CCFAE-6972-47D3-9BB6-76035A8B155B}" presName="rootText" presStyleLbl="node4" presStyleIdx="19" presStyleCnt="52">
        <dgm:presLayoutVars>
          <dgm:chPref val="3"/>
        </dgm:presLayoutVars>
      </dgm:prSet>
      <dgm:spPr/>
    </dgm:pt>
    <dgm:pt modelId="{756C6932-FF1E-438A-89B2-DF5FBDB773B8}" type="pres">
      <dgm:prSet presAssocID="{E74CCFAE-6972-47D3-9BB6-76035A8B155B}" presName="rootConnector" presStyleLbl="node4" presStyleIdx="19" presStyleCnt="52"/>
      <dgm:spPr/>
    </dgm:pt>
    <dgm:pt modelId="{0FE860B2-28D3-4E56-9EE5-E47C4A3675C7}" type="pres">
      <dgm:prSet presAssocID="{E74CCFAE-6972-47D3-9BB6-76035A8B155B}" presName="hierChild4" presStyleCnt="0"/>
      <dgm:spPr/>
    </dgm:pt>
    <dgm:pt modelId="{EE7BC73E-3868-4180-B18A-8570FAD68CC0}" type="pres">
      <dgm:prSet presAssocID="{0799486C-EC87-4579-B09F-34D9617A1258}" presName="Name37" presStyleLbl="parChTrans1D4" presStyleIdx="20" presStyleCnt="52"/>
      <dgm:spPr/>
    </dgm:pt>
    <dgm:pt modelId="{87779745-CB4C-4F56-BE1E-5B87F34A60AC}" type="pres">
      <dgm:prSet presAssocID="{370B8C7D-87C4-4315-90BD-237406E787B4}" presName="hierRoot2" presStyleCnt="0">
        <dgm:presLayoutVars>
          <dgm:hierBranch val="init"/>
        </dgm:presLayoutVars>
      </dgm:prSet>
      <dgm:spPr/>
    </dgm:pt>
    <dgm:pt modelId="{08B810FE-6999-4FAB-9F8F-D688F399CB26}" type="pres">
      <dgm:prSet presAssocID="{370B8C7D-87C4-4315-90BD-237406E787B4}" presName="rootComposite" presStyleCnt="0"/>
      <dgm:spPr/>
    </dgm:pt>
    <dgm:pt modelId="{526B5704-0A91-4792-85E2-BC3E0796695D}" type="pres">
      <dgm:prSet presAssocID="{370B8C7D-87C4-4315-90BD-237406E787B4}" presName="rootText" presStyleLbl="node4" presStyleIdx="20" presStyleCnt="52">
        <dgm:presLayoutVars>
          <dgm:chPref val="3"/>
        </dgm:presLayoutVars>
      </dgm:prSet>
      <dgm:spPr/>
    </dgm:pt>
    <dgm:pt modelId="{60585D7E-625E-4947-A620-57A1D397D54D}" type="pres">
      <dgm:prSet presAssocID="{370B8C7D-87C4-4315-90BD-237406E787B4}" presName="rootConnector" presStyleLbl="node4" presStyleIdx="20" presStyleCnt="52"/>
      <dgm:spPr/>
    </dgm:pt>
    <dgm:pt modelId="{E116EFE1-253C-49F2-9866-266A370998B9}" type="pres">
      <dgm:prSet presAssocID="{370B8C7D-87C4-4315-90BD-237406E787B4}" presName="hierChild4" presStyleCnt="0"/>
      <dgm:spPr/>
    </dgm:pt>
    <dgm:pt modelId="{97B9429C-1377-49D3-B9BB-DB8655DE662B}" type="pres">
      <dgm:prSet presAssocID="{370B8C7D-87C4-4315-90BD-237406E787B4}" presName="hierChild5" presStyleCnt="0"/>
      <dgm:spPr/>
    </dgm:pt>
    <dgm:pt modelId="{A31F24AA-57C8-48D1-8E16-88F5B81C4DE6}" type="pres">
      <dgm:prSet presAssocID="{E74CCFAE-6972-47D3-9BB6-76035A8B155B}" presName="hierChild5" presStyleCnt="0"/>
      <dgm:spPr/>
    </dgm:pt>
    <dgm:pt modelId="{753490F2-8F02-4E17-9382-4D275FB12671}" type="pres">
      <dgm:prSet presAssocID="{3F08BE98-A002-406E-99AF-CB37A190B151}" presName="hierChild5" presStyleCnt="0"/>
      <dgm:spPr/>
    </dgm:pt>
    <dgm:pt modelId="{FFDEE71E-FA21-4D59-9A8C-AA16FB456478}" type="pres">
      <dgm:prSet presAssocID="{7975A832-5C96-471C-80B0-92EBDD901652}" presName="hierChild5" presStyleCnt="0"/>
      <dgm:spPr/>
    </dgm:pt>
    <dgm:pt modelId="{EAA64A75-6E16-4B0E-8964-B1CAA63FD43D}" type="pres">
      <dgm:prSet presAssocID="{FFDB7A24-371B-4611-8704-332C6384741B}" presName="hierChild5" presStyleCnt="0"/>
      <dgm:spPr/>
    </dgm:pt>
    <dgm:pt modelId="{7DE3A3EC-08AD-4A43-88C0-7C27032B902C}" type="pres">
      <dgm:prSet presAssocID="{7B205337-41AD-4C5F-B674-832FA457ECAA}" presName="Name37" presStyleLbl="parChTrans1D2" presStyleIdx="3" presStyleCnt="11"/>
      <dgm:spPr/>
    </dgm:pt>
    <dgm:pt modelId="{CA148A43-2544-4026-9821-D875B81CAA04}" type="pres">
      <dgm:prSet presAssocID="{4E236E85-C73C-498E-B5CB-FA5F8A00FCF9}" presName="hierRoot2" presStyleCnt="0">
        <dgm:presLayoutVars>
          <dgm:hierBranch val="init"/>
        </dgm:presLayoutVars>
      </dgm:prSet>
      <dgm:spPr/>
    </dgm:pt>
    <dgm:pt modelId="{D1C9BE01-EADD-4DFE-8FE1-DCE99551881E}" type="pres">
      <dgm:prSet presAssocID="{4E236E85-C73C-498E-B5CB-FA5F8A00FCF9}" presName="rootComposite" presStyleCnt="0"/>
      <dgm:spPr/>
    </dgm:pt>
    <dgm:pt modelId="{CC9E0B5D-43A8-4192-A942-2DE891BF5311}" type="pres">
      <dgm:prSet presAssocID="{4E236E85-C73C-498E-B5CB-FA5F8A00FCF9}" presName="rootText" presStyleLbl="node2" presStyleIdx="3" presStyleCnt="9" custScaleX="121712" custScaleY="108322" custLinFactNeighborX="3506" custLinFactNeighborY="-2081">
        <dgm:presLayoutVars>
          <dgm:chPref val="3"/>
        </dgm:presLayoutVars>
      </dgm:prSet>
      <dgm:spPr/>
    </dgm:pt>
    <dgm:pt modelId="{D4566734-99E3-4516-8A05-83B17692E20F}" type="pres">
      <dgm:prSet presAssocID="{4E236E85-C73C-498E-B5CB-FA5F8A00FCF9}" presName="rootConnector" presStyleLbl="node2" presStyleIdx="3" presStyleCnt="9"/>
      <dgm:spPr/>
    </dgm:pt>
    <dgm:pt modelId="{DEF74B8E-FDA3-47C3-86C5-6F66C0113F35}" type="pres">
      <dgm:prSet presAssocID="{4E236E85-C73C-498E-B5CB-FA5F8A00FCF9}" presName="hierChild4" presStyleCnt="0"/>
      <dgm:spPr/>
    </dgm:pt>
    <dgm:pt modelId="{DDBD2D78-4C52-49CB-B071-1EB1599C66D9}" type="pres">
      <dgm:prSet presAssocID="{A9A0D5EC-A0BC-4B9F-832F-6AF8C89DAA94}" presName="Name37" presStyleLbl="parChTrans1D3" presStyleIdx="3" presStyleCnt="9"/>
      <dgm:spPr/>
    </dgm:pt>
    <dgm:pt modelId="{5FAC97AA-1126-48ED-A938-A83E716879A3}" type="pres">
      <dgm:prSet presAssocID="{AAAB7FC4-3412-494D-BBF2-1004FB4D6450}" presName="hierRoot2" presStyleCnt="0">
        <dgm:presLayoutVars>
          <dgm:hierBranch val="init"/>
        </dgm:presLayoutVars>
      </dgm:prSet>
      <dgm:spPr/>
    </dgm:pt>
    <dgm:pt modelId="{BAA24069-B23D-405F-8443-92E88792CCDC}" type="pres">
      <dgm:prSet presAssocID="{AAAB7FC4-3412-494D-BBF2-1004FB4D6450}" presName="rootComposite" presStyleCnt="0"/>
      <dgm:spPr/>
    </dgm:pt>
    <dgm:pt modelId="{5693EC74-B11F-4147-BF47-6A8AC4627634}" type="pres">
      <dgm:prSet presAssocID="{AAAB7FC4-3412-494D-BBF2-1004FB4D6450}" presName="rootText" presStyleLbl="node3" presStyleIdx="3" presStyleCnt="9">
        <dgm:presLayoutVars>
          <dgm:chPref val="3"/>
        </dgm:presLayoutVars>
      </dgm:prSet>
      <dgm:spPr/>
    </dgm:pt>
    <dgm:pt modelId="{EC04A333-85D3-4017-90E7-B58E6AE41049}" type="pres">
      <dgm:prSet presAssocID="{AAAB7FC4-3412-494D-BBF2-1004FB4D6450}" presName="rootConnector" presStyleLbl="node3" presStyleIdx="3" presStyleCnt="9"/>
      <dgm:spPr/>
    </dgm:pt>
    <dgm:pt modelId="{73492FA9-DD13-48ED-8430-9B77DB011F1F}" type="pres">
      <dgm:prSet presAssocID="{AAAB7FC4-3412-494D-BBF2-1004FB4D6450}" presName="hierChild4" presStyleCnt="0"/>
      <dgm:spPr/>
    </dgm:pt>
    <dgm:pt modelId="{19A379C4-BE53-4074-AFC4-B11327B33508}" type="pres">
      <dgm:prSet presAssocID="{15006B29-6910-4811-9DD4-5CA87401F2E1}" presName="Name37" presStyleLbl="parChTrans1D4" presStyleIdx="21" presStyleCnt="52"/>
      <dgm:spPr/>
    </dgm:pt>
    <dgm:pt modelId="{0FD38827-5DB9-4210-98B8-8DFC3A13D139}" type="pres">
      <dgm:prSet presAssocID="{9EFFBFF9-DAF9-483A-B0F4-20B88468F969}" presName="hierRoot2" presStyleCnt="0">
        <dgm:presLayoutVars>
          <dgm:hierBranch val="init"/>
        </dgm:presLayoutVars>
      </dgm:prSet>
      <dgm:spPr/>
    </dgm:pt>
    <dgm:pt modelId="{1828A873-3E00-41F8-AC1A-FF35057B385D}" type="pres">
      <dgm:prSet presAssocID="{9EFFBFF9-DAF9-483A-B0F4-20B88468F969}" presName="rootComposite" presStyleCnt="0"/>
      <dgm:spPr/>
    </dgm:pt>
    <dgm:pt modelId="{8D7F9A8A-0DAF-4D1C-97A2-9F2B70DF367F}" type="pres">
      <dgm:prSet presAssocID="{9EFFBFF9-DAF9-483A-B0F4-20B88468F969}" presName="rootText" presStyleLbl="node4" presStyleIdx="21" presStyleCnt="52">
        <dgm:presLayoutVars>
          <dgm:chPref val="3"/>
        </dgm:presLayoutVars>
      </dgm:prSet>
      <dgm:spPr/>
    </dgm:pt>
    <dgm:pt modelId="{E7F17793-4CD8-4292-B7A0-9AE1A9D649CC}" type="pres">
      <dgm:prSet presAssocID="{9EFFBFF9-DAF9-483A-B0F4-20B88468F969}" presName="rootConnector" presStyleLbl="node4" presStyleIdx="21" presStyleCnt="52"/>
      <dgm:spPr/>
    </dgm:pt>
    <dgm:pt modelId="{1A098FB8-4DCB-413C-87A2-B6CC4B73653E}" type="pres">
      <dgm:prSet presAssocID="{9EFFBFF9-DAF9-483A-B0F4-20B88468F969}" presName="hierChild4" presStyleCnt="0"/>
      <dgm:spPr/>
    </dgm:pt>
    <dgm:pt modelId="{47AD68B3-779E-422D-9485-A9F0C232601D}" type="pres">
      <dgm:prSet presAssocID="{8C82084A-F313-4010-878D-D75685DE9126}" presName="Name37" presStyleLbl="parChTrans1D4" presStyleIdx="22" presStyleCnt="52"/>
      <dgm:spPr/>
    </dgm:pt>
    <dgm:pt modelId="{D320564A-25BB-43DE-A167-2ED04043D7D1}" type="pres">
      <dgm:prSet presAssocID="{5FEB13EF-A365-4D0F-9B53-74B384440FA9}" presName="hierRoot2" presStyleCnt="0">
        <dgm:presLayoutVars>
          <dgm:hierBranch val="init"/>
        </dgm:presLayoutVars>
      </dgm:prSet>
      <dgm:spPr/>
    </dgm:pt>
    <dgm:pt modelId="{DA3F7E15-8831-4EA0-B101-748BCA0D73C9}" type="pres">
      <dgm:prSet presAssocID="{5FEB13EF-A365-4D0F-9B53-74B384440FA9}" presName="rootComposite" presStyleCnt="0"/>
      <dgm:spPr/>
    </dgm:pt>
    <dgm:pt modelId="{80E47FC7-2561-42DE-B425-846E65D341C8}" type="pres">
      <dgm:prSet presAssocID="{5FEB13EF-A365-4D0F-9B53-74B384440FA9}" presName="rootText" presStyleLbl="node4" presStyleIdx="22" presStyleCnt="52">
        <dgm:presLayoutVars>
          <dgm:chPref val="3"/>
        </dgm:presLayoutVars>
      </dgm:prSet>
      <dgm:spPr/>
    </dgm:pt>
    <dgm:pt modelId="{B5A22487-AB0F-4DC3-9904-CC133AE10631}" type="pres">
      <dgm:prSet presAssocID="{5FEB13EF-A365-4D0F-9B53-74B384440FA9}" presName="rootConnector" presStyleLbl="node4" presStyleIdx="22" presStyleCnt="52"/>
      <dgm:spPr/>
    </dgm:pt>
    <dgm:pt modelId="{8A81BF1A-4E32-40DA-8DF1-3B799C672CA7}" type="pres">
      <dgm:prSet presAssocID="{5FEB13EF-A365-4D0F-9B53-74B384440FA9}" presName="hierChild4" presStyleCnt="0"/>
      <dgm:spPr/>
    </dgm:pt>
    <dgm:pt modelId="{0B91C1CE-332A-4A6C-9DB6-23C1BF73A6FA}" type="pres">
      <dgm:prSet presAssocID="{5FEB13EF-A365-4D0F-9B53-74B384440FA9}" presName="hierChild5" presStyleCnt="0"/>
      <dgm:spPr/>
    </dgm:pt>
    <dgm:pt modelId="{573E3388-1CC4-40E6-8F15-A7D00926297C}" type="pres">
      <dgm:prSet presAssocID="{F753FE8D-65B1-48DC-A30F-77C36313DE6E}" presName="Name37" presStyleLbl="parChTrans1D4" presStyleIdx="23" presStyleCnt="52"/>
      <dgm:spPr/>
    </dgm:pt>
    <dgm:pt modelId="{2DA436D1-3415-4770-A17F-FEA91FF4CEA2}" type="pres">
      <dgm:prSet presAssocID="{62C7F667-78F2-4428-ADD4-3ACA0AB95660}" presName="hierRoot2" presStyleCnt="0">
        <dgm:presLayoutVars>
          <dgm:hierBranch val="init"/>
        </dgm:presLayoutVars>
      </dgm:prSet>
      <dgm:spPr/>
    </dgm:pt>
    <dgm:pt modelId="{527AB23D-614E-4E12-A019-BD5CE6075087}" type="pres">
      <dgm:prSet presAssocID="{62C7F667-78F2-4428-ADD4-3ACA0AB95660}" presName="rootComposite" presStyleCnt="0"/>
      <dgm:spPr/>
    </dgm:pt>
    <dgm:pt modelId="{1D8F5C05-BDD8-4B57-B76A-EBA9B1B0AB54}" type="pres">
      <dgm:prSet presAssocID="{62C7F667-78F2-4428-ADD4-3ACA0AB95660}" presName="rootText" presStyleLbl="node4" presStyleIdx="23" presStyleCnt="52">
        <dgm:presLayoutVars>
          <dgm:chPref val="3"/>
        </dgm:presLayoutVars>
      </dgm:prSet>
      <dgm:spPr/>
    </dgm:pt>
    <dgm:pt modelId="{C21B9E90-F996-4B0A-92B9-B8715CC3065F}" type="pres">
      <dgm:prSet presAssocID="{62C7F667-78F2-4428-ADD4-3ACA0AB95660}" presName="rootConnector" presStyleLbl="node4" presStyleIdx="23" presStyleCnt="52"/>
      <dgm:spPr/>
    </dgm:pt>
    <dgm:pt modelId="{D7296A60-D7A7-4948-94D7-835298A21C5D}" type="pres">
      <dgm:prSet presAssocID="{62C7F667-78F2-4428-ADD4-3ACA0AB95660}" presName="hierChild4" presStyleCnt="0"/>
      <dgm:spPr/>
    </dgm:pt>
    <dgm:pt modelId="{85A3325E-EE45-4313-9146-884D6838BB33}" type="pres">
      <dgm:prSet presAssocID="{62C7F667-78F2-4428-ADD4-3ACA0AB95660}" presName="hierChild5" presStyleCnt="0"/>
      <dgm:spPr/>
    </dgm:pt>
    <dgm:pt modelId="{6DD065E5-BD2B-4A1B-AEE3-03E1EDD26691}" type="pres">
      <dgm:prSet presAssocID="{9EFFBFF9-DAF9-483A-B0F4-20B88468F969}" presName="hierChild5" presStyleCnt="0"/>
      <dgm:spPr/>
    </dgm:pt>
    <dgm:pt modelId="{8ABA9311-E90D-4F98-B760-B98934C56E43}" type="pres">
      <dgm:prSet presAssocID="{AAAB7FC4-3412-494D-BBF2-1004FB4D6450}" presName="hierChild5" presStyleCnt="0"/>
      <dgm:spPr/>
    </dgm:pt>
    <dgm:pt modelId="{5984604E-3ECD-49FD-85C9-CEF96F5DE441}" type="pres">
      <dgm:prSet presAssocID="{4E236E85-C73C-498E-B5CB-FA5F8A00FCF9}" presName="hierChild5" presStyleCnt="0"/>
      <dgm:spPr/>
    </dgm:pt>
    <dgm:pt modelId="{1DF94339-7F84-45D7-B975-F797D7DF9CD6}" type="pres">
      <dgm:prSet presAssocID="{338363DF-D3D7-4F70-A4B2-961ED85ED4B0}" presName="Name37" presStyleLbl="parChTrans1D2" presStyleIdx="4" presStyleCnt="11"/>
      <dgm:spPr/>
    </dgm:pt>
    <dgm:pt modelId="{E38AF580-F27B-45E0-9ABC-44C00C5132EC}" type="pres">
      <dgm:prSet presAssocID="{6950CAF2-77E0-4F5B-A36E-D5A813841207}" presName="hierRoot2" presStyleCnt="0">
        <dgm:presLayoutVars>
          <dgm:hierBranch val="init"/>
        </dgm:presLayoutVars>
      </dgm:prSet>
      <dgm:spPr/>
    </dgm:pt>
    <dgm:pt modelId="{A6E9B2AE-8FFD-4F93-ADB2-D5C27F00D8D1}" type="pres">
      <dgm:prSet presAssocID="{6950CAF2-77E0-4F5B-A36E-D5A813841207}" presName="rootComposite" presStyleCnt="0"/>
      <dgm:spPr/>
    </dgm:pt>
    <dgm:pt modelId="{062605C2-D8E1-43D3-BEEE-097E56B17061}" type="pres">
      <dgm:prSet presAssocID="{6950CAF2-77E0-4F5B-A36E-D5A813841207}" presName="rootText" presStyleLbl="node2" presStyleIdx="4" presStyleCnt="9" custLinFactNeighborX="-2229" custLinFactNeighborY="-2135">
        <dgm:presLayoutVars>
          <dgm:chPref val="3"/>
        </dgm:presLayoutVars>
      </dgm:prSet>
      <dgm:spPr/>
    </dgm:pt>
    <dgm:pt modelId="{8CF1FEEA-4D4F-46A1-9196-47EE67F71A57}" type="pres">
      <dgm:prSet presAssocID="{6950CAF2-77E0-4F5B-A36E-D5A813841207}" presName="rootConnector" presStyleLbl="node2" presStyleIdx="4" presStyleCnt="9"/>
      <dgm:spPr/>
    </dgm:pt>
    <dgm:pt modelId="{4D74A6D8-637B-4368-ACFF-A10C638BE785}" type="pres">
      <dgm:prSet presAssocID="{6950CAF2-77E0-4F5B-A36E-D5A813841207}" presName="hierChild4" presStyleCnt="0"/>
      <dgm:spPr/>
    </dgm:pt>
    <dgm:pt modelId="{4B1E3ACD-E455-4054-9994-9E010C75A07B}" type="pres">
      <dgm:prSet presAssocID="{5C5D7B1F-ECAC-42F1-883C-707C8CABA98D}" presName="Name37" presStyleLbl="parChTrans1D3" presStyleIdx="4" presStyleCnt="9"/>
      <dgm:spPr/>
    </dgm:pt>
    <dgm:pt modelId="{7FD578E5-5E57-461D-8AD6-0E48DD0B895A}" type="pres">
      <dgm:prSet presAssocID="{AECE77FF-42FD-4B07-9E22-E6C141E134A1}" presName="hierRoot2" presStyleCnt="0">
        <dgm:presLayoutVars>
          <dgm:hierBranch val="init"/>
        </dgm:presLayoutVars>
      </dgm:prSet>
      <dgm:spPr/>
    </dgm:pt>
    <dgm:pt modelId="{E6D7F780-E9D2-47FF-BA8C-A95E1C75D1BD}" type="pres">
      <dgm:prSet presAssocID="{AECE77FF-42FD-4B07-9E22-E6C141E134A1}" presName="rootComposite" presStyleCnt="0"/>
      <dgm:spPr/>
    </dgm:pt>
    <dgm:pt modelId="{06B70484-556A-4B8B-BB2D-197FFA517AE0}" type="pres">
      <dgm:prSet presAssocID="{AECE77FF-42FD-4B07-9E22-E6C141E134A1}" presName="rootText" presStyleLbl="node3" presStyleIdx="4" presStyleCnt="9">
        <dgm:presLayoutVars>
          <dgm:chPref val="3"/>
        </dgm:presLayoutVars>
      </dgm:prSet>
      <dgm:spPr/>
    </dgm:pt>
    <dgm:pt modelId="{220DC058-5B62-403C-9C95-5C52AB66C193}" type="pres">
      <dgm:prSet presAssocID="{AECE77FF-42FD-4B07-9E22-E6C141E134A1}" presName="rootConnector" presStyleLbl="node3" presStyleIdx="4" presStyleCnt="9"/>
      <dgm:spPr/>
    </dgm:pt>
    <dgm:pt modelId="{6BF33D62-E4B5-4EAD-AC58-F960F35A7DDC}" type="pres">
      <dgm:prSet presAssocID="{AECE77FF-42FD-4B07-9E22-E6C141E134A1}" presName="hierChild4" presStyleCnt="0"/>
      <dgm:spPr/>
    </dgm:pt>
    <dgm:pt modelId="{CB7FEAF4-1A9E-41DC-8DBD-E11866863D08}" type="pres">
      <dgm:prSet presAssocID="{A7035E54-8C3F-4F3E-85ED-32E3278FB3E7}" presName="Name37" presStyleLbl="parChTrans1D4" presStyleIdx="24" presStyleCnt="52"/>
      <dgm:spPr/>
    </dgm:pt>
    <dgm:pt modelId="{D9934555-EB11-4900-8AC8-7A3A387B93E6}" type="pres">
      <dgm:prSet presAssocID="{E83922A4-2C8A-4251-9B5F-139C1D959AD4}" presName="hierRoot2" presStyleCnt="0">
        <dgm:presLayoutVars>
          <dgm:hierBranch val="init"/>
        </dgm:presLayoutVars>
      </dgm:prSet>
      <dgm:spPr/>
    </dgm:pt>
    <dgm:pt modelId="{A386B1CF-08A2-4DAF-85DE-13176D1B63E8}" type="pres">
      <dgm:prSet presAssocID="{E83922A4-2C8A-4251-9B5F-139C1D959AD4}" presName="rootComposite" presStyleCnt="0"/>
      <dgm:spPr/>
    </dgm:pt>
    <dgm:pt modelId="{3CD9959C-4B79-421B-85A3-33727247482B}" type="pres">
      <dgm:prSet presAssocID="{E83922A4-2C8A-4251-9B5F-139C1D959AD4}" presName="rootText" presStyleLbl="node4" presStyleIdx="24" presStyleCnt="52" custLinFactNeighborX="-1003" custLinFactNeighborY="3169">
        <dgm:presLayoutVars>
          <dgm:chPref val="3"/>
        </dgm:presLayoutVars>
      </dgm:prSet>
      <dgm:spPr/>
    </dgm:pt>
    <dgm:pt modelId="{64339257-BA4A-4CB9-85DB-F219DE72F245}" type="pres">
      <dgm:prSet presAssocID="{E83922A4-2C8A-4251-9B5F-139C1D959AD4}" presName="rootConnector" presStyleLbl="node4" presStyleIdx="24" presStyleCnt="52"/>
      <dgm:spPr/>
    </dgm:pt>
    <dgm:pt modelId="{C6614FF7-B6C5-424C-8F89-38FDC099DFA8}" type="pres">
      <dgm:prSet presAssocID="{E83922A4-2C8A-4251-9B5F-139C1D959AD4}" presName="hierChild4" presStyleCnt="0"/>
      <dgm:spPr/>
    </dgm:pt>
    <dgm:pt modelId="{8B535291-8082-4C7A-A2D5-FAFFD7A53474}" type="pres">
      <dgm:prSet presAssocID="{E26ED853-A1F8-4462-96B2-2C1C53295A44}" presName="Name37" presStyleLbl="parChTrans1D4" presStyleIdx="25" presStyleCnt="52"/>
      <dgm:spPr/>
    </dgm:pt>
    <dgm:pt modelId="{4C8373F2-7A24-4089-83C0-32CFF689F5EB}" type="pres">
      <dgm:prSet presAssocID="{5EA71EDA-92BE-4B8F-BFCF-E066F28D07F2}" presName="hierRoot2" presStyleCnt="0">
        <dgm:presLayoutVars>
          <dgm:hierBranch val="init"/>
        </dgm:presLayoutVars>
      </dgm:prSet>
      <dgm:spPr/>
    </dgm:pt>
    <dgm:pt modelId="{E0693BD0-6D4B-4CC1-9879-A04E49972908}" type="pres">
      <dgm:prSet presAssocID="{5EA71EDA-92BE-4B8F-BFCF-E066F28D07F2}" presName="rootComposite" presStyleCnt="0"/>
      <dgm:spPr/>
    </dgm:pt>
    <dgm:pt modelId="{35252746-5630-4350-8C87-CB7CA7E912FB}" type="pres">
      <dgm:prSet presAssocID="{5EA71EDA-92BE-4B8F-BFCF-E066F28D07F2}" presName="rootText" presStyleLbl="node4" presStyleIdx="25" presStyleCnt="52">
        <dgm:presLayoutVars>
          <dgm:chPref val="3"/>
        </dgm:presLayoutVars>
      </dgm:prSet>
      <dgm:spPr/>
    </dgm:pt>
    <dgm:pt modelId="{F6D81210-4206-4F2D-A75D-6C4CEF3D7554}" type="pres">
      <dgm:prSet presAssocID="{5EA71EDA-92BE-4B8F-BFCF-E066F28D07F2}" presName="rootConnector" presStyleLbl="node4" presStyleIdx="25" presStyleCnt="52"/>
      <dgm:spPr/>
    </dgm:pt>
    <dgm:pt modelId="{2C984673-450C-4313-9221-2616177B94A1}" type="pres">
      <dgm:prSet presAssocID="{5EA71EDA-92BE-4B8F-BFCF-E066F28D07F2}" presName="hierChild4" presStyleCnt="0"/>
      <dgm:spPr/>
    </dgm:pt>
    <dgm:pt modelId="{6A199537-CC1A-4CF2-8C73-20145EF36A42}" type="pres">
      <dgm:prSet presAssocID="{F581DC21-BEA3-405C-AD88-30180B37304A}" presName="Name37" presStyleLbl="parChTrans1D4" presStyleIdx="26" presStyleCnt="52"/>
      <dgm:spPr/>
    </dgm:pt>
    <dgm:pt modelId="{BC7272B2-9F87-45AD-BCA6-984EA5B909C7}" type="pres">
      <dgm:prSet presAssocID="{CFECAC23-EA56-4698-BCFF-2F3D09EF5F8B}" presName="hierRoot2" presStyleCnt="0">
        <dgm:presLayoutVars>
          <dgm:hierBranch val="init"/>
        </dgm:presLayoutVars>
      </dgm:prSet>
      <dgm:spPr/>
    </dgm:pt>
    <dgm:pt modelId="{CF0748EF-8ECB-4BE4-8975-AD336D906609}" type="pres">
      <dgm:prSet presAssocID="{CFECAC23-EA56-4698-BCFF-2F3D09EF5F8B}" presName="rootComposite" presStyleCnt="0"/>
      <dgm:spPr/>
    </dgm:pt>
    <dgm:pt modelId="{BEE1A421-1135-4503-9F73-40C6103DD296}" type="pres">
      <dgm:prSet presAssocID="{CFECAC23-EA56-4698-BCFF-2F3D09EF5F8B}" presName="rootText" presStyleLbl="node4" presStyleIdx="26" presStyleCnt="52">
        <dgm:presLayoutVars>
          <dgm:chPref val="3"/>
        </dgm:presLayoutVars>
      </dgm:prSet>
      <dgm:spPr/>
    </dgm:pt>
    <dgm:pt modelId="{20D8918B-6FDB-4D48-B2FF-7B6CD7559D7D}" type="pres">
      <dgm:prSet presAssocID="{CFECAC23-EA56-4698-BCFF-2F3D09EF5F8B}" presName="rootConnector" presStyleLbl="node4" presStyleIdx="26" presStyleCnt="52"/>
      <dgm:spPr/>
    </dgm:pt>
    <dgm:pt modelId="{4723BCF6-B8C4-488B-8AC3-D901187953D1}" type="pres">
      <dgm:prSet presAssocID="{CFECAC23-EA56-4698-BCFF-2F3D09EF5F8B}" presName="hierChild4" presStyleCnt="0"/>
      <dgm:spPr/>
    </dgm:pt>
    <dgm:pt modelId="{865D16F1-2A73-4D8E-B4E8-531BC09C6071}" type="pres">
      <dgm:prSet presAssocID="{662E3E2A-D8ED-4B5A-AE97-548BD889E716}" presName="Name37" presStyleLbl="parChTrans1D4" presStyleIdx="27" presStyleCnt="52"/>
      <dgm:spPr/>
    </dgm:pt>
    <dgm:pt modelId="{8C4EF928-F700-4131-8120-0C676A373243}" type="pres">
      <dgm:prSet presAssocID="{A08F0F03-6A1A-4DE3-B462-3C2A45F0A94C}" presName="hierRoot2" presStyleCnt="0">
        <dgm:presLayoutVars>
          <dgm:hierBranch val="init"/>
        </dgm:presLayoutVars>
      </dgm:prSet>
      <dgm:spPr/>
    </dgm:pt>
    <dgm:pt modelId="{6E88E988-191A-4244-8F3B-EAE95CF874B3}" type="pres">
      <dgm:prSet presAssocID="{A08F0F03-6A1A-4DE3-B462-3C2A45F0A94C}" presName="rootComposite" presStyleCnt="0"/>
      <dgm:spPr/>
    </dgm:pt>
    <dgm:pt modelId="{CC935AE4-DC5A-474C-8729-4ADE87AB8A15}" type="pres">
      <dgm:prSet presAssocID="{A08F0F03-6A1A-4DE3-B462-3C2A45F0A94C}" presName="rootText" presStyleLbl="node4" presStyleIdx="27" presStyleCnt="52">
        <dgm:presLayoutVars>
          <dgm:chPref val="3"/>
        </dgm:presLayoutVars>
      </dgm:prSet>
      <dgm:spPr/>
    </dgm:pt>
    <dgm:pt modelId="{66FB467E-4802-4507-835F-4A4570C3FDC2}" type="pres">
      <dgm:prSet presAssocID="{A08F0F03-6A1A-4DE3-B462-3C2A45F0A94C}" presName="rootConnector" presStyleLbl="node4" presStyleIdx="27" presStyleCnt="52"/>
      <dgm:spPr/>
    </dgm:pt>
    <dgm:pt modelId="{4A9CA419-A969-4542-BB2F-5BE167D20C9B}" type="pres">
      <dgm:prSet presAssocID="{A08F0F03-6A1A-4DE3-B462-3C2A45F0A94C}" presName="hierChild4" presStyleCnt="0"/>
      <dgm:spPr/>
    </dgm:pt>
    <dgm:pt modelId="{5E622EA1-5DA8-413F-9FA5-FE3A1D292045}" type="pres">
      <dgm:prSet presAssocID="{D01C9F7A-5F78-4E8E-BCC9-AD863742CA58}" presName="Name37" presStyleLbl="parChTrans1D4" presStyleIdx="28" presStyleCnt="52"/>
      <dgm:spPr/>
    </dgm:pt>
    <dgm:pt modelId="{4A1C8513-52D8-4E06-A5C1-C0C1A675FB73}" type="pres">
      <dgm:prSet presAssocID="{908C6C2A-31F3-4D05-9D42-B732F7123062}" presName="hierRoot2" presStyleCnt="0">
        <dgm:presLayoutVars>
          <dgm:hierBranch val="init"/>
        </dgm:presLayoutVars>
      </dgm:prSet>
      <dgm:spPr/>
    </dgm:pt>
    <dgm:pt modelId="{7B59795F-BF21-4641-AB16-0EA7A03522C1}" type="pres">
      <dgm:prSet presAssocID="{908C6C2A-31F3-4D05-9D42-B732F7123062}" presName="rootComposite" presStyleCnt="0"/>
      <dgm:spPr/>
    </dgm:pt>
    <dgm:pt modelId="{5A4DA5B4-4669-45E5-87BB-2173E323EED4}" type="pres">
      <dgm:prSet presAssocID="{908C6C2A-31F3-4D05-9D42-B732F7123062}" presName="rootText" presStyleLbl="node4" presStyleIdx="28" presStyleCnt="52">
        <dgm:presLayoutVars>
          <dgm:chPref val="3"/>
        </dgm:presLayoutVars>
      </dgm:prSet>
      <dgm:spPr/>
    </dgm:pt>
    <dgm:pt modelId="{EFFD2202-2854-444A-8E79-47B7E7D3EE55}" type="pres">
      <dgm:prSet presAssocID="{908C6C2A-31F3-4D05-9D42-B732F7123062}" presName="rootConnector" presStyleLbl="node4" presStyleIdx="28" presStyleCnt="52"/>
      <dgm:spPr/>
    </dgm:pt>
    <dgm:pt modelId="{6E3BD639-797F-4D1B-8930-23C4D3E717FE}" type="pres">
      <dgm:prSet presAssocID="{908C6C2A-31F3-4D05-9D42-B732F7123062}" presName="hierChild4" presStyleCnt="0"/>
      <dgm:spPr/>
    </dgm:pt>
    <dgm:pt modelId="{A1CCC37C-1690-47F3-9427-CDA98019FA50}" type="pres">
      <dgm:prSet presAssocID="{908C6C2A-31F3-4D05-9D42-B732F7123062}" presName="hierChild5" presStyleCnt="0"/>
      <dgm:spPr/>
    </dgm:pt>
    <dgm:pt modelId="{BF6DFC2B-EC86-441C-8D6E-9209FFBFF785}" type="pres">
      <dgm:prSet presAssocID="{A08F0F03-6A1A-4DE3-B462-3C2A45F0A94C}" presName="hierChild5" presStyleCnt="0"/>
      <dgm:spPr/>
    </dgm:pt>
    <dgm:pt modelId="{51E14922-B954-46CE-A944-C92B5F262CC8}" type="pres">
      <dgm:prSet presAssocID="{CFECAC23-EA56-4698-BCFF-2F3D09EF5F8B}" presName="hierChild5" presStyleCnt="0"/>
      <dgm:spPr/>
    </dgm:pt>
    <dgm:pt modelId="{B1C90ED6-9EEE-4711-9340-EFBD97E09726}" type="pres">
      <dgm:prSet presAssocID="{5EA71EDA-92BE-4B8F-BFCF-E066F28D07F2}" presName="hierChild5" presStyleCnt="0"/>
      <dgm:spPr/>
    </dgm:pt>
    <dgm:pt modelId="{4DE75F3B-7F5E-4E86-BE41-6CF1EC2EBB32}" type="pres">
      <dgm:prSet presAssocID="{E83922A4-2C8A-4251-9B5F-139C1D959AD4}" presName="hierChild5" presStyleCnt="0"/>
      <dgm:spPr/>
    </dgm:pt>
    <dgm:pt modelId="{9D1EFCC7-4B96-4D04-B50D-557B8DB23AA2}" type="pres">
      <dgm:prSet presAssocID="{AECE77FF-42FD-4B07-9E22-E6C141E134A1}" presName="hierChild5" presStyleCnt="0"/>
      <dgm:spPr/>
    </dgm:pt>
    <dgm:pt modelId="{F122D192-D373-4E93-8331-7F98552CB8D8}" type="pres">
      <dgm:prSet presAssocID="{6950CAF2-77E0-4F5B-A36E-D5A813841207}" presName="hierChild5" presStyleCnt="0"/>
      <dgm:spPr/>
    </dgm:pt>
    <dgm:pt modelId="{C25E0FA4-EA17-4625-AE04-B42BA65DAEC7}" type="pres">
      <dgm:prSet presAssocID="{512ACC3B-01E5-4BC6-999C-CE2180734BBB}" presName="Name37" presStyleLbl="parChTrans1D2" presStyleIdx="5" presStyleCnt="11"/>
      <dgm:spPr/>
    </dgm:pt>
    <dgm:pt modelId="{06B5E745-9A74-46F4-ADB0-3174E422A2B0}" type="pres">
      <dgm:prSet presAssocID="{2D9B14F4-2032-4A6D-9DDD-9F8216C3B724}" presName="hierRoot2" presStyleCnt="0">
        <dgm:presLayoutVars>
          <dgm:hierBranch val="init"/>
        </dgm:presLayoutVars>
      </dgm:prSet>
      <dgm:spPr/>
    </dgm:pt>
    <dgm:pt modelId="{41A4003C-F71C-4D28-AB10-BC3410931CF2}" type="pres">
      <dgm:prSet presAssocID="{2D9B14F4-2032-4A6D-9DDD-9F8216C3B724}" presName="rootComposite" presStyleCnt="0"/>
      <dgm:spPr/>
    </dgm:pt>
    <dgm:pt modelId="{637607E9-F0A3-4842-A630-F5268CBB42EE}" type="pres">
      <dgm:prSet presAssocID="{2D9B14F4-2032-4A6D-9DDD-9F8216C3B724}" presName="rootText" presStyleLbl="node2" presStyleIdx="5" presStyleCnt="9">
        <dgm:presLayoutVars>
          <dgm:chPref val="3"/>
        </dgm:presLayoutVars>
      </dgm:prSet>
      <dgm:spPr/>
    </dgm:pt>
    <dgm:pt modelId="{4543DDDC-6441-46BE-B598-8D311FC2C79C}" type="pres">
      <dgm:prSet presAssocID="{2D9B14F4-2032-4A6D-9DDD-9F8216C3B724}" presName="rootConnector" presStyleLbl="node2" presStyleIdx="5" presStyleCnt="9"/>
      <dgm:spPr/>
    </dgm:pt>
    <dgm:pt modelId="{35AE864D-2A3C-40A2-B59A-5452A6CA86B2}" type="pres">
      <dgm:prSet presAssocID="{2D9B14F4-2032-4A6D-9DDD-9F8216C3B724}" presName="hierChild4" presStyleCnt="0"/>
      <dgm:spPr/>
    </dgm:pt>
    <dgm:pt modelId="{788E6ECB-B33A-431F-9D22-EB8CD97380F0}" type="pres">
      <dgm:prSet presAssocID="{B059CABE-0DDB-4B7E-97A6-57361616D7BE}" presName="Name37" presStyleLbl="parChTrans1D3" presStyleIdx="5" presStyleCnt="9"/>
      <dgm:spPr/>
    </dgm:pt>
    <dgm:pt modelId="{DC2E00D5-6F19-4F74-BB4D-D41A5CC382B7}" type="pres">
      <dgm:prSet presAssocID="{B9C556B5-E1F1-4C37-B8E8-814A9DCE5979}" presName="hierRoot2" presStyleCnt="0">
        <dgm:presLayoutVars>
          <dgm:hierBranch val="init"/>
        </dgm:presLayoutVars>
      </dgm:prSet>
      <dgm:spPr/>
    </dgm:pt>
    <dgm:pt modelId="{DCD8C39F-A182-4767-BD75-F446497B064C}" type="pres">
      <dgm:prSet presAssocID="{B9C556B5-E1F1-4C37-B8E8-814A9DCE5979}" presName="rootComposite" presStyleCnt="0"/>
      <dgm:spPr/>
    </dgm:pt>
    <dgm:pt modelId="{99E74036-26FD-40F8-953E-9F61ECE62061}" type="pres">
      <dgm:prSet presAssocID="{B9C556B5-E1F1-4C37-B8E8-814A9DCE5979}" presName="rootText" presStyleLbl="node3" presStyleIdx="5" presStyleCnt="9">
        <dgm:presLayoutVars>
          <dgm:chPref val="3"/>
        </dgm:presLayoutVars>
      </dgm:prSet>
      <dgm:spPr/>
    </dgm:pt>
    <dgm:pt modelId="{2EFDEF62-FD29-4858-A085-DA9915D3A681}" type="pres">
      <dgm:prSet presAssocID="{B9C556B5-E1F1-4C37-B8E8-814A9DCE5979}" presName="rootConnector" presStyleLbl="node3" presStyleIdx="5" presStyleCnt="9"/>
      <dgm:spPr/>
    </dgm:pt>
    <dgm:pt modelId="{5CB7FD45-FDC0-4AA2-9F2A-954A985BD463}" type="pres">
      <dgm:prSet presAssocID="{B9C556B5-E1F1-4C37-B8E8-814A9DCE5979}" presName="hierChild4" presStyleCnt="0"/>
      <dgm:spPr/>
    </dgm:pt>
    <dgm:pt modelId="{5641F409-CF34-479E-8DAD-E6722F5FC09D}" type="pres">
      <dgm:prSet presAssocID="{67CED053-C1E9-4191-AE8D-06CD54E6A106}" presName="Name37" presStyleLbl="parChTrans1D4" presStyleIdx="29" presStyleCnt="52"/>
      <dgm:spPr/>
    </dgm:pt>
    <dgm:pt modelId="{FFFE280E-F376-44EA-AC1C-5FA68DB9DDFB}" type="pres">
      <dgm:prSet presAssocID="{9092FF2C-1170-4528-B523-D1DB7BAFAB32}" presName="hierRoot2" presStyleCnt="0">
        <dgm:presLayoutVars>
          <dgm:hierBranch val="init"/>
        </dgm:presLayoutVars>
      </dgm:prSet>
      <dgm:spPr/>
    </dgm:pt>
    <dgm:pt modelId="{C7CF01AD-008E-4566-9272-9F9267277202}" type="pres">
      <dgm:prSet presAssocID="{9092FF2C-1170-4528-B523-D1DB7BAFAB32}" presName="rootComposite" presStyleCnt="0"/>
      <dgm:spPr/>
    </dgm:pt>
    <dgm:pt modelId="{72DA48C4-7F4A-4202-B4C1-5BFDA3CC37C7}" type="pres">
      <dgm:prSet presAssocID="{9092FF2C-1170-4528-B523-D1DB7BAFAB32}" presName="rootText" presStyleLbl="node4" presStyleIdx="29" presStyleCnt="52">
        <dgm:presLayoutVars>
          <dgm:chPref val="3"/>
        </dgm:presLayoutVars>
      </dgm:prSet>
      <dgm:spPr/>
    </dgm:pt>
    <dgm:pt modelId="{411222CB-772C-45B2-B1EA-DA2768A1027E}" type="pres">
      <dgm:prSet presAssocID="{9092FF2C-1170-4528-B523-D1DB7BAFAB32}" presName="rootConnector" presStyleLbl="node4" presStyleIdx="29" presStyleCnt="52"/>
      <dgm:spPr/>
    </dgm:pt>
    <dgm:pt modelId="{AF6E235C-13BF-4F49-8221-CC81EE26B794}" type="pres">
      <dgm:prSet presAssocID="{9092FF2C-1170-4528-B523-D1DB7BAFAB32}" presName="hierChild4" presStyleCnt="0"/>
      <dgm:spPr/>
    </dgm:pt>
    <dgm:pt modelId="{EDFDE917-E8C7-4032-9135-E88AA47246AF}" type="pres">
      <dgm:prSet presAssocID="{F41C9E52-DD18-4F2B-B006-05839BC9612F}" presName="Name37" presStyleLbl="parChTrans1D4" presStyleIdx="30" presStyleCnt="52"/>
      <dgm:spPr/>
    </dgm:pt>
    <dgm:pt modelId="{E48993A3-2D2C-48B3-AD1E-C10C157F6BDC}" type="pres">
      <dgm:prSet presAssocID="{DC3E882F-037E-42D6-87BE-B861FDA008D3}" presName="hierRoot2" presStyleCnt="0">
        <dgm:presLayoutVars>
          <dgm:hierBranch val="init"/>
        </dgm:presLayoutVars>
      </dgm:prSet>
      <dgm:spPr/>
    </dgm:pt>
    <dgm:pt modelId="{2AB7BBB1-5BE8-4B0D-B4A6-4B3831DC5FBB}" type="pres">
      <dgm:prSet presAssocID="{DC3E882F-037E-42D6-87BE-B861FDA008D3}" presName="rootComposite" presStyleCnt="0"/>
      <dgm:spPr/>
    </dgm:pt>
    <dgm:pt modelId="{EDD34B24-0D5C-4C1D-BB5F-92BA09278853}" type="pres">
      <dgm:prSet presAssocID="{DC3E882F-037E-42D6-87BE-B861FDA008D3}" presName="rootText" presStyleLbl="node4" presStyleIdx="30" presStyleCnt="52">
        <dgm:presLayoutVars>
          <dgm:chPref val="3"/>
        </dgm:presLayoutVars>
      </dgm:prSet>
      <dgm:spPr/>
    </dgm:pt>
    <dgm:pt modelId="{E24D8D16-E52B-4B53-903B-259D4640A849}" type="pres">
      <dgm:prSet presAssocID="{DC3E882F-037E-42D6-87BE-B861FDA008D3}" presName="rootConnector" presStyleLbl="node4" presStyleIdx="30" presStyleCnt="52"/>
      <dgm:spPr/>
    </dgm:pt>
    <dgm:pt modelId="{68E0BCD2-B5D9-4AF6-97C2-4F837437DCAF}" type="pres">
      <dgm:prSet presAssocID="{DC3E882F-037E-42D6-87BE-B861FDA008D3}" presName="hierChild4" presStyleCnt="0"/>
      <dgm:spPr/>
    </dgm:pt>
    <dgm:pt modelId="{8EBD60B7-E52E-4E5F-A99A-ADEE7850B56C}" type="pres">
      <dgm:prSet presAssocID="{6EB6CCAA-EDCC-45DB-9111-C87FBFEAB796}" presName="Name37" presStyleLbl="parChTrans1D4" presStyleIdx="31" presStyleCnt="52"/>
      <dgm:spPr/>
    </dgm:pt>
    <dgm:pt modelId="{D1ACFDC7-D418-4D16-8DD0-279858EC6115}" type="pres">
      <dgm:prSet presAssocID="{58AF6004-F88C-4B90-8F15-38D46D6A2485}" presName="hierRoot2" presStyleCnt="0">
        <dgm:presLayoutVars>
          <dgm:hierBranch val="init"/>
        </dgm:presLayoutVars>
      </dgm:prSet>
      <dgm:spPr/>
    </dgm:pt>
    <dgm:pt modelId="{EFA7EDFF-FB24-4956-8EC6-A507A01347FB}" type="pres">
      <dgm:prSet presAssocID="{58AF6004-F88C-4B90-8F15-38D46D6A2485}" presName="rootComposite" presStyleCnt="0"/>
      <dgm:spPr/>
    </dgm:pt>
    <dgm:pt modelId="{9B188239-C492-4FDA-86F6-6F9139FFFFD4}" type="pres">
      <dgm:prSet presAssocID="{58AF6004-F88C-4B90-8F15-38D46D6A2485}" presName="rootText" presStyleLbl="node4" presStyleIdx="31" presStyleCnt="52" custScaleX="126334" custScaleY="155725">
        <dgm:presLayoutVars>
          <dgm:chPref val="3"/>
        </dgm:presLayoutVars>
      </dgm:prSet>
      <dgm:spPr/>
    </dgm:pt>
    <dgm:pt modelId="{EA2CB61E-B61A-4CEF-92EA-A0A1CF5291BE}" type="pres">
      <dgm:prSet presAssocID="{58AF6004-F88C-4B90-8F15-38D46D6A2485}" presName="rootConnector" presStyleLbl="node4" presStyleIdx="31" presStyleCnt="52"/>
      <dgm:spPr/>
    </dgm:pt>
    <dgm:pt modelId="{87C91462-6959-4B45-9E83-DAF102074BA3}" type="pres">
      <dgm:prSet presAssocID="{58AF6004-F88C-4B90-8F15-38D46D6A2485}" presName="hierChild4" presStyleCnt="0"/>
      <dgm:spPr/>
    </dgm:pt>
    <dgm:pt modelId="{A9A1B6A8-502D-427C-8F4F-B6CF586A47FD}" type="pres">
      <dgm:prSet presAssocID="{D5F2F687-2277-461E-AC66-2972AEAFC139}" presName="Name37" presStyleLbl="parChTrans1D4" presStyleIdx="32" presStyleCnt="52"/>
      <dgm:spPr/>
    </dgm:pt>
    <dgm:pt modelId="{C5B87528-B3BA-44CB-9F24-9C1056D521B3}" type="pres">
      <dgm:prSet presAssocID="{CDDCA5DC-09DD-4626-829D-C3473B58141C}" presName="hierRoot2" presStyleCnt="0">
        <dgm:presLayoutVars>
          <dgm:hierBranch val="init"/>
        </dgm:presLayoutVars>
      </dgm:prSet>
      <dgm:spPr/>
    </dgm:pt>
    <dgm:pt modelId="{2C8DDF87-A127-4629-B4B2-51ABB64B3C0C}" type="pres">
      <dgm:prSet presAssocID="{CDDCA5DC-09DD-4626-829D-C3473B58141C}" presName="rootComposite" presStyleCnt="0"/>
      <dgm:spPr/>
    </dgm:pt>
    <dgm:pt modelId="{8670413E-D551-4278-B635-B37E0B3A8617}" type="pres">
      <dgm:prSet presAssocID="{CDDCA5DC-09DD-4626-829D-C3473B58141C}" presName="rootText" presStyleLbl="node4" presStyleIdx="32" presStyleCnt="52" custScaleX="119326" custScaleY="148072">
        <dgm:presLayoutVars>
          <dgm:chPref val="3"/>
        </dgm:presLayoutVars>
      </dgm:prSet>
      <dgm:spPr/>
    </dgm:pt>
    <dgm:pt modelId="{367A56C6-E1A2-4712-B0B3-D2DB80193C42}" type="pres">
      <dgm:prSet presAssocID="{CDDCA5DC-09DD-4626-829D-C3473B58141C}" presName="rootConnector" presStyleLbl="node4" presStyleIdx="32" presStyleCnt="52"/>
      <dgm:spPr/>
    </dgm:pt>
    <dgm:pt modelId="{1F8ECEDA-2329-4BBD-836E-1C0DEBFF14FA}" type="pres">
      <dgm:prSet presAssocID="{CDDCA5DC-09DD-4626-829D-C3473B58141C}" presName="hierChild4" presStyleCnt="0"/>
      <dgm:spPr/>
    </dgm:pt>
    <dgm:pt modelId="{2CEA1E1D-3591-45CB-BD29-5AFE247961CD}" type="pres">
      <dgm:prSet presAssocID="{4B8A438F-45C7-46E4-AC19-573DD6E1FD18}" presName="Name37" presStyleLbl="parChTrans1D4" presStyleIdx="33" presStyleCnt="52"/>
      <dgm:spPr/>
    </dgm:pt>
    <dgm:pt modelId="{C4D8A24F-0876-4E11-9534-8A97135C0E1B}" type="pres">
      <dgm:prSet presAssocID="{76DBE95A-CE13-465B-A817-13BCB4212605}" presName="hierRoot2" presStyleCnt="0">
        <dgm:presLayoutVars>
          <dgm:hierBranch val="init"/>
        </dgm:presLayoutVars>
      </dgm:prSet>
      <dgm:spPr/>
    </dgm:pt>
    <dgm:pt modelId="{FA5A8016-7D9D-4AD6-A65F-5ED58E6174F7}" type="pres">
      <dgm:prSet presAssocID="{76DBE95A-CE13-465B-A817-13BCB4212605}" presName="rootComposite" presStyleCnt="0"/>
      <dgm:spPr/>
    </dgm:pt>
    <dgm:pt modelId="{11EC36AA-2752-443B-A088-C84EC93CBE9D}" type="pres">
      <dgm:prSet presAssocID="{76DBE95A-CE13-465B-A817-13BCB4212605}" presName="rootText" presStyleLbl="node4" presStyleIdx="33" presStyleCnt="52">
        <dgm:presLayoutVars>
          <dgm:chPref val="3"/>
        </dgm:presLayoutVars>
      </dgm:prSet>
      <dgm:spPr/>
    </dgm:pt>
    <dgm:pt modelId="{91E79A30-197A-4803-9D65-3E41D81E4173}" type="pres">
      <dgm:prSet presAssocID="{76DBE95A-CE13-465B-A817-13BCB4212605}" presName="rootConnector" presStyleLbl="node4" presStyleIdx="33" presStyleCnt="52"/>
      <dgm:spPr/>
    </dgm:pt>
    <dgm:pt modelId="{D57DA666-EF2F-4AE1-8F6F-9373E5630040}" type="pres">
      <dgm:prSet presAssocID="{76DBE95A-CE13-465B-A817-13BCB4212605}" presName="hierChild4" presStyleCnt="0"/>
      <dgm:spPr/>
    </dgm:pt>
    <dgm:pt modelId="{B0C6EA3C-EF97-4679-8CE6-48359C07A52F}" type="pres">
      <dgm:prSet presAssocID="{76DBE95A-CE13-465B-A817-13BCB4212605}" presName="hierChild5" presStyleCnt="0"/>
      <dgm:spPr/>
    </dgm:pt>
    <dgm:pt modelId="{0AAC7172-C4C9-423F-A9A5-560D31DD1AB8}" type="pres">
      <dgm:prSet presAssocID="{CDDCA5DC-09DD-4626-829D-C3473B58141C}" presName="hierChild5" presStyleCnt="0"/>
      <dgm:spPr/>
    </dgm:pt>
    <dgm:pt modelId="{A8BD9D30-E36A-4A1D-8E17-678130B8FA81}" type="pres">
      <dgm:prSet presAssocID="{58AF6004-F88C-4B90-8F15-38D46D6A2485}" presName="hierChild5" presStyleCnt="0"/>
      <dgm:spPr/>
    </dgm:pt>
    <dgm:pt modelId="{7FECDDAE-4CDE-4D79-B0CD-E07E751FEA0A}" type="pres">
      <dgm:prSet presAssocID="{DC3E882F-037E-42D6-87BE-B861FDA008D3}" presName="hierChild5" presStyleCnt="0"/>
      <dgm:spPr/>
    </dgm:pt>
    <dgm:pt modelId="{F2FD0DB3-CFD1-4E59-A2D1-8D8595EC9A2B}" type="pres">
      <dgm:prSet presAssocID="{9092FF2C-1170-4528-B523-D1DB7BAFAB32}" presName="hierChild5" presStyleCnt="0"/>
      <dgm:spPr/>
    </dgm:pt>
    <dgm:pt modelId="{9B3DA88C-AFE9-4EB4-88BC-C931F93B50CA}" type="pres">
      <dgm:prSet presAssocID="{B9C556B5-E1F1-4C37-B8E8-814A9DCE5979}" presName="hierChild5" presStyleCnt="0"/>
      <dgm:spPr/>
    </dgm:pt>
    <dgm:pt modelId="{2DB46803-AC8E-4B5C-B8BE-B732BB7C5B66}" type="pres">
      <dgm:prSet presAssocID="{2D9B14F4-2032-4A6D-9DDD-9F8216C3B724}" presName="hierChild5" presStyleCnt="0"/>
      <dgm:spPr/>
    </dgm:pt>
    <dgm:pt modelId="{F386E7C8-1B31-4B5B-9628-95F9E4F5BEF8}" type="pres">
      <dgm:prSet presAssocID="{64DB0737-3B04-4D99-9A8A-28F24EC04C42}" presName="Name37" presStyleLbl="parChTrans1D2" presStyleIdx="6" presStyleCnt="11"/>
      <dgm:spPr/>
    </dgm:pt>
    <dgm:pt modelId="{989EC0A1-1E15-49EF-87C6-5463780D869C}" type="pres">
      <dgm:prSet presAssocID="{0F1B5D79-ADDF-45FD-836C-4B8275CF6397}" presName="hierRoot2" presStyleCnt="0">
        <dgm:presLayoutVars>
          <dgm:hierBranch val="init"/>
        </dgm:presLayoutVars>
      </dgm:prSet>
      <dgm:spPr/>
    </dgm:pt>
    <dgm:pt modelId="{43723368-39DC-4910-B6A1-1C55E8A88883}" type="pres">
      <dgm:prSet presAssocID="{0F1B5D79-ADDF-45FD-836C-4B8275CF6397}" presName="rootComposite" presStyleCnt="0"/>
      <dgm:spPr/>
    </dgm:pt>
    <dgm:pt modelId="{A5BD99AD-8614-425F-B1C8-3FE6750AB7CA}" type="pres">
      <dgm:prSet presAssocID="{0F1B5D79-ADDF-45FD-836C-4B8275CF6397}" presName="rootText" presStyleLbl="node2" presStyleIdx="6" presStyleCnt="9">
        <dgm:presLayoutVars>
          <dgm:chPref val="3"/>
        </dgm:presLayoutVars>
      </dgm:prSet>
      <dgm:spPr/>
    </dgm:pt>
    <dgm:pt modelId="{B115C528-D12C-4CF9-B402-388D95F13060}" type="pres">
      <dgm:prSet presAssocID="{0F1B5D79-ADDF-45FD-836C-4B8275CF6397}" presName="rootConnector" presStyleLbl="node2" presStyleIdx="6" presStyleCnt="9"/>
      <dgm:spPr/>
    </dgm:pt>
    <dgm:pt modelId="{D280230E-0698-4F2A-AD9A-2BA30C5BACD6}" type="pres">
      <dgm:prSet presAssocID="{0F1B5D79-ADDF-45FD-836C-4B8275CF6397}" presName="hierChild4" presStyleCnt="0"/>
      <dgm:spPr/>
    </dgm:pt>
    <dgm:pt modelId="{77504E8E-2463-490E-B741-E533AF23AD28}" type="pres">
      <dgm:prSet presAssocID="{8837C405-771D-43FD-889D-46E2C8949F4B}" presName="Name37" presStyleLbl="parChTrans1D3" presStyleIdx="6" presStyleCnt="9"/>
      <dgm:spPr/>
    </dgm:pt>
    <dgm:pt modelId="{135DE4E8-3BC2-491E-B943-D44583CB0914}" type="pres">
      <dgm:prSet presAssocID="{2C3F1A4D-8FBA-4B95-9D11-5A11047FFF16}" presName="hierRoot2" presStyleCnt="0">
        <dgm:presLayoutVars>
          <dgm:hierBranch val="init"/>
        </dgm:presLayoutVars>
      </dgm:prSet>
      <dgm:spPr/>
    </dgm:pt>
    <dgm:pt modelId="{AAF48F12-753F-433A-88CB-12F6C271ECD1}" type="pres">
      <dgm:prSet presAssocID="{2C3F1A4D-8FBA-4B95-9D11-5A11047FFF16}" presName="rootComposite" presStyleCnt="0"/>
      <dgm:spPr/>
    </dgm:pt>
    <dgm:pt modelId="{0C4E180B-B1D1-44A6-805F-619F60B9C60B}" type="pres">
      <dgm:prSet presAssocID="{2C3F1A4D-8FBA-4B95-9D11-5A11047FFF16}" presName="rootText" presStyleLbl="node3" presStyleIdx="6" presStyleCnt="9" custScaleX="138387" custScaleY="140020">
        <dgm:presLayoutVars>
          <dgm:chPref val="3"/>
        </dgm:presLayoutVars>
      </dgm:prSet>
      <dgm:spPr/>
    </dgm:pt>
    <dgm:pt modelId="{EEFA38BE-E6FD-4408-8758-DC6D2DC70BC2}" type="pres">
      <dgm:prSet presAssocID="{2C3F1A4D-8FBA-4B95-9D11-5A11047FFF16}" presName="rootConnector" presStyleLbl="node3" presStyleIdx="6" presStyleCnt="9"/>
      <dgm:spPr/>
    </dgm:pt>
    <dgm:pt modelId="{340F9FD3-40E7-42A4-A7E5-DE3A8EFB997C}" type="pres">
      <dgm:prSet presAssocID="{2C3F1A4D-8FBA-4B95-9D11-5A11047FFF16}" presName="hierChild4" presStyleCnt="0"/>
      <dgm:spPr/>
    </dgm:pt>
    <dgm:pt modelId="{95B1EDEB-529C-4883-8322-D189BAE68518}" type="pres">
      <dgm:prSet presAssocID="{DF6C9EB3-BACF-4DF4-9258-AD4BF3E316AD}" presName="Name37" presStyleLbl="parChTrans1D4" presStyleIdx="34" presStyleCnt="52"/>
      <dgm:spPr/>
    </dgm:pt>
    <dgm:pt modelId="{4126FD2C-31B3-4661-971F-1FDDFD5FBFC7}" type="pres">
      <dgm:prSet presAssocID="{1EF237FE-8AF1-43D5-9147-06CE8DADA9E2}" presName="hierRoot2" presStyleCnt="0">
        <dgm:presLayoutVars>
          <dgm:hierBranch val="init"/>
        </dgm:presLayoutVars>
      </dgm:prSet>
      <dgm:spPr/>
    </dgm:pt>
    <dgm:pt modelId="{A459023D-9B2F-4A14-8854-874761361A01}" type="pres">
      <dgm:prSet presAssocID="{1EF237FE-8AF1-43D5-9147-06CE8DADA9E2}" presName="rootComposite" presStyleCnt="0"/>
      <dgm:spPr/>
    </dgm:pt>
    <dgm:pt modelId="{F3CD4565-F425-4D8B-98E5-3C6EC58B77DE}" type="pres">
      <dgm:prSet presAssocID="{1EF237FE-8AF1-43D5-9147-06CE8DADA9E2}" presName="rootText" presStyleLbl="node4" presStyleIdx="34" presStyleCnt="52">
        <dgm:presLayoutVars>
          <dgm:chPref val="3"/>
        </dgm:presLayoutVars>
      </dgm:prSet>
      <dgm:spPr/>
    </dgm:pt>
    <dgm:pt modelId="{C99054AB-4B77-4F6D-9E63-594043DEB088}" type="pres">
      <dgm:prSet presAssocID="{1EF237FE-8AF1-43D5-9147-06CE8DADA9E2}" presName="rootConnector" presStyleLbl="node4" presStyleIdx="34" presStyleCnt="52"/>
      <dgm:spPr/>
    </dgm:pt>
    <dgm:pt modelId="{5EA591EF-10F8-4214-BFC0-7763596006DB}" type="pres">
      <dgm:prSet presAssocID="{1EF237FE-8AF1-43D5-9147-06CE8DADA9E2}" presName="hierChild4" presStyleCnt="0"/>
      <dgm:spPr/>
    </dgm:pt>
    <dgm:pt modelId="{E4D04F77-E337-4BC1-8FD3-4A3C2688D760}" type="pres">
      <dgm:prSet presAssocID="{A8D0B36C-3DEE-434E-910A-2339EBEF8D66}" presName="Name37" presStyleLbl="parChTrans1D4" presStyleIdx="35" presStyleCnt="52"/>
      <dgm:spPr/>
    </dgm:pt>
    <dgm:pt modelId="{B37A22CD-5B2D-447A-BF2E-4F0C3AEBDA55}" type="pres">
      <dgm:prSet presAssocID="{961FEA41-6150-4715-9ACB-B69059A89677}" presName="hierRoot2" presStyleCnt="0">
        <dgm:presLayoutVars>
          <dgm:hierBranch val="init"/>
        </dgm:presLayoutVars>
      </dgm:prSet>
      <dgm:spPr/>
    </dgm:pt>
    <dgm:pt modelId="{68186080-24A9-4FF6-BA9E-DF9124515483}" type="pres">
      <dgm:prSet presAssocID="{961FEA41-6150-4715-9ACB-B69059A89677}" presName="rootComposite" presStyleCnt="0"/>
      <dgm:spPr/>
    </dgm:pt>
    <dgm:pt modelId="{27696106-33B5-400B-9585-B67659197D9D}" type="pres">
      <dgm:prSet presAssocID="{961FEA41-6150-4715-9ACB-B69059A89677}" presName="rootText" presStyleLbl="node4" presStyleIdx="35" presStyleCnt="52" custScaleY="164210">
        <dgm:presLayoutVars>
          <dgm:chPref val="3"/>
        </dgm:presLayoutVars>
      </dgm:prSet>
      <dgm:spPr/>
    </dgm:pt>
    <dgm:pt modelId="{A0B1B3BE-2902-4371-8806-A6A6AE2EB1E8}" type="pres">
      <dgm:prSet presAssocID="{961FEA41-6150-4715-9ACB-B69059A89677}" presName="rootConnector" presStyleLbl="node4" presStyleIdx="35" presStyleCnt="52"/>
      <dgm:spPr/>
    </dgm:pt>
    <dgm:pt modelId="{95C75438-4EEF-4E34-9FE9-3429B9E0714E}" type="pres">
      <dgm:prSet presAssocID="{961FEA41-6150-4715-9ACB-B69059A89677}" presName="hierChild4" presStyleCnt="0"/>
      <dgm:spPr/>
    </dgm:pt>
    <dgm:pt modelId="{B4A8E14A-3B0A-48C3-B262-7CDED00B071D}" type="pres">
      <dgm:prSet presAssocID="{638DCF26-AA67-46F2-826E-857DF7FFD94F}" presName="Name37" presStyleLbl="parChTrans1D4" presStyleIdx="36" presStyleCnt="52"/>
      <dgm:spPr/>
    </dgm:pt>
    <dgm:pt modelId="{2C131815-0C0B-4CF4-9B24-0B58BAC99869}" type="pres">
      <dgm:prSet presAssocID="{79FD6720-49D2-426B-85E1-CA9A761BCEB0}" presName="hierRoot2" presStyleCnt="0">
        <dgm:presLayoutVars>
          <dgm:hierBranch val="init"/>
        </dgm:presLayoutVars>
      </dgm:prSet>
      <dgm:spPr/>
    </dgm:pt>
    <dgm:pt modelId="{28044B88-2211-46BF-9A02-32C37C6EE547}" type="pres">
      <dgm:prSet presAssocID="{79FD6720-49D2-426B-85E1-CA9A761BCEB0}" presName="rootComposite" presStyleCnt="0"/>
      <dgm:spPr/>
    </dgm:pt>
    <dgm:pt modelId="{F7BF8CDC-41C7-4145-9AFE-72AF2A207F4D}" type="pres">
      <dgm:prSet presAssocID="{79FD6720-49D2-426B-85E1-CA9A761BCEB0}" presName="rootText" presStyleLbl="node4" presStyleIdx="36" presStyleCnt="52" custLinFactNeighborX="37" custLinFactNeighborY="7812">
        <dgm:presLayoutVars>
          <dgm:chPref val="3"/>
        </dgm:presLayoutVars>
      </dgm:prSet>
      <dgm:spPr/>
    </dgm:pt>
    <dgm:pt modelId="{4CA4EB2D-2FE3-459B-9BF4-15AA0A036E11}" type="pres">
      <dgm:prSet presAssocID="{79FD6720-49D2-426B-85E1-CA9A761BCEB0}" presName="rootConnector" presStyleLbl="node4" presStyleIdx="36" presStyleCnt="52"/>
      <dgm:spPr/>
    </dgm:pt>
    <dgm:pt modelId="{E5A086FF-2A7F-4289-A2BD-AA021BB74F36}" type="pres">
      <dgm:prSet presAssocID="{79FD6720-49D2-426B-85E1-CA9A761BCEB0}" presName="hierChild4" presStyleCnt="0"/>
      <dgm:spPr/>
    </dgm:pt>
    <dgm:pt modelId="{81801EB0-C7EA-4A02-80FA-BB623547EA7A}" type="pres">
      <dgm:prSet presAssocID="{D1531277-8355-4E29-9E6B-1CF803529853}" presName="Name37" presStyleLbl="parChTrans1D4" presStyleIdx="37" presStyleCnt="52"/>
      <dgm:spPr/>
    </dgm:pt>
    <dgm:pt modelId="{D05B625B-A818-4F15-B8C8-FEE682A003E3}" type="pres">
      <dgm:prSet presAssocID="{BE969252-2C65-40C2-899D-DF9C26E2F761}" presName="hierRoot2" presStyleCnt="0">
        <dgm:presLayoutVars>
          <dgm:hierBranch val="init"/>
        </dgm:presLayoutVars>
      </dgm:prSet>
      <dgm:spPr/>
    </dgm:pt>
    <dgm:pt modelId="{26EEC95A-FD59-4A74-9FE9-82B3FE6AA805}" type="pres">
      <dgm:prSet presAssocID="{BE969252-2C65-40C2-899D-DF9C26E2F761}" presName="rootComposite" presStyleCnt="0"/>
      <dgm:spPr/>
    </dgm:pt>
    <dgm:pt modelId="{16370EE6-C4CF-4A0A-9EE5-84FE36AF5BA1}" type="pres">
      <dgm:prSet presAssocID="{BE969252-2C65-40C2-899D-DF9C26E2F761}" presName="rootText" presStyleLbl="node4" presStyleIdx="37" presStyleCnt="52" custScaleY="188036">
        <dgm:presLayoutVars>
          <dgm:chPref val="3"/>
        </dgm:presLayoutVars>
      </dgm:prSet>
      <dgm:spPr/>
    </dgm:pt>
    <dgm:pt modelId="{E619F588-0576-4A24-AF7E-60277AF0AA95}" type="pres">
      <dgm:prSet presAssocID="{BE969252-2C65-40C2-899D-DF9C26E2F761}" presName="rootConnector" presStyleLbl="node4" presStyleIdx="37" presStyleCnt="52"/>
      <dgm:spPr/>
    </dgm:pt>
    <dgm:pt modelId="{314FB814-0B41-4915-842A-1E2C5DC36EE4}" type="pres">
      <dgm:prSet presAssocID="{BE969252-2C65-40C2-899D-DF9C26E2F761}" presName="hierChild4" presStyleCnt="0"/>
      <dgm:spPr/>
    </dgm:pt>
    <dgm:pt modelId="{57C30534-6E18-40BD-BF8F-8043BFEA4870}" type="pres">
      <dgm:prSet presAssocID="{C6E40968-DBA2-4318-B0CB-0DEB757C78D5}" presName="Name37" presStyleLbl="parChTrans1D4" presStyleIdx="38" presStyleCnt="52"/>
      <dgm:spPr/>
    </dgm:pt>
    <dgm:pt modelId="{0740578D-16AB-4940-9229-589E4B4EF905}" type="pres">
      <dgm:prSet presAssocID="{5C79B8FF-4788-4311-A40B-A910F05FC6B0}" presName="hierRoot2" presStyleCnt="0">
        <dgm:presLayoutVars>
          <dgm:hierBranch val="init"/>
        </dgm:presLayoutVars>
      </dgm:prSet>
      <dgm:spPr/>
    </dgm:pt>
    <dgm:pt modelId="{82CCA288-4627-46AF-B295-D17184C99468}" type="pres">
      <dgm:prSet presAssocID="{5C79B8FF-4788-4311-A40B-A910F05FC6B0}" presName="rootComposite" presStyleCnt="0"/>
      <dgm:spPr/>
    </dgm:pt>
    <dgm:pt modelId="{1BC2AC3A-FBC0-4B6B-9F7F-41535B727ACC}" type="pres">
      <dgm:prSet presAssocID="{5C79B8FF-4788-4311-A40B-A910F05FC6B0}" presName="rootText" presStyleLbl="node4" presStyleIdx="38" presStyleCnt="52">
        <dgm:presLayoutVars>
          <dgm:chPref val="3"/>
        </dgm:presLayoutVars>
      </dgm:prSet>
      <dgm:spPr/>
    </dgm:pt>
    <dgm:pt modelId="{7849FBE0-F498-4844-B2E8-919DAE9B0E9B}" type="pres">
      <dgm:prSet presAssocID="{5C79B8FF-4788-4311-A40B-A910F05FC6B0}" presName="rootConnector" presStyleLbl="node4" presStyleIdx="38" presStyleCnt="52"/>
      <dgm:spPr/>
    </dgm:pt>
    <dgm:pt modelId="{EC6F0602-A163-4DD8-A17F-20A1D8F5EFCF}" type="pres">
      <dgm:prSet presAssocID="{5C79B8FF-4788-4311-A40B-A910F05FC6B0}" presName="hierChild4" presStyleCnt="0"/>
      <dgm:spPr/>
    </dgm:pt>
    <dgm:pt modelId="{38B70FF1-A6D0-4B3C-A4E4-919618D97690}" type="pres">
      <dgm:prSet presAssocID="{8D58AB4F-7464-42C1-8782-3424BF46D3D4}" presName="Name37" presStyleLbl="parChTrans1D4" presStyleIdx="39" presStyleCnt="52"/>
      <dgm:spPr/>
    </dgm:pt>
    <dgm:pt modelId="{65B6D5A6-9CF6-4004-ADBD-4DD17255578F}" type="pres">
      <dgm:prSet presAssocID="{8090F0DE-4E88-457B-AA07-6061A779A917}" presName="hierRoot2" presStyleCnt="0">
        <dgm:presLayoutVars>
          <dgm:hierBranch val="init"/>
        </dgm:presLayoutVars>
      </dgm:prSet>
      <dgm:spPr/>
    </dgm:pt>
    <dgm:pt modelId="{B25DF985-E131-401B-B95C-A7702CB0F395}" type="pres">
      <dgm:prSet presAssocID="{8090F0DE-4E88-457B-AA07-6061A779A917}" presName="rootComposite" presStyleCnt="0"/>
      <dgm:spPr/>
    </dgm:pt>
    <dgm:pt modelId="{28F32820-68FD-49BE-B9DF-0559A099FC86}" type="pres">
      <dgm:prSet presAssocID="{8090F0DE-4E88-457B-AA07-6061A779A917}" presName="rootText" presStyleLbl="node4" presStyleIdx="39" presStyleCnt="52" custScaleY="116194">
        <dgm:presLayoutVars>
          <dgm:chPref val="3"/>
        </dgm:presLayoutVars>
      </dgm:prSet>
      <dgm:spPr/>
    </dgm:pt>
    <dgm:pt modelId="{9DAB8E12-C968-4119-A0B5-6E2F2A39ECB0}" type="pres">
      <dgm:prSet presAssocID="{8090F0DE-4E88-457B-AA07-6061A779A917}" presName="rootConnector" presStyleLbl="node4" presStyleIdx="39" presStyleCnt="52"/>
      <dgm:spPr/>
    </dgm:pt>
    <dgm:pt modelId="{F5B746D7-2073-4245-B0E9-8C082028039B}" type="pres">
      <dgm:prSet presAssocID="{8090F0DE-4E88-457B-AA07-6061A779A917}" presName="hierChild4" presStyleCnt="0"/>
      <dgm:spPr/>
    </dgm:pt>
    <dgm:pt modelId="{66C8106C-C04A-4E8C-880B-4A49F28DA57C}" type="pres">
      <dgm:prSet presAssocID="{AAAA44E0-2B9A-4711-BF13-37C66E4D6D6A}" presName="Name37" presStyleLbl="parChTrans1D4" presStyleIdx="40" presStyleCnt="52"/>
      <dgm:spPr/>
    </dgm:pt>
    <dgm:pt modelId="{1364A50D-A55B-4743-9DC6-8B22DA793D97}" type="pres">
      <dgm:prSet presAssocID="{BB02EFF6-1F49-4811-ADB0-15B48447256D}" presName="hierRoot2" presStyleCnt="0">
        <dgm:presLayoutVars>
          <dgm:hierBranch val="init"/>
        </dgm:presLayoutVars>
      </dgm:prSet>
      <dgm:spPr/>
    </dgm:pt>
    <dgm:pt modelId="{2017BE59-EF6A-4736-B747-DB46195F9506}" type="pres">
      <dgm:prSet presAssocID="{BB02EFF6-1F49-4811-ADB0-15B48447256D}" presName="rootComposite" presStyleCnt="0"/>
      <dgm:spPr/>
    </dgm:pt>
    <dgm:pt modelId="{149CBC41-412A-4ECB-BE5E-A348C670148F}" type="pres">
      <dgm:prSet presAssocID="{BB02EFF6-1F49-4811-ADB0-15B48447256D}" presName="rootText" presStyleLbl="node4" presStyleIdx="40" presStyleCnt="52" custScaleY="135921">
        <dgm:presLayoutVars>
          <dgm:chPref val="3"/>
        </dgm:presLayoutVars>
      </dgm:prSet>
      <dgm:spPr/>
    </dgm:pt>
    <dgm:pt modelId="{9348C52B-6CFA-476D-A09B-C3BA639E1030}" type="pres">
      <dgm:prSet presAssocID="{BB02EFF6-1F49-4811-ADB0-15B48447256D}" presName="rootConnector" presStyleLbl="node4" presStyleIdx="40" presStyleCnt="52"/>
      <dgm:spPr/>
    </dgm:pt>
    <dgm:pt modelId="{A16F7B30-BEF5-49AF-8255-378DB1B7807B}" type="pres">
      <dgm:prSet presAssocID="{BB02EFF6-1F49-4811-ADB0-15B48447256D}" presName="hierChild4" presStyleCnt="0"/>
      <dgm:spPr/>
    </dgm:pt>
    <dgm:pt modelId="{055C4EF9-D911-4ADF-AA6E-E28F630885C4}" type="pres">
      <dgm:prSet presAssocID="{89826423-009A-496D-8E14-E25F6A8E1ADD}" presName="Name37" presStyleLbl="parChTrans1D4" presStyleIdx="41" presStyleCnt="52"/>
      <dgm:spPr/>
    </dgm:pt>
    <dgm:pt modelId="{2690B1C6-5A97-40D9-906C-7D6F056EBD98}" type="pres">
      <dgm:prSet presAssocID="{D05DD12F-DE2F-4BAB-BC56-B0E18AD1F342}" presName="hierRoot2" presStyleCnt="0">
        <dgm:presLayoutVars>
          <dgm:hierBranch val="init"/>
        </dgm:presLayoutVars>
      </dgm:prSet>
      <dgm:spPr/>
    </dgm:pt>
    <dgm:pt modelId="{AC26FA8D-3F8E-45D9-BDAD-CBB75960C29F}" type="pres">
      <dgm:prSet presAssocID="{D05DD12F-DE2F-4BAB-BC56-B0E18AD1F342}" presName="rootComposite" presStyleCnt="0"/>
      <dgm:spPr/>
    </dgm:pt>
    <dgm:pt modelId="{B12AB564-B4CB-4992-92E3-5CA3F1B88553}" type="pres">
      <dgm:prSet presAssocID="{D05DD12F-DE2F-4BAB-BC56-B0E18AD1F342}" presName="rootText" presStyleLbl="node4" presStyleIdx="41" presStyleCnt="52" custAng="0" custScaleX="136297" custScaleY="125345">
        <dgm:presLayoutVars>
          <dgm:chPref val="3"/>
        </dgm:presLayoutVars>
      </dgm:prSet>
      <dgm:spPr/>
    </dgm:pt>
    <dgm:pt modelId="{3282BE7E-E2CB-45D5-B89F-C5A591B640BC}" type="pres">
      <dgm:prSet presAssocID="{D05DD12F-DE2F-4BAB-BC56-B0E18AD1F342}" presName="rootConnector" presStyleLbl="node4" presStyleIdx="41" presStyleCnt="52"/>
      <dgm:spPr/>
    </dgm:pt>
    <dgm:pt modelId="{D1C362F3-FE8A-46DC-9475-D860D7CA4D2F}" type="pres">
      <dgm:prSet presAssocID="{D05DD12F-DE2F-4BAB-BC56-B0E18AD1F342}" presName="hierChild4" presStyleCnt="0"/>
      <dgm:spPr/>
    </dgm:pt>
    <dgm:pt modelId="{11A24F65-C584-485A-94EB-1275D384D979}" type="pres">
      <dgm:prSet presAssocID="{D05DD12F-DE2F-4BAB-BC56-B0E18AD1F342}" presName="hierChild5" presStyleCnt="0"/>
      <dgm:spPr/>
    </dgm:pt>
    <dgm:pt modelId="{B9E99036-674F-4CEF-AE7C-660882A5F825}" type="pres">
      <dgm:prSet presAssocID="{BB02EFF6-1F49-4811-ADB0-15B48447256D}" presName="hierChild5" presStyleCnt="0"/>
      <dgm:spPr/>
    </dgm:pt>
    <dgm:pt modelId="{4FF7966A-C3E6-475C-89E0-298C53B17302}" type="pres">
      <dgm:prSet presAssocID="{8090F0DE-4E88-457B-AA07-6061A779A917}" presName="hierChild5" presStyleCnt="0"/>
      <dgm:spPr/>
    </dgm:pt>
    <dgm:pt modelId="{EB793A09-995E-444D-A04A-C16E38A12E7A}" type="pres">
      <dgm:prSet presAssocID="{5C79B8FF-4788-4311-A40B-A910F05FC6B0}" presName="hierChild5" presStyleCnt="0"/>
      <dgm:spPr/>
    </dgm:pt>
    <dgm:pt modelId="{FD8AE539-F324-44E5-B4F0-E4F2C8DF59EE}" type="pres">
      <dgm:prSet presAssocID="{BE969252-2C65-40C2-899D-DF9C26E2F761}" presName="hierChild5" presStyleCnt="0"/>
      <dgm:spPr/>
    </dgm:pt>
    <dgm:pt modelId="{7BA96BF7-6234-4728-854E-CA03C692B036}" type="pres">
      <dgm:prSet presAssocID="{79FD6720-49D2-426B-85E1-CA9A761BCEB0}" presName="hierChild5" presStyleCnt="0"/>
      <dgm:spPr/>
    </dgm:pt>
    <dgm:pt modelId="{73E9BFE8-19B4-400D-894C-CCA60CEF6640}" type="pres">
      <dgm:prSet presAssocID="{961FEA41-6150-4715-9ACB-B69059A89677}" presName="hierChild5" presStyleCnt="0"/>
      <dgm:spPr/>
    </dgm:pt>
    <dgm:pt modelId="{B886006D-7686-4D4A-B96D-4B9329B4B58D}" type="pres">
      <dgm:prSet presAssocID="{1EF237FE-8AF1-43D5-9147-06CE8DADA9E2}" presName="hierChild5" presStyleCnt="0"/>
      <dgm:spPr/>
    </dgm:pt>
    <dgm:pt modelId="{FF35C0F5-DA1E-43D3-919F-CFFF9BDEC254}" type="pres">
      <dgm:prSet presAssocID="{2C3F1A4D-8FBA-4B95-9D11-5A11047FFF16}" presName="hierChild5" presStyleCnt="0"/>
      <dgm:spPr/>
    </dgm:pt>
    <dgm:pt modelId="{C3182C27-2A90-4E37-ADD9-D9FBA7AF9B8E}" type="pres">
      <dgm:prSet presAssocID="{0F1B5D79-ADDF-45FD-836C-4B8275CF6397}" presName="hierChild5" presStyleCnt="0"/>
      <dgm:spPr/>
    </dgm:pt>
    <dgm:pt modelId="{ED53EB0E-4B2C-434E-809A-734CDFC8E0DD}" type="pres">
      <dgm:prSet presAssocID="{AB00BA46-61A5-4624-8F0B-A4B412746068}" presName="Name37" presStyleLbl="parChTrans1D2" presStyleIdx="7" presStyleCnt="11"/>
      <dgm:spPr/>
    </dgm:pt>
    <dgm:pt modelId="{F65DF783-7CE7-4264-8E07-B4E882DC4553}" type="pres">
      <dgm:prSet presAssocID="{ED1E5A4C-5AE9-44C7-9354-FBD9D1B7683E}" presName="hierRoot2" presStyleCnt="0">
        <dgm:presLayoutVars>
          <dgm:hierBranch val="init"/>
        </dgm:presLayoutVars>
      </dgm:prSet>
      <dgm:spPr/>
    </dgm:pt>
    <dgm:pt modelId="{DEB2F87A-52BE-43F8-985E-A64C3CC2AA29}" type="pres">
      <dgm:prSet presAssocID="{ED1E5A4C-5AE9-44C7-9354-FBD9D1B7683E}" presName="rootComposite" presStyleCnt="0"/>
      <dgm:spPr/>
    </dgm:pt>
    <dgm:pt modelId="{CC664647-76BD-4611-A439-6B017F8F4244}" type="pres">
      <dgm:prSet presAssocID="{ED1E5A4C-5AE9-44C7-9354-FBD9D1B7683E}" presName="rootText" presStyleLbl="node2" presStyleIdx="7" presStyleCnt="9" custScaleX="134635" custScaleY="104270">
        <dgm:presLayoutVars>
          <dgm:chPref val="3"/>
        </dgm:presLayoutVars>
      </dgm:prSet>
      <dgm:spPr/>
    </dgm:pt>
    <dgm:pt modelId="{6642FB11-97B9-4374-8B81-E0D8E2FD2661}" type="pres">
      <dgm:prSet presAssocID="{ED1E5A4C-5AE9-44C7-9354-FBD9D1B7683E}" presName="rootConnector" presStyleLbl="node2" presStyleIdx="7" presStyleCnt="9"/>
      <dgm:spPr/>
    </dgm:pt>
    <dgm:pt modelId="{08A704C5-8396-4BE2-BAC5-4A71ABEB6288}" type="pres">
      <dgm:prSet presAssocID="{ED1E5A4C-5AE9-44C7-9354-FBD9D1B7683E}" presName="hierChild4" presStyleCnt="0"/>
      <dgm:spPr/>
    </dgm:pt>
    <dgm:pt modelId="{8BB5BB93-72B2-4AD0-B45E-890E7194BB20}" type="pres">
      <dgm:prSet presAssocID="{B604DD80-37D3-4520-9503-7DE1B5D9D851}" presName="Name37" presStyleLbl="parChTrans1D3" presStyleIdx="7" presStyleCnt="9"/>
      <dgm:spPr/>
    </dgm:pt>
    <dgm:pt modelId="{59D0B4C6-F62F-4347-9309-AC68A7CF33DE}" type="pres">
      <dgm:prSet presAssocID="{B0047D4D-5F35-4C1C-A460-772DD900EC95}" presName="hierRoot2" presStyleCnt="0">
        <dgm:presLayoutVars>
          <dgm:hierBranch val="init"/>
        </dgm:presLayoutVars>
      </dgm:prSet>
      <dgm:spPr/>
    </dgm:pt>
    <dgm:pt modelId="{3E8300B4-6DA4-4D46-B8F6-08A3D29562FF}" type="pres">
      <dgm:prSet presAssocID="{B0047D4D-5F35-4C1C-A460-772DD900EC95}" presName="rootComposite" presStyleCnt="0"/>
      <dgm:spPr/>
    </dgm:pt>
    <dgm:pt modelId="{07E1A28E-4619-48FE-BE65-DDCAD8835006}" type="pres">
      <dgm:prSet presAssocID="{B0047D4D-5F35-4C1C-A460-772DD900EC95}" presName="rootText" presStyleLbl="node3" presStyleIdx="7" presStyleCnt="9">
        <dgm:presLayoutVars>
          <dgm:chPref val="3"/>
        </dgm:presLayoutVars>
      </dgm:prSet>
      <dgm:spPr/>
    </dgm:pt>
    <dgm:pt modelId="{CFA0E49F-0BF1-41FF-9B33-AAE42F179E52}" type="pres">
      <dgm:prSet presAssocID="{B0047D4D-5F35-4C1C-A460-772DD900EC95}" presName="rootConnector" presStyleLbl="node3" presStyleIdx="7" presStyleCnt="9"/>
      <dgm:spPr/>
    </dgm:pt>
    <dgm:pt modelId="{190E4BDE-5C5D-4A87-B92A-E1E21E5A0231}" type="pres">
      <dgm:prSet presAssocID="{B0047D4D-5F35-4C1C-A460-772DD900EC95}" presName="hierChild4" presStyleCnt="0"/>
      <dgm:spPr/>
    </dgm:pt>
    <dgm:pt modelId="{27EB58D0-AE88-460B-970F-AD5280E69DCA}" type="pres">
      <dgm:prSet presAssocID="{7A786AFA-EB88-4DC5-AC9B-10BE41A81D91}" presName="Name37" presStyleLbl="parChTrans1D4" presStyleIdx="42" presStyleCnt="52"/>
      <dgm:spPr/>
    </dgm:pt>
    <dgm:pt modelId="{AB4DE397-22EF-4655-9C86-294B387751DD}" type="pres">
      <dgm:prSet presAssocID="{34EE3AC0-29EE-4360-BD0D-1B8AC6E1B0AB}" presName="hierRoot2" presStyleCnt="0">
        <dgm:presLayoutVars>
          <dgm:hierBranch val="init"/>
        </dgm:presLayoutVars>
      </dgm:prSet>
      <dgm:spPr/>
    </dgm:pt>
    <dgm:pt modelId="{AC724C73-CD23-48FC-BEDB-BEAE4AB105E9}" type="pres">
      <dgm:prSet presAssocID="{34EE3AC0-29EE-4360-BD0D-1B8AC6E1B0AB}" presName="rootComposite" presStyleCnt="0"/>
      <dgm:spPr/>
    </dgm:pt>
    <dgm:pt modelId="{308DC88E-548F-4122-85C9-24D0F265226D}" type="pres">
      <dgm:prSet presAssocID="{34EE3AC0-29EE-4360-BD0D-1B8AC6E1B0AB}" presName="rootText" presStyleLbl="node4" presStyleIdx="42" presStyleCnt="52" custScaleX="137350" custScaleY="183595">
        <dgm:presLayoutVars>
          <dgm:chPref val="3"/>
        </dgm:presLayoutVars>
      </dgm:prSet>
      <dgm:spPr/>
    </dgm:pt>
    <dgm:pt modelId="{A6F357C7-C6E6-4ADB-BDB0-1381D740E6BC}" type="pres">
      <dgm:prSet presAssocID="{34EE3AC0-29EE-4360-BD0D-1B8AC6E1B0AB}" presName="rootConnector" presStyleLbl="node4" presStyleIdx="42" presStyleCnt="52"/>
      <dgm:spPr/>
    </dgm:pt>
    <dgm:pt modelId="{18ACC41B-847D-43CE-B34A-B02C59C0D513}" type="pres">
      <dgm:prSet presAssocID="{34EE3AC0-29EE-4360-BD0D-1B8AC6E1B0AB}" presName="hierChild4" presStyleCnt="0"/>
      <dgm:spPr/>
    </dgm:pt>
    <dgm:pt modelId="{AF346698-37FC-42E8-BDC2-9E29F261AF2E}" type="pres">
      <dgm:prSet presAssocID="{35EA0EB6-EB60-48D0-94ED-DC093072BBFF}" presName="Name37" presStyleLbl="parChTrans1D4" presStyleIdx="43" presStyleCnt="52"/>
      <dgm:spPr/>
    </dgm:pt>
    <dgm:pt modelId="{5F46C401-7ADB-461B-8AF0-52829A1434D9}" type="pres">
      <dgm:prSet presAssocID="{F8C4FAA1-51DA-40C2-B948-23EE392C02EB}" presName="hierRoot2" presStyleCnt="0">
        <dgm:presLayoutVars>
          <dgm:hierBranch val="init"/>
        </dgm:presLayoutVars>
      </dgm:prSet>
      <dgm:spPr/>
    </dgm:pt>
    <dgm:pt modelId="{D57DEA15-90CC-436C-B17F-7CDB1F1D7C55}" type="pres">
      <dgm:prSet presAssocID="{F8C4FAA1-51DA-40C2-B948-23EE392C02EB}" presName="rootComposite" presStyleCnt="0"/>
      <dgm:spPr/>
    </dgm:pt>
    <dgm:pt modelId="{577E5F88-4713-4AD5-96EE-80E760A8CD22}" type="pres">
      <dgm:prSet presAssocID="{F8C4FAA1-51DA-40C2-B948-23EE392C02EB}" presName="rootText" presStyleLbl="node4" presStyleIdx="43" presStyleCnt="52" custScaleX="118656" custScaleY="164552">
        <dgm:presLayoutVars>
          <dgm:chPref val="3"/>
        </dgm:presLayoutVars>
      </dgm:prSet>
      <dgm:spPr/>
    </dgm:pt>
    <dgm:pt modelId="{B7F901C6-BC5D-41DC-BD26-61673FC34D1C}" type="pres">
      <dgm:prSet presAssocID="{F8C4FAA1-51DA-40C2-B948-23EE392C02EB}" presName="rootConnector" presStyleLbl="node4" presStyleIdx="43" presStyleCnt="52"/>
      <dgm:spPr/>
    </dgm:pt>
    <dgm:pt modelId="{30D7C4D0-2414-48DB-A7A9-67E12BB3BEC6}" type="pres">
      <dgm:prSet presAssocID="{F8C4FAA1-51DA-40C2-B948-23EE392C02EB}" presName="hierChild4" presStyleCnt="0"/>
      <dgm:spPr/>
    </dgm:pt>
    <dgm:pt modelId="{7AD3A527-1C1B-418A-B63A-55BA89163E35}" type="pres">
      <dgm:prSet presAssocID="{AD24094F-7A92-4054-B086-27F189607E0D}" presName="Name37" presStyleLbl="parChTrans1D4" presStyleIdx="44" presStyleCnt="52"/>
      <dgm:spPr/>
    </dgm:pt>
    <dgm:pt modelId="{8B19B899-6257-4F6B-BE54-67BEE8BC70D5}" type="pres">
      <dgm:prSet presAssocID="{FECE7E5C-8937-479C-A7F2-8EBF538485E6}" presName="hierRoot2" presStyleCnt="0">
        <dgm:presLayoutVars>
          <dgm:hierBranch val="init"/>
        </dgm:presLayoutVars>
      </dgm:prSet>
      <dgm:spPr/>
    </dgm:pt>
    <dgm:pt modelId="{ED3A568B-874C-426A-9CB4-17E2AADF9C05}" type="pres">
      <dgm:prSet presAssocID="{FECE7E5C-8937-479C-A7F2-8EBF538485E6}" presName="rootComposite" presStyleCnt="0"/>
      <dgm:spPr/>
    </dgm:pt>
    <dgm:pt modelId="{DB4AFF76-66A5-476A-9A3E-D5A1A2D00CA5}" type="pres">
      <dgm:prSet presAssocID="{FECE7E5C-8937-479C-A7F2-8EBF538485E6}" presName="rootText" presStyleLbl="node4" presStyleIdx="44" presStyleCnt="52">
        <dgm:presLayoutVars>
          <dgm:chPref val="3"/>
        </dgm:presLayoutVars>
      </dgm:prSet>
      <dgm:spPr/>
    </dgm:pt>
    <dgm:pt modelId="{786975A8-9B9A-4B86-AA81-93C8355A698B}" type="pres">
      <dgm:prSet presAssocID="{FECE7E5C-8937-479C-A7F2-8EBF538485E6}" presName="rootConnector" presStyleLbl="node4" presStyleIdx="44" presStyleCnt="52"/>
      <dgm:spPr/>
    </dgm:pt>
    <dgm:pt modelId="{3F6F1147-5FB2-4853-98F6-28906956E606}" type="pres">
      <dgm:prSet presAssocID="{FECE7E5C-8937-479C-A7F2-8EBF538485E6}" presName="hierChild4" presStyleCnt="0"/>
      <dgm:spPr/>
    </dgm:pt>
    <dgm:pt modelId="{C6C687B5-CB82-4ACC-9017-9280230626F2}" type="pres">
      <dgm:prSet presAssocID="{4F9F7F67-79AC-4EBB-BE96-F5D2A69F909F}" presName="Name37" presStyleLbl="parChTrans1D4" presStyleIdx="45" presStyleCnt="52"/>
      <dgm:spPr/>
    </dgm:pt>
    <dgm:pt modelId="{1E04A38C-0B33-4A36-AAFA-89CB938AA41A}" type="pres">
      <dgm:prSet presAssocID="{E02A216F-33A3-4DC9-9080-F12516945DBE}" presName="hierRoot2" presStyleCnt="0">
        <dgm:presLayoutVars>
          <dgm:hierBranch val="init"/>
        </dgm:presLayoutVars>
      </dgm:prSet>
      <dgm:spPr/>
    </dgm:pt>
    <dgm:pt modelId="{3B74A85E-E139-46F2-B7DE-6A4E5F3A76BE}" type="pres">
      <dgm:prSet presAssocID="{E02A216F-33A3-4DC9-9080-F12516945DBE}" presName="rootComposite" presStyleCnt="0"/>
      <dgm:spPr/>
    </dgm:pt>
    <dgm:pt modelId="{35D9F72E-6243-4D29-9CBB-A37D65CF7ECF}" type="pres">
      <dgm:prSet presAssocID="{E02A216F-33A3-4DC9-9080-F12516945DBE}" presName="rootText" presStyleLbl="node4" presStyleIdx="45" presStyleCnt="52" custScaleX="148053" custScaleY="196034" custLinFactNeighborX="2619" custLinFactNeighborY="-202">
        <dgm:presLayoutVars>
          <dgm:chPref val="3"/>
        </dgm:presLayoutVars>
      </dgm:prSet>
      <dgm:spPr/>
    </dgm:pt>
    <dgm:pt modelId="{5A8E0538-55E2-4606-AF1B-FEF807F7A051}" type="pres">
      <dgm:prSet presAssocID="{E02A216F-33A3-4DC9-9080-F12516945DBE}" presName="rootConnector" presStyleLbl="node4" presStyleIdx="45" presStyleCnt="52"/>
      <dgm:spPr/>
    </dgm:pt>
    <dgm:pt modelId="{02DA20C4-A806-4839-ACD3-B8ABB168DAEB}" type="pres">
      <dgm:prSet presAssocID="{E02A216F-33A3-4DC9-9080-F12516945DBE}" presName="hierChild4" presStyleCnt="0"/>
      <dgm:spPr/>
    </dgm:pt>
    <dgm:pt modelId="{5F349D03-E8DF-4286-BAE0-93A7AFF1A414}" type="pres">
      <dgm:prSet presAssocID="{6672D991-C2F7-4168-81C7-2E3F3A5D3A2F}" presName="Name37" presStyleLbl="parChTrans1D4" presStyleIdx="46" presStyleCnt="52"/>
      <dgm:spPr/>
    </dgm:pt>
    <dgm:pt modelId="{B78E52B7-1068-4326-9915-D92925438536}" type="pres">
      <dgm:prSet presAssocID="{5462DFB7-4515-4B60-A483-670ACD101B42}" presName="hierRoot2" presStyleCnt="0">
        <dgm:presLayoutVars>
          <dgm:hierBranch val="init"/>
        </dgm:presLayoutVars>
      </dgm:prSet>
      <dgm:spPr/>
    </dgm:pt>
    <dgm:pt modelId="{F4A5465B-A146-4DFD-8037-EF2F53D64ACA}" type="pres">
      <dgm:prSet presAssocID="{5462DFB7-4515-4B60-A483-670ACD101B42}" presName="rootComposite" presStyleCnt="0"/>
      <dgm:spPr/>
    </dgm:pt>
    <dgm:pt modelId="{C8B96A70-163E-4B55-A507-4D4B5A283790}" type="pres">
      <dgm:prSet presAssocID="{5462DFB7-4515-4B60-A483-670ACD101B42}" presName="rootText" presStyleLbl="node4" presStyleIdx="46" presStyleCnt="52">
        <dgm:presLayoutVars>
          <dgm:chPref val="3"/>
        </dgm:presLayoutVars>
      </dgm:prSet>
      <dgm:spPr/>
    </dgm:pt>
    <dgm:pt modelId="{A9DDEEC6-D396-4FFE-B1CC-0AE50EA29334}" type="pres">
      <dgm:prSet presAssocID="{5462DFB7-4515-4B60-A483-670ACD101B42}" presName="rootConnector" presStyleLbl="node4" presStyleIdx="46" presStyleCnt="52"/>
      <dgm:spPr/>
    </dgm:pt>
    <dgm:pt modelId="{5DBAD97F-C898-49FF-9C88-3A7FA1F84CEF}" type="pres">
      <dgm:prSet presAssocID="{5462DFB7-4515-4B60-A483-670ACD101B42}" presName="hierChild4" presStyleCnt="0"/>
      <dgm:spPr/>
    </dgm:pt>
    <dgm:pt modelId="{80F26D60-5B1B-4BD3-A17F-FF51C07593F6}" type="pres">
      <dgm:prSet presAssocID="{7E3229BD-3DDF-4411-A836-94075EA743A8}" presName="Name37" presStyleLbl="parChTrans1D4" presStyleIdx="47" presStyleCnt="52"/>
      <dgm:spPr/>
    </dgm:pt>
    <dgm:pt modelId="{E1FF40C3-C00A-4D38-BD71-71F8ACE1EF51}" type="pres">
      <dgm:prSet presAssocID="{D8028A8C-DE0E-4355-A6E2-9F565C3F010B}" presName="hierRoot2" presStyleCnt="0">
        <dgm:presLayoutVars>
          <dgm:hierBranch val="init"/>
        </dgm:presLayoutVars>
      </dgm:prSet>
      <dgm:spPr/>
    </dgm:pt>
    <dgm:pt modelId="{56A1F308-A697-493E-B311-522C43E9AC86}" type="pres">
      <dgm:prSet presAssocID="{D8028A8C-DE0E-4355-A6E2-9F565C3F010B}" presName="rootComposite" presStyleCnt="0"/>
      <dgm:spPr/>
    </dgm:pt>
    <dgm:pt modelId="{D5565758-3F89-4C37-BDC8-B0ED75D8D5DB}" type="pres">
      <dgm:prSet presAssocID="{D8028A8C-DE0E-4355-A6E2-9F565C3F010B}" presName="rootText" presStyleLbl="node4" presStyleIdx="47" presStyleCnt="52" custScaleX="138996" custScaleY="99856">
        <dgm:presLayoutVars>
          <dgm:chPref val="3"/>
        </dgm:presLayoutVars>
      </dgm:prSet>
      <dgm:spPr/>
    </dgm:pt>
    <dgm:pt modelId="{A4399612-9859-4E07-97AC-B1EAAB4E4F45}" type="pres">
      <dgm:prSet presAssocID="{D8028A8C-DE0E-4355-A6E2-9F565C3F010B}" presName="rootConnector" presStyleLbl="node4" presStyleIdx="47" presStyleCnt="52"/>
      <dgm:spPr/>
    </dgm:pt>
    <dgm:pt modelId="{0F6DB1EB-A4EE-49BB-9ED6-20D34A732F84}" type="pres">
      <dgm:prSet presAssocID="{D8028A8C-DE0E-4355-A6E2-9F565C3F010B}" presName="hierChild4" presStyleCnt="0"/>
      <dgm:spPr/>
    </dgm:pt>
    <dgm:pt modelId="{34980D8F-D397-426D-ADB7-DDD3761CB503}" type="pres">
      <dgm:prSet presAssocID="{0CAF288C-5300-4AFC-ADE4-3E7BD5F367E2}" presName="Name37" presStyleLbl="parChTrans1D4" presStyleIdx="48" presStyleCnt="52"/>
      <dgm:spPr/>
    </dgm:pt>
    <dgm:pt modelId="{8E48F4DA-3408-49A3-AC32-1C1D450E9887}" type="pres">
      <dgm:prSet presAssocID="{B6B82DD2-3FA2-4160-9C6C-E218696BE0D3}" presName="hierRoot2" presStyleCnt="0">
        <dgm:presLayoutVars>
          <dgm:hierBranch val="init"/>
        </dgm:presLayoutVars>
      </dgm:prSet>
      <dgm:spPr/>
    </dgm:pt>
    <dgm:pt modelId="{6239783A-BF08-4920-9033-127BBB5D3CB7}" type="pres">
      <dgm:prSet presAssocID="{B6B82DD2-3FA2-4160-9C6C-E218696BE0D3}" presName="rootComposite" presStyleCnt="0"/>
      <dgm:spPr/>
    </dgm:pt>
    <dgm:pt modelId="{EE48DACD-24D9-4689-AED4-0BA7EEA19DFF}" type="pres">
      <dgm:prSet presAssocID="{B6B82DD2-3FA2-4160-9C6C-E218696BE0D3}" presName="rootText" presStyleLbl="node4" presStyleIdx="48" presStyleCnt="52">
        <dgm:presLayoutVars>
          <dgm:chPref val="3"/>
        </dgm:presLayoutVars>
      </dgm:prSet>
      <dgm:spPr/>
    </dgm:pt>
    <dgm:pt modelId="{5CE325DD-6BE9-4ECE-8E65-7627A784E47F}" type="pres">
      <dgm:prSet presAssocID="{B6B82DD2-3FA2-4160-9C6C-E218696BE0D3}" presName="rootConnector" presStyleLbl="node4" presStyleIdx="48" presStyleCnt="52"/>
      <dgm:spPr/>
    </dgm:pt>
    <dgm:pt modelId="{959EF8F5-D86B-4335-9A47-96C14507D337}" type="pres">
      <dgm:prSet presAssocID="{B6B82DD2-3FA2-4160-9C6C-E218696BE0D3}" presName="hierChild4" presStyleCnt="0"/>
      <dgm:spPr/>
    </dgm:pt>
    <dgm:pt modelId="{57E3BF3D-0A2B-48FE-8F83-585C079DB5C6}" type="pres">
      <dgm:prSet presAssocID="{B6B82DD2-3FA2-4160-9C6C-E218696BE0D3}" presName="hierChild5" presStyleCnt="0"/>
      <dgm:spPr/>
    </dgm:pt>
    <dgm:pt modelId="{B8320A02-C89D-440E-A3BC-211667442A99}" type="pres">
      <dgm:prSet presAssocID="{D8028A8C-DE0E-4355-A6E2-9F565C3F010B}" presName="hierChild5" presStyleCnt="0"/>
      <dgm:spPr/>
    </dgm:pt>
    <dgm:pt modelId="{C22BE448-4E13-4901-9F98-7738F02957D6}" type="pres">
      <dgm:prSet presAssocID="{5462DFB7-4515-4B60-A483-670ACD101B42}" presName="hierChild5" presStyleCnt="0"/>
      <dgm:spPr/>
    </dgm:pt>
    <dgm:pt modelId="{A8F8E3C8-CCEE-4CA7-9986-61054E38F9C6}" type="pres">
      <dgm:prSet presAssocID="{E02A216F-33A3-4DC9-9080-F12516945DBE}" presName="hierChild5" presStyleCnt="0"/>
      <dgm:spPr/>
    </dgm:pt>
    <dgm:pt modelId="{3912F901-E40D-4AF0-A530-1E68FAAD5636}" type="pres">
      <dgm:prSet presAssocID="{FECE7E5C-8937-479C-A7F2-8EBF538485E6}" presName="hierChild5" presStyleCnt="0"/>
      <dgm:spPr/>
    </dgm:pt>
    <dgm:pt modelId="{4CBC1475-D6CE-4F0D-B4B1-A69D0DFC8A07}" type="pres">
      <dgm:prSet presAssocID="{F8C4FAA1-51DA-40C2-B948-23EE392C02EB}" presName="hierChild5" presStyleCnt="0"/>
      <dgm:spPr/>
    </dgm:pt>
    <dgm:pt modelId="{D1A3EA0A-2E66-4E66-B8C5-20FACA5922AF}" type="pres">
      <dgm:prSet presAssocID="{34EE3AC0-29EE-4360-BD0D-1B8AC6E1B0AB}" presName="hierChild5" presStyleCnt="0"/>
      <dgm:spPr/>
    </dgm:pt>
    <dgm:pt modelId="{2E801286-AF7A-4D64-A8A9-A956484985DB}" type="pres">
      <dgm:prSet presAssocID="{B0047D4D-5F35-4C1C-A460-772DD900EC95}" presName="hierChild5" presStyleCnt="0"/>
      <dgm:spPr/>
    </dgm:pt>
    <dgm:pt modelId="{BF2F197A-4701-4EC2-8294-C78EEA883229}" type="pres">
      <dgm:prSet presAssocID="{ED1E5A4C-5AE9-44C7-9354-FBD9D1B7683E}" presName="hierChild5" presStyleCnt="0"/>
      <dgm:spPr/>
    </dgm:pt>
    <dgm:pt modelId="{0203C2CD-11A6-46A3-A14B-8AF4A6D69F7D}" type="pres">
      <dgm:prSet presAssocID="{66F57A8A-BFB9-4CD2-B6BE-4908B68AADAC}" presName="Name37" presStyleLbl="parChTrans1D2" presStyleIdx="8" presStyleCnt="11"/>
      <dgm:spPr/>
    </dgm:pt>
    <dgm:pt modelId="{1175F6F0-27A0-45BB-96A0-57ECE51188FC}" type="pres">
      <dgm:prSet presAssocID="{F0808B71-BEDD-432C-8E05-9453950A5C80}" presName="hierRoot2" presStyleCnt="0">
        <dgm:presLayoutVars>
          <dgm:hierBranch val="init"/>
        </dgm:presLayoutVars>
      </dgm:prSet>
      <dgm:spPr/>
    </dgm:pt>
    <dgm:pt modelId="{C3320DB7-620D-4CE1-9D99-017B78C799A7}" type="pres">
      <dgm:prSet presAssocID="{F0808B71-BEDD-432C-8E05-9453950A5C80}" presName="rootComposite" presStyleCnt="0"/>
      <dgm:spPr/>
    </dgm:pt>
    <dgm:pt modelId="{1FA8DEC9-EB74-4498-A263-741B48E7E03F}" type="pres">
      <dgm:prSet presAssocID="{F0808B71-BEDD-432C-8E05-9453950A5C80}" presName="rootText" presStyleLbl="node2" presStyleIdx="8" presStyleCnt="9">
        <dgm:presLayoutVars>
          <dgm:chPref val="3"/>
        </dgm:presLayoutVars>
      </dgm:prSet>
      <dgm:spPr/>
    </dgm:pt>
    <dgm:pt modelId="{7E6AF73D-33F3-416B-A9B5-DFC04E299FD6}" type="pres">
      <dgm:prSet presAssocID="{F0808B71-BEDD-432C-8E05-9453950A5C80}" presName="rootConnector" presStyleLbl="node2" presStyleIdx="8" presStyleCnt="9"/>
      <dgm:spPr/>
    </dgm:pt>
    <dgm:pt modelId="{512D1BA1-BA32-40D7-8868-F0681A8823F4}" type="pres">
      <dgm:prSet presAssocID="{F0808B71-BEDD-432C-8E05-9453950A5C80}" presName="hierChild4" presStyleCnt="0"/>
      <dgm:spPr/>
    </dgm:pt>
    <dgm:pt modelId="{9B40CC5B-DDA0-421B-A7C5-0D869D9409E0}" type="pres">
      <dgm:prSet presAssocID="{C48C252E-F2A1-4324-8433-E46DBBE47BF9}" presName="Name37" presStyleLbl="parChTrans1D3" presStyleIdx="8" presStyleCnt="9"/>
      <dgm:spPr/>
    </dgm:pt>
    <dgm:pt modelId="{81CF6B87-74C2-4FC9-B9AE-D0A3BC9174BE}" type="pres">
      <dgm:prSet presAssocID="{B170C728-AE5E-4CD6-9E74-6EB33C0C40ED}" presName="hierRoot2" presStyleCnt="0">
        <dgm:presLayoutVars>
          <dgm:hierBranch val="init"/>
        </dgm:presLayoutVars>
      </dgm:prSet>
      <dgm:spPr/>
    </dgm:pt>
    <dgm:pt modelId="{34889D08-7DDC-4A46-9B34-D56EA1B130CD}" type="pres">
      <dgm:prSet presAssocID="{B170C728-AE5E-4CD6-9E74-6EB33C0C40ED}" presName="rootComposite" presStyleCnt="0"/>
      <dgm:spPr/>
    </dgm:pt>
    <dgm:pt modelId="{35DB699F-3948-41A1-9115-F24FEB9E5506}" type="pres">
      <dgm:prSet presAssocID="{B170C728-AE5E-4CD6-9E74-6EB33C0C40ED}" presName="rootText" presStyleLbl="node3" presStyleIdx="8" presStyleCnt="9" custScaleY="140020">
        <dgm:presLayoutVars>
          <dgm:chPref val="3"/>
        </dgm:presLayoutVars>
      </dgm:prSet>
      <dgm:spPr/>
    </dgm:pt>
    <dgm:pt modelId="{7058637F-FD4F-4A04-A66B-127E1D63D899}" type="pres">
      <dgm:prSet presAssocID="{B170C728-AE5E-4CD6-9E74-6EB33C0C40ED}" presName="rootConnector" presStyleLbl="node3" presStyleIdx="8" presStyleCnt="9"/>
      <dgm:spPr/>
    </dgm:pt>
    <dgm:pt modelId="{0F4D15CF-5085-4B54-A4B1-B8ACC1576AC5}" type="pres">
      <dgm:prSet presAssocID="{B170C728-AE5E-4CD6-9E74-6EB33C0C40ED}" presName="hierChild4" presStyleCnt="0"/>
      <dgm:spPr/>
    </dgm:pt>
    <dgm:pt modelId="{E34331D6-7D85-445F-84F0-EE6DC19689AD}" type="pres">
      <dgm:prSet presAssocID="{BD692CAF-F2CA-4C4E-9786-86224B8A1E43}" presName="Name37" presStyleLbl="parChTrans1D4" presStyleIdx="49" presStyleCnt="52"/>
      <dgm:spPr/>
    </dgm:pt>
    <dgm:pt modelId="{DC19E9C5-DDF1-47FB-8CA4-A1BE3CDC23AA}" type="pres">
      <dgm:prSet presAssocID="{0648E5E3-EBC0-4496-8E5E-95615258206F}" presName="hierRoot2" presStyleCnt="0">
        <dgm:presLayoutVars>
          <dgm:hierBranch val="init"/>
        </dgm:presLayoutVars>
      </dgm:prSet>
      <dgm:spPr/>
    </dgm:pt>
    <dgm:pt modelId="{52C5E4FB-45D9-4992-829E-341DF7A3D5EB}" type="pres">
      <dgm:prSet presAssocID="{0648E5E3-EBC0-4496-8E5E-95615258206F}" presName="rootComposite" presStyleCnt="0"/>
      <dgm:spPr/>
    </dgm:pt>
    <dgm:pt modelId="{5BEE5647-B9B6-404C-9074-491EAD14A35C}" type="pres">
      <dgm:prSet presAssocID="{0648E5E3-EBC0-4496-8E5E-95615258206F}" presName="rootText" presStyleLbl="node4" presStyleIdx="49" presStyleCnt="52" custScaleX="112285" custScaleY="192135">
        <dgm:presLayoutVars>
          <dgm:chPref val="3"/>
        </dgm:presLayoutVars>
      </dgm:prSet>
      <dgm:spPr/>
    </dgm:pt>
    <dgm:pt modelId="{6B8CBAC0-3F47-49EE-8F43-3414422315D3}" type="pres">
      <dgm:prSet presAssocID="{0648E5E3-EBC0-4496-8E5E-95615258206F}" presName="rootConnector" presStyleLbl="node4" presStyleIdx="49" presStyleCnt="52"/>
      <dgm:spPr/>
    </dgm:pt>
    <dgm:pt modelId="{2AD6D38D-D7CA-44E8-B9FE-79DEF881D41C}" type="pres">
      <dgm:prSet presAssocID="{0648E5E3-EBC0-4496-8E5E-95615258206F}" presName="hierChild4" presStyleCnt="0"/>
      <dgm:spPr/>
    </dgm:pt>
    <dgm:pt modelId="{43614B36-47C3-43A1-BBF1-4D1565CFA5CE}" type="pres">
      <dgm:prSet presAssocID="{8DC16E10-D596-4007-958E-325D93FB1A87}" presName="Name37" presStyleLbl="parChTrans1D4" presStyleIdx="50" presStyleCnt="52"/>
      <dgm:spPr/>
    </dgm:pt>
    <dgm:pt modelId="{DC363A2B-7531-4631-84C1-E8C7470882D1}" type="pres">
      <dgm:prSet presAssocID="{102E724E-AD07-400C-B1F9-C1895AF9B2ED}" presName="hierRoot2" presStyleCnt="0">
        <dgm:presLayoutVars>
          <dgm:hierBranch val="init"/>
        </dgm:presLayoutVars>
      </dgm:prSet>
      <dgm:spPr/>
    </dgm:pt>
    <dgm:pt modelId="{16A7C3A8-2779-4344-BAF3-6D3EA14C6DBF}" type="pres">
      <dgm:prSet presAssocID="{102E724E-AD07-400C-B1F9-C1895AF9B2ED}" presName="rootComposite" presStyleCnt="0"/>
      <dgm:spPr/>
    </dgm:pt>
    <dgm:pt modelId="{ADF87A51-DD10-4A72-82AF-EDC827007988}" type="pres">
      <dgm:prSet presAssocID="{102E724E-AD07-400C-B1F9-C1895AF9B2ED}" presName="rootText" presStyleLbl="node4" presStyleIdx="50" presStyleCnt="52" custScaleX="136293" custScaleY="100000">
        <dgm:presLayoutVars>
          <dgm:chPref val="3"/>
        </dgm:presLayoutVars>
      </dgm:prSet>
      <dgm:spPr/>
    </dgm:pt>
    <dgm:pt modelId="{5B3904C3-6A90-40BF-88DA-AD4A9EED1AC2}" type="pres">
      <dgm:prSet presAssocID="{102E724E-AD07-400C-B1F9-C1895AF9B2ED}" presName="rootConnector" presStyleLbl="node4" presStyleIdx="50" presStyleCnt="52"/>
      <dgm:spPr/>
    </dgm:pt>
    <dgm:pt modelId="{D76EEFD0-6B89-43DA-91ED-4193F161BEB6}" type="pres">
      <dgm:prSet presAssocID="{102E724E-AD07-400C-B1F9-C1895AF9B2ED}" presName="hierChild4" presStyleCnt="0"/>
      <dgm:spPr/>
    </dgm:pt>
    <dgm:pt modelId="{AF740713-67CF-4A38-98A0-EFDDBDED6A13}" type="pres">
      <dgm:prSet presAssocID="{C2996C2B-67CA-48DF-9480-06FD31BE6CED}" presName="Name37" presStyleLbl="parChTrans1D4" presStyleIdx="51" presStyleCnt="52"/>
      <dgm:spPr/>
    </dgm:pt>
    <dgm:pt modelId="{AAD2FBDB-0DCE-482F-A1AD-25928075C8C4}" type="pres">
      <dgm:prSet presAssocID="{63245855-FC92-4D8F-96C6-C5143D454CD4}" presName="hierRoot2" presStyleCnt="0">
        <dgm:presLayoutVars>
          <dgm:hierBranch val="init"/>
        </dgm:presLayoutVars>
      </dgm:prSet>
      <dgm:spPr/>
    </dgm:pt>
    <dgm:pt modelId="{8B2C8BB2-F7D2-4A8C-848D-7B65B7EDD287}" type="pres">
      <dgm:prSet presAssocID="{63245855-FC92-4D8F-96C6-C5143D454CD4}" presName="rootComposite" presStyleCnt="0"/>
      <dgm:spPr/>
    </dgm:pt>
    <dgm:pt modelId="{09035394-8826-4128-BE87-887156BCC631}" type="pres">
      <dgm:prSet presAssocID="{63245855-FC92-4D8F-96C6-C5143D454CD4}" presName="rootText" presStyleLbl="node4" presStyleIdx="51" presStyleCnt="52" custScaleX="120765" custScaleY="164007">
        <dgm:presLayoutVars>
          <dgm:chPref val="3"/>
        </dgm:presLayoutVars>
      </dgm:prSet>
      <dgm:spPr/>
    </dgm:pt>
    <dgm:pt modelId="{B81086AC-D8CC-42B0-B9DD-B29F8921AC9E}" type="pres">
      <dgm:prSet presAssocID="{63245855-FC92-4D8F-96C6-C5143D454CD4}" presName="rootConnector" presStyleLbl="node4" presStyleIdx="51" presStyleCnt="52"/>
      <dgm:spPr/>
    </dgm:pt>
    <dgm:pt modelId="{7F1B8A4F-7F56-4A33-A1F4-C1BD79297F90}" type="pres">
      <dgm:prSet presAssocID="{63245855-FC92-4D8F-96C6-C5143D454CD4}" presName="hierChild4" presStyleCnt="0"/>
      <dgm:spPr/>
    </dgm:pt>
    <dgm:pt modelId="{F930B368-F380-4A02-A2C9-359E875061DC}" type="pres">
      <dgm:prSet presAssocID="{63245855-FC92-4D8F-96C6-C5143D454CD4}" presName="hierChild5" presStyleCnt="0"/>
      <dgm:spPr/>
    </dgm:pt>
    <dgm:pt modelId="{4B74FADA-9CC4-4D78-86AF-7399162BF381}" type="pres">
      <dgm:prSet presAssocID="{102E724E-AD07-400C-B1F9-C1895AF9B2ED}" presName="hierChild5" presStyleCnt="0"/>
      <dgm:spPr/>
    </dgm:pt>
    <dgm:pt modelId="{41E98D51-D77E-4BD5-99A2-E3DE35BBBE2D}" type="pres">
      <dgm:prSet presAssocID="{0648E5E3-EBC0-4496-8E5E-95615258206F}" presName="hierChild5" presStyleCnt="0"/>
      <dgm:spPr/>
    </dgm:pt>
    <dgm:pt modelId="{AA2483A2-A307-4AC9-AF61-BE401AC6C80C}" type="pres">
      <dgm:prSet presAssocID="{B170C728-AE5E-4CD6-9E74-6EB33C0C40ED}" presName="hierChild5" presStyleCnt="0"/>
      <dgm:spPr/>
    </dgm:pt>
    <dgm:pt modelId="{F9871E7B-10F0-4585-BB6B-231C2F3B7289}" type="pres">
      <dgm:prSet presAssocID="{F0808B71-BEDD-432C-8E05-9453950A5C80}" presName="hierChild5" presStyleCnt="0"/>
      <dgm:spPr/>
    </dgm:pt>
    <dgm:pt modelId="{A6E26220-9BC6-4168-BD09-94BD56B0C265}" type="pres">
      <dgm:prSet presAssocID="{01F1146B-950C-40E1-A291-31C80DDB9F91}" presName="hierChild3" presStyleCnt="0"/>
      <dgm:spPr/>
    </dgm:pt>
    <dgm:pt modelId="{A81A43E1-BF54-4143-9795-18ADAEBE1E97}" type="pres">
      <dgm:prSet presAssocID="{0E25F8BE-3134-4C51-95F8-5F12FDB7E5DF}" presName="Name111" presStyleLbl="parChTrans1D2" presStyleIdx="9" presStyleCnt="11"/>
      <dgm:spPr/>
    </dgm:pt>
    <dgm:pt modelId="{386D48EA-F7D3-4AFD-A890-1C4D3669BBDC}" type="pres">
      <dgm:prSet presAssocID="{63B79596-9AE8-4B1D-90B2-8D5CE4948016}" presName="hierRoot3" presStyleCnt="0">
        <dgm:presLayoutVars>
          <dgm:hierBranch val="init"/>
        </dgm:presLayoutVars>
      </dgm:prSet>
      <dgm:spPr/>
    </dgm:pt>
    <dgm:pt modelId="{1C7B4BD4-71CC-4EF7-A965-6370BB01F1C5}" type="pres">
      <dgm:prSet presAssocID="{63B79596-9AE8-4B1D-90B2-8D5CE4948016}" presName="rootComposite3" presStyleCnt="0"/>
      <dgm:spPr/>
    </dgm:pt>
    <dgm:pt modelId="{257096BD-94C0-48E1-B36C-C58D49EF99E3}" type="pres">
      <dgm:prSet presAssocID="{63B79596-9AE8-4B1D-90B2-8D5CE4948016}" presName="rootText3" presStyleLbl="asst1" presStyleIdx="0" presStyleCnt="2" custScaleX="217398" custScaleY="102034">
        <dgm:presLayoutVars>
          <dgm:chPref val="3"/>
        </dgm:presLayoutVars>
      </dgm:prSet>
      <dgm:spPr/>
    </dgm:pt>
    <dgm:pt modelId="{EA419B69-B610-40B5-AAE0-AE1CD1F6EBD0}" type="pres">
      <dgm:prSet presAssocID="{63B79596-9AE8-4B1D-90B2-8D5CE4948016}" presName="rootConnector3" presStyleLbl="asst1" presStyleIdx="0" presStyleCnt="2"/>
      <dgm:spPr/>
    </dgm:pt>
    <dgm:pt modelId="{0E956558-3493-4843-A3F4-A7BFF69303B4}" type="pres">
      <dgm:prSet presAssocID="{63B79596-9AE8-4B1D-90B2-8D5CE4948016}" presName="hierChild6" presStyleCnt="0"/>
      <dgm:spPr/>
    </dgm:pt>
    <dgm:pt modelId="{DB29A6A8-13E4-4D1B-8810-25CC6EF4730D}" type="pres">
      <dgm:prSet presAssocID="{63B79596-9AE8-4B1D-90B2-8D5CE4948016}" presName="hierChild7" presStyleCnt="0"/>
      <dgm:spPr/>
    </dgm:pt>
    <dgm:pt modelId="{9FA6AE4A-E455-4421-9AB3-E075593A6FC6}" type="pres">
      <dgm:prSet presAssocID="{4D9D763B-C3E7-4CD2-97A8-AF457BD504AE}" presName="Name111" presStyleLbl="parChTrans1D2" presStyleIdx="10" presStyleCnt="11"/>
      <dgm:spPr/>
    </dgm:pt>
    <dgm:pt modelId="{87CB6078-473B-48AC-9C97-7EF9E57ED390}" type="pres">
      <dgm:prSet presAssocID="{A53B2E47-734F-4FD1-A5C8-2822FEE08F39}" presName="hierRoot3" presStyleCnt="0">
        <dgm:presLayoutVars>
          <dgm:hierBranch val="init"/>
        </dgm:presLayoutVars>
      </dgm:prSet>
      <dgm:spPr/>
    </dgm:pt>
    <dgm:pt modelId="{82566C95-EF49-4068-9DA9-AF233AE5EF63}" type="pres">
      <dgm:prSet presAssocID="{A53B2E47-734F-4FD1-A5C8-2822FEE08F39}" presName="rootComposite3" presStyleCnt="0"/>
      <dgm:spPr/>
    </dgm:pt>
    <dgm:pt modelId="{80DBC8D6-E044-4EC6-844E-9F756FBCE31C}" type="pres">
      <dgm:prSet presAssocID="{A53B2E47-734F-4FD1-A5C8-2822FEE08F39}" presName="rootText3" presStyleLbl="asst1" presStyleIdx="1" presStyleCnt="2" custScaleX="162927" custScaleY="102736">
        <dgm:presLayoutVars>
          <dgm:chPref val="3"/>
        </dgm:presLayoutVars>
      </dgm:prSet>
      <dgm:spPr/>
    </dgm:pt>
    <dgm:pt modelId="{BABEF17A-19FF-4407-8358-772CAA38DF04}" type="pres">
      <dgm:prSet presAssocID="{A53B2E47-734F-4FD1-A5C8-2822FEE08F39}" presName="rootConnector3" presStyleLbl="asst1" presStyleIdx="1" presStyleCnt="2"/>
      <dgm:spPr/>
    </dgm:pt>
    <dgm:pt modelId="{9EC072EC-96F8-42E7-AB10-D1BA4F2A7D18}" type="pres">
      <dgm:prSet presAssocID="{A53B2E47-734F-4FD1-A5C8-2822FEE08F39}" presName="hierChild6" presStyleCnt="0"/>
      <dgm:spPr/>
    </dgm:pt>
    <dgm:pt modelId="{14601BFE-D25B-46B7-A1F6-968AB114E11B}" type="pres">
      <dgm:prSet presAssocID="{A53B2E47-734F-4FD1-A5C8-2822FEE08F39}" presName="hierChild7" presStyleCnt="0"/>
      <dgm:spPr/>
    </dgm:pt>
  </dgm:ptLst>
  <dgm:cxnLst>
    <dgm:cxn modelId="{90E93602-9A8C-4A3B-9047-1CE493122AE2}" type="presOf" srcId="{0648E5E3-EBC0-4496-8E5E-95615258206F}" destId="{5BEE5647-B9B6-404C-9074-491EAD14A35C}" srcOrd="0" destOrd="0" presId="urn:microsoft.com/office/officeart/2005/8/layout/orgChart1"/>
    <dgm:cxn modelId="{42463003-8F28-46B9-9C56-6B0B7DE5D0E9}" type="presOf" srcId="{102E724E-AD07-400C-B1F9-C1895AF9B2ED}" destId="{ADF87A51-DD10-4A72-82AF-EDC827007988}" srcOrd="0" destOrd="0" presId="urn:microsoft.com/office/officeart/2005/8/layout/orgChart1"/>
    <dgm:cxn modelId="{70B86203-FA21-475B-9BE9-F178F841A4E6}" srcId="{2C9ED7B3-B590-4B66-B161-316F0556A4E1}" destId="{AF5CDD6F-49B7-41D7-AD54-8CE268F998D7}" srcOrd="0" destOrd="0" parTransId="{545F4CC5-5323-40CD-94A9-98EBC6194EB8}" sibTransId="{B5721EF0-AC61-452D-81E7-5FB03FF6D988}"/>
    <dgm:cxn modelId="{1E02D303-3F84-49D4-95A4-5BB292B61BA9}" type="presOf" srcId="{5FEB13EF-A365-4D0F-9B53-74B384440FA9}" destId="{80E47FC7-2561-42DE-B425-846E65D341C8}" srcOrd="0" destOrd="0" presId="urn:microsoft.com/office/officeart/2005/8/layout/orgChart1"/>
    <dgm:cxn modelId="{5749D805-73B7-4AE7-8FEA-E35B5CD41593}" type="presOf" srcId="{23754004-2C24-4B99-9779-8B54EF9B2790}" destId="{E6A51A0D-6203-414B-854A-5572677FCC0C}" srcOrd="0" destOrd="0" presId="urn:microsoft.com/office/officeart/2005/8/layout/orgChart1"/>
    <dgm:cxn modelId="{B157AF07-9B00-4CAF-95B9-CC9A6FC2B991}" type="presOf" srcId="{16E051B9-B588-4FBF-A4F4-0976A40C7E68}" destId="{DDA8A149-CFF8-4747-A12D-F6C59B50C3DA}" srcOrd="1" destOrd="0" presId="urn:microsoft.com/office/officeart/2005/8/layout/orgChart1"/>
    <dgm:cxn modelId="{99D50A08-74AA-4E37-9520-66E530EFCF88}" type="presOf" srcId="{0799486C-EC87-4579-B09F-34D9617A1258}" destId="{EE7BC73E-3868-4180-B18A-8570FAD68CC0}" srcOrd="0" destOrd="0" presId="urn:microsoft.com/office/officeart/2005/8/layout/orgChart1"/>
    <dgm:cxn modelId="{CE3B5909-8A71-4B6E-A36D-574F96094FD0}" type="presOf" srcId="{F581DC21-BEA3-405C-AD88-30180B37304A}" destId="{6A199537-CC1A-4CF2-8C73-20145EF36A42}" srcOrd="0" destOrd="0" presId="urn:microsoft.com/office/officeart/2005/8/layout/orgChart1"/>
    <dgm:cxn modelId="{3438A109-6C5E-4457-94E1-F3F9A916DF9B}" type="presOf" srcId="{D51934FF-3631-4CFA-B843-EE7F97FECCED}" destId="{8B50BE2D-CE01-4B74-BABC-04893EACFA78}" srcOrd="0" destOrd="0" presId="urn:microsoft.com/office/officeart/2005/8/layout/orgChart1"/>
    <dgm:cxn modelId="{BAE2B709-80E5-404E-8081-61656A2DFC68}" srcId="{12EE1E19-540E-42C4-883C-EDE76F0E9607}" destId="{9D2C73F1-1888-4C7F-9C26-6F54D2316FBA}" srcOrd="0" destOrd="0" parTransId="{3A32A6C6-0390-45A3-A7A7-B1FCB4F6E45D}" sibTransId="{350178EE-1DA9-4B0A-9BD5-F9A492D500CE}"/>
    <dgm:cxn modelId="{B7460F0B-2FFB-4F66-BDEC-18F75678B5CE}" type="presOf" srcId="{62C7F667-78F2-4428-ADD4-3ACA0AB95660}" destId="{1D8F5C05-BDD8-4B57-B76A-EBA9B1B0AB54}" srcOrd="0" destOrd="0" presId="urn:microsoft.com/office/officeart/2005/8/layout/orgChart1"/>
    <dgm:cxn modelId="{7363CE0C-4FFC-4591-B3DB-65D67C21219C}" type="presOf" srcId="{0F1B5D79-ADDF-45FD-836C-4B8275CF6397}" destId="{A5BD99AD-8614-425F-B1C8-3FE6750AB7CA}" srcOrd="0" destOrd="0" presId="urn:microsoft.com/office/officeart/2005/8/layout/orgChart1"/>
    <dgm:cxn modelId="{335F340F-D02A-490B-9AFC-727E68B13F81}" srcId="{9EFFBFF9-DAF9-483A-B0F4-20B88468F969}" destId="{5FEB13EF-A365-4D0F-9B53-74B384440FA9}" srcOrd="0" destOrd="0" parTransId="{8C82084A-F313-4010-878D-D75685DE9126}" sibTransId="{AD1BF37B-162B-4BBC-8BAE-724577A4957B}"/>
    <dgm:cxn modelId="{D7A39211-0474-4861-AFE9-488D9168F461}" type="presOf" srcId="{AB00BA46-61A5-4624-8F0B-A4B412746068}" destId="{ED53EB0E-4B2C-434E-809A-734CDFC8E0DD}" srcOrd="0" destOrd="0" presId="urn:microsoft.com/office/officeart/2005/8/layout/orgChart1"/>
    <dgm:cxn modelId="{00E25C12-FA11-43B8-8477-A61D32CB593E}" type="presOf" srcId="{94A9D2B6-A2E9-4169-84AF-5BBF3EBD9A83}" destId="{9656E98D-4FBD-4D14-B466-2165E2F11373}" srcOrd="0" destOrd="0" presId="urn:microsoft.com/office/officeart/2005/8/layout/orgChart1"/>
    <dgm:cxn modelId="{F4435E13-1453-4C66-93E8-51A0911A0611}" type="presOf" srcId="{79342E4A-DEBD-4715-942A-BCA81C88BFB9}" destId="{4DC3D14D-57D7-4718-A962-D6380D601430}" srcOrd="1" destOrd="0" presId="urn:microsoft.com/office/officeart/2005/8/layout/orgChart1"/>
    <dgm:cxn modelId="{2F613C15-706E-4A40-B71C-AA8EA6254B6F}" srcId="{01F1146B-950C-40E1-A291-31C80DDB9F91}" destId="{A8CB88DB-75AE-49D5-BBCD-A45CA23991F6}" srcOrd="2" destOrd="0" parTransId="{6B1F94CA-214B-435A-8DDE-29419FF17092}" sibTransId="{E8BDEFD0-9DA4-4AD5-A0C2-FD79CD15F65D}"/>
    <dgm:cxn modelId="{4F8E0816-E78F-4B88-BF25-183A97404432}" type="presOf" srcId="{D25F8238-B2E3-425C-BF1E-CD9888F72537}" destId="{61C58780-B077-4317-B118-F4E9C804644B}" srcOrd="0" destOrd="0" presId="urn:microsoft.com/office/officeart/2005/8/layout/orgChart1"/>
    <dgm:cxn modelId="{836D7617-63D6-48C9-A579-8520B12CE607}" type="presOf" srcId="{63B79596-9AE8-4B1D-90B2-8D5CE4948016}" destId="{EA419B69-B610-40B5-AAE0-AE1CD1F6EBD0}" srcOrd="1" destOrd="0" presId="urn:microsoft.com/office/officeart/2005/8/layout/orgChart1"/>
    <dgm:cxn modelId="{BD767319-79A6-4943-A27D-B14ABFF3E4F4}" srcId="{CDDCA5DC-09DD-4626-829D-C3473B58141C}" destId="{76DBE95A-CE13-465B-A817-13BCB4212605}" srcOrd="0" destOrd="0" parTransId="{4B8A438F-45C7-46E4-AC19-573DD6E1FD18}" sibTransId="{C0570DB3-B069-4A0B-B9DE-AF77CBC285DE}"/>
    <dgm:cxn modelId="{0AE6F319-4790-4397-8A5D-07ED47A0FF02}" type="presOf" srcId="{4E236E85-C73C-498E-B5CB-FA5F8A00FCF9}" destId="{CC9E0B5D-43A8-4192-A942-2DE891BF5311}" srcOrd="0" destOrd="0" presId="urn:microsoft.com/office/officeart/2005/8/layout/orgChart1"/>
    <dgm:cxn modelId="{ECCD5D1B-2789-461A-B945-2EF95DCCFD3B}" type="presOf" srcId="{BE969252-2C65-40C2-899D-DF9C26E2F761}" destId="{16370EE6-C4CF-4A0A-9EE5-84FE36AF5BA1}" srcOrd="0" destOrd="0" presId="urn:microsoft.com/office/officeart/2005/8/layout/orgChart1"/>
    <dgm:cxn modelId="{7F7B151C-3366-4850-AC58-B696B9C06D08}" type="presOf" srcId="{63B79596-9AE8-4B1D-90B2-8D5CE4948016}" destId="{257096BD-94C0-48E1-B36C-C58D49EF99E3}" srcOrd="0" destOrd="0" presId="urn:microsoft.com/office/officeart/2005/8/layout/orgChart1"/>
    <dgm:cxn modelId="{8CC1831C-FE73-4DB0-9A8C-4BECB3805EF6}" type="presOf" srcId="{F0808B71-BEDD-432C-8E05-9453950A5C80}" destId="{1FA8DEC9-EB74-4498-A263-741B48E7E03F}" srcOrd="0" destOrd="0" presId="urn:microsoft.com/office/officeart/2005/8/layout/orgChart1"/>
    <dgm:cxn modelId="{BDB9921C-FD4B-41D4-A165-7F608A56CBBE}" type="presOf" srcId="{1E0BB212-87B4-4B62-AEEE-095D993057B7}" destId="{E25A0048-4EC3-450C-9499-8D7B8B4F9E71}" srcOrd="1" destOrd="0" presId="urn:microsoft.com/office/officeart/2005/8/layout/orgChart1"/>
    <dgm:cxn modelId="{6928521F-B9A9-4A16-A3C6-74618438389E}" type="presOf" srcId="{15006B29-6910-4811-9DD4-5CA87401F2E1}" destId="{19A379C4-BE53-4074-AFC4-B11327B33508}" srcOrd="0" destOrd="0" presId="urn:microsoft.com/office/officeart/2005/8/layout/orgChart1"/>
    <dgm:cxn modelId="{E20ABB20-B3AA-46F7-92F8-7C8622A1D07E}" type="presOf" srcId="{2C9ED7B3-B590-4B66-B161-316F0556A4E1}" destId="{87325D80-E40C-43E3-89D4-25573ACE32CA}" srcOrd="1" destOrd="0" presId="urn:microsoft.com/office/officeart/2005/8/layout/orgChart1"/>
    <dgm:cxn modelId="{5986EF20-31C5-4868-8BE8-3A3DFCA5C868}" srcId="{01F1146B-950C-40E1-A291-31C80DDB9F91}" destId="{FFDB7A24-371B-4611-8704-332C6384741B}" srcOrd="4" destOrd="0" parTransId="{3A0ECDBE-3CFC-4CED-8C72-9D05AD1F5876}" sibTransId="{378FEDE1-B695-44C3-967C-36F3392F5EC3}"/>
    <dgm:cxn modelId="{C2F78E22-5B67-4353-8D9C-73ED5CBD5E7E}" type="presOf" srcId="{058DCD22-6AD9-484D-B2E2-DD54A3CB9E09}" destId="{82731A53-7E3E-465A-B0F0-60C9F870EE32}" srcOrd="0" destOrd="0" presId="urn:microsoft.com/office/officeart/2005/8/layout/orgChart1"/>
    <dgm:cxn modelId="{540F2823-3BC6-444A-85B1-213B997D42E4}" type="presOf" srcId="{16E051B9-B588-4FBF-A4F4-0976A40C7E68}" destId="{C0F78559-168E-442C-95A4-C056CF435390}" srcOrd="0" destOrd="0" presId="urn:microsoft.com/office/officeart/2005/8/layout/orgChart1"/>
    <dgm:cxn modelId="{9DFF1224-3B67-4A91-A050-C7C38B4B1E04}" srcId="{34EE3AC0-29EE-4360-BD0D-1B8AC6E1B0AB}" destId="{F8C4FAA1-51DA-40C2-B948-23EE392C02EB}" srcOrd="0" destOrd="0" parTransId="{35EA0EB6-EB60-48D0-94ED-DC093072BBFF}" sibTransId="{E972FE9E-8A0D-4A8D-A2DE-B423B9A2DF4C}"/>
    <dgm:cxn modelId="{8E109324-0046-4AE3-AE46-191AD8B7BFFA}" type="presOf" srcId="{D8028A8C-DE0E-4355-A6E2-9F565C3F010B}" destId="{A4399612-9859-4E07-97AC-B1EAAB4E4F45}" srcOrd="1" destOrd="0" presId="urn:microsoft.com/office/officeart/2005/8/layout/orgChart1"/>
    <dgm:cxn modelId="{A2228126-13DF-4018-AD60-49031BB38B8D}" srcId="{CCA80E55-9317-47A5-8120-C5AE2A4C2379}" destId="{46C60023-DE48-49CB-BFD1-64A5D62B1A74}" srcOrd="0" destOrd="0" parTransId="{EBC2D21A-3FBC-43A9-B100-B6770B4151D3}" sibTransId="{68DD793D-39D1-41C1-8ABF-2068F9863BBA}"/>
    <dgm:cxn modelId="{F42DF326-76ED-411F-A4FC-224681CB1818}" srcId="{7975A832-5C96-471C-80B0-92EBDD901652}" destId="{3F08BE98-A002-406E-99AF-CB37A190B151}" srcOrd="0" destOrd="0" parTransId="{D51934FF-3631-4CFA-B843-EE7F97FECCED}" sibTransId="{CD1C8D82-BC56-44D6-AAA4-E1301634F683}"/>
    <dgm:cxn modelId="{69B8AA27-0F59-48FE-8AA7-63533F00511C}" type="presOf" srcId="{8837C405-771D-43FD-889D-46E2C8949F4B}" destId="{77504E8E-2463-490E-B741-E533AF23AD28}" srcOrd="0" destOrd="0" presId="urn:microsoft.com/office/officeart/2005/8/layout/orgChart1"/>
    <dgm:cxn modelId="{46DBFB29-8761-4A8A-87D9-2DE9806D0757}" type="presOf" srcId="{0E25F8BE-3134-4C51-95F8-5F12FDB7E5DF}" destId="{A81A43E1-BF54-4143-9795-18ADAEBE1E97}" srcOrd="0" destOrd="0" presId="urn:microsoft.com/office/officeart/2005/8/layout/orgChart1"/>
    <dgm:cxn modelId="{FEBEA62A-4AF7-4C02-9136-9B354B48D716}" type="presOf" srcId="{69CB8547-7475-407A-AEFD-E7D730A5E5E9}" destId="{DA639C6B-246C-4C98-A9EC-30BEBC87C9DB}" srcOrd="0" destOrd="0" presId="urn:microsoft.com/office/officeart/2005/8/layout/orgChart1"/>
    <dgm:cxn modelId="{3990C42B-FDA0-459C-A907-FD07CA72C775}" type="presOf" srcId="{2B126DEB-7D6C-49B1-8EF5-62540B6DD5D3}" destId="{41808FF5-81B6-4581-B3EF-96ED71692567}" srcOrd="0" destOrd="0" presId="urn:microsoft.com/office/officeart/2005/8/layout/orgChart1"/>
    <dgm:cxn modelId="{1B96402C-7717-4891-8A98-C56A1F959426}" type="presOf" srcId="{E5E4D2B0-D121-4244-B504-60F45721659F}" destId="{2D683BB4-F7F1-4116-B57B-62CA723978E8}" srcOrd="0" destOrd="0" presId="urn:microsoft.com/office/officeart/2005/8/layout/orgChart1"/>
    <dgm:cxn modelId="{DCD92B2E-9906-409F-A642-17E12439EBF3}" type="presOf" srcId="{7B205337-41AD-4C5F-B674-832FA457ECAA}" destId="{7DE3A3EC-08AD-4A43-88C0-7C27032B902C}" srcOrd="0" destOrd="0" presId="urn:microsoft.com/office/officeart/2005/8/layout/orgChart1"/>
    <dgm:cxn modelId="{50BD322E-57E4-4EFF-9BB7-E71273410D4C}" type="presOf" srcId="{DF6C9EB3-BACF-4DF4-9258-AD4BF3E316AD}" destId="{95B1EDEB-529C-4883-8322-D189BAE68518}" srcOrd="0" destOrd="0" presId="urn:microsoft.com/office/officeart/2005/8/layout/orgChart1"/>
    <dgm:cxn modelId="{099E6D2F-E344-4DDA-9F19-E32B5E9B7D5A}" srcId="{01F1146B-950C-40E1-A291-31C80DDB9F91}" destId="{2D9B14F4-2032-4A6D-9DDD-9F8216C3B724}" srcOrd="7" destOrd="0" parTransId="{512ACC3B-01E5-4BC6-999C-CE2180734BBB}" sibTransId="{088EE5F8-FB01-49A6-8631-26C7EF1BA6F8}"/>
    <dgm:cxn modelId="{DCA9582F-BA4C-460F-9551-D171B4315BDE}" type="presOf" srcId="{DC3E882F-037E-42D6-87BE-B861FDA008D3}" destId="{EDD34B24-0D5C-4C1D-BB5F-92BA09278853}" srcOrd="0" destOrd="0" presId="urn:microsoft.com/office/officeart/2005/8/layout/orgChart1"/>
    <dgm:cxn modelId="{C59D0532-60E6-4540-BC13-9632275A4103}" srcId="{BE969252-2C65-40C2-899D-DF9C26E2F761}" destId="{5C79B8FF-4788-4311-A40B-A910F05FC6B0}" srcOrd="0" destOrd="0" parTransId="{C6E40968-DBA2-4318-B0CB-0DEB757C78D5}" sibTransId="{CB51E963-3048-454C-9646-E48342774E61}"/>
    <dgm:cxn modelId="{460B1D32-CD55-44F2-8E10-8D7D06FAFEFE}" srcId="{B0047D4D-5F35-4C1C-A460-772DD900EC95}" destId="{34EE3AC0-29EE-4360-BD0D-1B8AC6E1B0AB}" srcOrd="0" destOrd="0" parTransId="{7A786AFA-EB88-4DC5-AC9B-10BE41A81D91}" sibTransId="{985B141D-4E1D-44F6-BC25-5BA75B452CBF}"/>
    <dgm:cxn modelId="{845E3932-6EBE-4873-8F24-F1647F432254}" type="presOf" srcId="{AAAB7FC4-3412-494D-BBF2-1004FB4D6450}" destId="{EC04A333-85D3-4017-90E7-B58E6AE41049}" srcOrd="1" destOrd="0" presId="urn:microsoft.com/office/officeart/2005/8/layout/orgChart1"/>
    <dgm:cxn modelId="{FACC3B32-AC30-4C76-A1FC-EE368F0834DA}" type="presOf" srcId="{26374645-5CA4-4A34-BBF5-E88129931C81}" destId="{00FD7F5E-C667-422E-8854-5134740FDD90}" srcOrd="0" destOrd="0" presId="urn:microsoft.com/office/officeart/2005/8/layout/orgChart1"/>
    <dgm:cxn modelId="{79578233-BDCC-4EC7-9ED0-B3022006276A}" type="presOf" srcId="{4B69C4AA-130C-4C7C-874E-B529D93198C0}" destId="{0DBF6B6D-A2AA-455C-B942-979ECDC6AA46}" srcOrd="1" destOrd="0" presId="urn:microsoft.com/office/officeart/2005/8/layout/orgChart1"/>
    <dgm:cxn modelId="{35362934-2570-401A-A2C9-A242E83A49B3}" type="presOf" srcId="{B9C556B5-E1F1-4C37-B8E8-814A9DCE5979}" destId="{2EFDEF62-FD29-4858-A085-DA9915D3A681}" srcOrd="1" destOrd="0" presId="urn:microsoft.com/office/officeart/2005/8/layout/orgChart1"/>
    <dgm:cxn modelId="{CC104234-2097-47AC-AC58-E7E0426AC25F}" type="presOf" srcId="{35EA0EB6-EB60-48D0-94ED-DC093072BBFF}" destId="{AF346698-37FC-42E8-BDC2-9E29F261AF2E}" srcOrd="0" destOrd="0" presId="urn:microsoft.com/office/officeart/2005/8/layout/orgChart1"/>
    <dgm:cxn modelId="{9885D934-E130-46B9-AD31-DD461E12A62D}" type="presOf" srcId="{F8493AC7-A91F-4FAF-BFAD-25B3AB361A17}" destId="{B025D50C-1E16-4DC4-B751-9ABB23CD9A1A}" srcOrd="0" destOrd="0" presId="urn:microsoft.com/office/officeart/2005/8/layout/orgChart1"/>
    <dgm:cxn modelId="{38400B36-FDC7-4817-A7E8-2E0458A38AB8}" srcId="{0648E5E3-EBC0-4496-8E5E-95615258206F}" destId="{102E724E-AD07-400C-B1F9-C1895AF9B2ED}" srcOrd="0" destOrd="0" parTransId="{8DC16E10-D596-4007-958E-325D93FB1A87}" sibTransId="{A6B99D31-5CF6-4233-991B-B778C83D72F7}"/>
    <dgm:cxn modelId="{49FCAF36-2A26-4FE1-BE81-18AB9EE7B61A}" srcId="{79342E4A-DEBD-4715-942A-BCA81C88BFB9}" destId="{D25F8238-B2E3-425C-BF1E-CD9888F72537}" srcOrd="0" destOrd="0" parTransId="{62EEF60C-4195-40EA-B443-1247D8B8389E}" sibTransId="{DDE1A4E0-5868-4299-9D68-8E300F02B8A0}"/>
    <dgm:cxn modelId="{B415B036-9D63-4938-B8C5-85BB86B040C0}" srcId="{F8C4FAA1-51DA-40C2-B948-23EE392C02EB}" destId="{FECE7E5C-8937-479C-A7F2-8EBF538485E6}" srcOrd="0" destOrd="0" parTransId="{AD24094F-7A92-4054-B086-27F189607E0D}" sibTransId="{94CE5E80-0587-40A2-B977-606D5CB60C4E}"/>
    <dgm:cxn modelId="{61891837-6B0B-4F6E-8E77-DC7E48C61DEE}" type="presOf" srcId="{12EE1E19-540E-42C4-883C-EDE76F0E9607}" destId="{17434699-1730-4554-BD12-1570FCDC7D42}" srcOrd="0" destOrd="0" presId="urn:microsoft.com/office/officeart/2005/8/layout/orgChart1"/>
    <dgm:cxn modelId="{2252E137-9C7B-40DA-AE3B-9148A06F682A}" srcId="{B9C556B5-E1F1-4C37-B8E8-814A9DCE5979}" destId="{9092FF2C-1170-4528-B523-D1DB7BAFAB32}" srcOrd="0" destOrd="0" parTransId="{67CED053-C1E9-4191-AE8D-06CD54E6A106}" sibTransId="{FB5A3A07-ABC7-442F-9D53-ED61D2BD7C63}"/>
    <dgm:cxn modelId="{3CB34538-7EFC-47EF-8290-D3C20D3377CB}" srcId="{102E724E-AD07-400C-B1F9-C1895AF9B2ED}" destId="{63245855-FC92-4D8F-96C6-C5143D454CD4}" srcOrd="0" destOrd="0" parTransId="{C2996C2B-67CA-48DF-9480-06FD31BE6CED}" sibTransId="{AAF08E18-EF27-4D19-815E-8E99DB913BDA}"/>
    <dgm:cxn modelId="{5196693A-94E5-4505-9B4B-C1ED48BFC6B9}" type="presOf" srcId="{26374645-5CA4-4A34-BBF5-E88129931C81}" destId="{2931D329-09F8-4534-A39B-1DC35DEAC85F}" srcOrd="1" destOrd="0" presId="urn:microsoft.com/office/officeart/2005/8/layout/orgChart1"/>
    <dgm:cxn modelId="{60FEB83A-4E86-4D86-9461-995E193FC3C3}" type="presOf" srcId="{46C60023-DE48-49CB-BFD1-64A5D62B1A74}" destId="{4C44ACE6-6654-4361-B374-888398B44BD2}" srcOrd="0" destOrd="0" presId="urn:microsoft.com/office/officeart/2005/8/layout/orgChart1"/>
    <dgm:cxn modelId="{7B13683B-3B0C-4FA4-8D1A-F39D4AE6BB6E}" type="presOf" srcId="{01F1146B-950C-40E1-A291-31C80DDB9F91}" destId="{C83DF867-EBA9-416F-8B24-C6DD77F2C6F6}" srcOrd="0" destOrd="0" presId="urn:microsoft.com/office/officeart/2005/8/layout/orgChart1"/>
    <dgm:cxn modelId="{4B244D3B-CE15-4813-A1C5-A14AA92EBA9E}" srcId="{B170C728-AE5E-4CD6-9E74-6EB33C0C40ED}" destId="{0648E5E3-EBC0-4496-8E5E-95615258206F}" srcOrd="0" destOrd="0" parTransId="{BD692CAF-F2CA-4C4E-9786-86224B8A1E43}" sibTransId="{B1E53142-D45D-4056-BCA2-812CDF388E60}"/>
    <dgm:cxn modelId="{B269763B-37D0-46E4-90C4-1312FD52A210}" srcId="{DC3E882F-037E-42D6-87BE-B861FDA008D3}" destId="{58AF6004-F88C-4B90-8F15-38D46D6A2485}" srcOrd="0" destOrd="0" parTransId="{6EB6CCAA-EDCC-45DB-9111-C87FBFEAB796}" sibTransId="{01FC347C-A33C-4594-A442-FEBA595CE66A}"/>
    <dgm:cxn modelId="{653F8E3B-6160-40F8-B3A6-BE6901752103}" type="presOf" srcId="{C7976DA2-E913-4514-8B93-4AB44E8E3F6C}" destId="{46F785AF-E1D6-4AEE-8030-C1195DC31878}" srcOrd="1" destOrd="0" presId="urn:microsoft.com/office/officeart/2005/8/layout/orgChart1"/>
    <dgm:cxn modelId="{173B113D-F01C-40E4-BA50-F29CA8FB5853}" type="presOf" srcId="{5EA71EDA-92BE-4B8F-BFCF-E066F28D07F2}" destId="{35252746-5630-4350-8C87-CB7CA7E912FB}" srcOrd="0" destOrd="0" presId="urn:microsoft.com/office/officeart/2005/8/layout/orgChart1"/>
    <dgm:cxn modelId="{A943743D-2962-481B-A89C-0781B06DE390}" type="presOf" srcId="{C2996C2B-67CA-48DF-9480-06FD31BE6CED}" destId="{AF740713-67CF-4A38-98A0-EFDDBDED6A13}" srcOrd="0" destOrd="0" presId="urn:microsoft.com/office/officeart/2005/8/layout/orgChart1"/>
    <dgm:cxn modelId="{A292A23E-0372-4B5A-B818-AD1EC2658FF1}" type="presOf" srcId="{A7035E54-8C3F-4F3E-85ED-32E3278FB3E7}" destId="{CB7FEAF4-1A9E-41DC-8DBD-E11866863D08}" srcOrd="0" destOrd="0" presId="urn:microsoft.com/office/officeart/2005/8/layout/orgChart1"/>
    <dgm:cxn modelId="{5BADD83E-91AB-4522-8770-C80BA102F391}" type="presOf" srcId="{DC3E882F-037E-42D6-87BE-B861FDA008D3}" destId="{E24D8D16-E52B-4B53-903B-259D4640A849}" srcOrd="1" destOrd="0" presId="urn:microsoft.com/office/officeart/2005/8/layout/orgChart1"/>
    <dgm:cxn modelId="{34634240-4108-441A-AF60-3B4CA847AB11}" srcId="{4E236E85-C73C-498E-B5CB-FA5F8A00FCF9}" destId="{AAAB7FC4-3412-494D-BBF2-1004FB4D6450}" srcOrd="0" destOrd="0" parTransId="{A9A0D5EC-A0BC-4B9F-832F-6AF8C89DAA94}" sibTransId="{1797D224-D2F8-458C-8021-5B15CD1F2FF3}"/>
    <dgm:cxn modelId="{C890B840-B165-4AC7-A138-9EBA9831EF77}" srcId="{CC9E7D46-CE60-4DB3-ABB6-8FAE51F115D2}" destId="{FE76BC74-5AAC-4499-B2F2-8F624FBDF04A}" srcOrd="0" destOrd="0" parTransId="{23754004-2C24-4B99-9779-8B54EF9B2790}" sibTransId="{29762372-9131-46D3-9814-455A74F1F8BE}"/>
    <dgm:cxn modelId="{59AB2B5C-F481-4448-8BA5-69E4863561D8}" type="presOf" srcId="{EBC2D21A-3FBC-43A9-B100-B6770B4151D3}" destId="{2E43CD66-7D1D-4F26-BD18-32887AB677D8}" srcOrd="0" destOrd="0" presId="urn:microsoft.com/office/officeart/2005/8/layout/orgChart1"/>
    <dgm:cxn modelId="{29D41C5E-1BEC-4F8A-9817-2B26F492B444}" type="presOf" srcId="{E83922A4-2C8A-4251-9B5F-139C1D959AD4}" destId="{64339257-BA4A-4CB9-85DB-F219DE72F245}" srcOrd="1" destOrd="0" presId="urn:microsoft.com/office/officeart/2005/8/layout/orgChart1"/>
    <dgm:cxn modelId="{DE852D5F-6339-4186-A865-F361E2E9DF15}" srcId="{2D9B14F4-2032-4A6D-9DDD-9F8216C3B724}" destId="{B9C556B5-E1F1-4C37-B8E8-814A9DCE5979}" srcOrd="0" destOrd="0" parTransId="{B059CABE-0DDB-4B7E-97A6-57361616D7BE}" sibTransId="{8A529E75-EF07-4A62-961D-0F8100A7DD1B}"/>
    <dgm:cxn modelId="{C878B760-AFB4-4A92-BCCF-656EC437FD1C}" type="presOf" srcId="{370B8C7D-87C4-4315-90BD-237406E787B4}" destId="{526B5704-0A91-4792-85E2-BC3E0796695D}" srcOrd="0" destOrd="0" presId="urn:microsoft.com/office/officeart/2005/8/layout/orgChart1"/>
    <dgm:cxn modelId="{D5A96D61-8729-444A-973A-7F9E64E6F0E5}" type="presOf" srcId="{9EFFBFF9-DAF9-483A-B0F4-20B88468F969}" destId="{8D7F9A8A-0DAF-4D1C-97A2-9F2B70DF367F}" srcOrd="0" destOrd="0" presId="urn:microsoft.com/office/officeart/2005/8/layout/orgChart1"/>
    <dgm:cxn modelId="{6B7B8061-2933-44A6-941A-275E07D4AFEB}" type="presOf" srcId="{62EEF60C-4195-40EA-B443-1247D8B8389E}" destId="{0BEDE68C-9311-495F-9152-6A3F7B5652BA}" srcOrd="0" destOrd="0" presId="urn:microsoft.com/office/officeart/2005/8/layout/orgChart1"/>
    <dgm:cxn modelId="{88F7F661-E2DF-44C1-9CC3-75A000EEC307}" type="presOf" srcId="{4D9D763B-C3E7-4CD2-97A8-AF457BD504AE}" destId="{9FA6AE4A-E455-4421-9AB3-E075593A6FC6}" srcOrd="0" destOrd="0" presId="urn:microsoft.com/office/officeart/2005/8/layout/orgChart1"/>
    <dgm:cxn modelId="{96881562-B07E-4A0C-8763-7EF2AEF0A99D}" type="presOf" srcId="{D5F2F687-2277-461E-AC66-2972AEAFC139}" destId="{A9A1B6A8-502D-427C-8F4F-B6CF586A47FD}" srcOrd="0" destOrd="0" presId="urn:microsoft.com/office/officeart/2005/8/layout/orgChart1"/>
    <dgm:cxn modelId="{F02F2E62-221E-45A3-9FF3-1AAC5926CC63}" type="presOf" srcId="{1EF237FE-8AF1-43D5-9147-06CE8DADA9E2}" destId="{C99054AB-4B77-4F6D-9E63-594043DEB088}" srcOrd="1" destOrd="0" presId="urn:microsoft.com/office/officeart/2005/8/layout/orgChart1"/>
    <dgm:cxn modelId="{A06C9C42-83CE-43A5-81AF-32760ED8D771}" type="presOf" srcId="{0648E5E3-EBC0-4496-8E5E-95615258206F}" destId="{6B8CBAC0-3F47-49EE-8F43-3414422315D3}" srcOrd="1" destOrd="0" presId="urn:microsoft.com/office/officeart/2005/8/layout/orgChart1"/>
    <dgm:cxn modelId="{1D9A2643-7ED7-491B-A21E-A1CEB98500C9}" type="presOf" srcId="{6950CAF2-77E0-4F5B-A36E-D5A813841207}" destId="{8CF1FEEA-4D4F-46A1-9196-47EE67F71A57}" srcOrd="1" destOrd="0" presId="urn:microsoft.com/office/officeart/2005/8/layout/orgChart1"/>
    <dgm:cxn modelId="{D7BA9863-1693-4B71-82FA-F9D1A386A4C3}" type="presOf" srcId="{BDE1A969-D4AE-4724-8170-8F879EDBA0A1}" destId="{158E5C60-B108-4EF2-A800-8824E8FCBEC4}" srcOrd="0" destOrd="0" presId="urn:microsoft.com/office/officeart/2005/8/layout/orgChart1"/>
    <dgm:cxn modelId="{F3F76C64-1068-4839-8EDB-A3866C630446}" type="presOf" srcId="{E02A216F-33A3-4DC9-9080-F12516945DBE}" destId="{5A8E0538-55E2-4606-AF1B-FEF807F7A051}" srcOrd="1" destOrd="0" presId="urn:microsoft.com/office/officeart/2005/8/layout/orgChart1"/>
    <dgm:cxn modelId="{0F279044-70ED-4DBC-A08C-49F2C654FCB1}" type="presOf" srcId="{E83922A4-2C8A-4251-9B5F-139C1D959AD4}" destId="{3CD9959C-4B79-421B-85A3-33727247482B}" srcOrd="0" destOrd="0" presId="urn:microsoft.com/office/officeart/2005/8/layout/orgChart1"/>
    <dgm:cxn modelId="{1F786045-F668-41F4-A253-0524F06CFC26}" type="presOf" srcId="{4B69C4AA-130C-4C7C-874E-B529D93198C0}" destId="{29E45F74-4BE7-4258-A94E-361EED1DAE63}" srcOrd="0" destOrd="0" presId="urn:microsoft.com/office/officeart/2005/8/layout/orgChart1"/>
    <dgm:cxn modelId="{32FC5245-B53B-4D08-A74E-1234C1131D26}" type="presOf" srcId="{E74CCFAE-6972-47D3-9BB6-76035A8B155B}" destId="{EA70592E-C730-4FE6-9674-35A5405E4B31}" srcOrd="0" destOrd="0" presId="urn:microsoft.com/office/officeart/2005/8/layout/orgChart1"/>
    <dgm:cxn modelId="{E2442146-6E33-43D8-A761-22EEC1EED112}" type="presOf" srcId="{AF5CDD6F-49B7-41D7-AD54-8CE268F998D7}" destId="{1D341BCB-FB64-4FB5-A588-D08F6F1F1C13}" srcOrd="0" destOrd="0" presId="urn:microsoft.com/office/officeart/2005/8/layout/orgChart1"/>
    <dgm:cxn modelId="{67F0C466-1058-4244-B1A4-9718B264A6F9}" type="presOf" srcId="{46C60023-DE48-49CB-BFD1-64A5D62B1A74}" destId="{2372B74D-EC09-42DC-8CBD-24E727F1EB7A}" srcOrd="1" destOrd="0" presId="urn:microsoft.com/office/officeart/2005/8/layout/orgChart1"/>
    <dgm:cxn modelId="{8F682747-5EBD-4A4B-8CC8-9C483F1509A3}" type="presOf" srcId="{4F9F7F67-79AC-4EBB-BE96-F5D2A69F909F}" destId="{C6C687B5-CB82-4ACC-9017-9280230626F2}" srcOrd="0" destOrd="0" presId="urn:microsoft.com/office/officeart/2005/8/layout/orgChart1"/>
    <dgm:cxn modelId="{0C01A647-1F89-48E0-B0D7-9E74E229BFF0}" type="presOf" srcId="{1EF237FE-8AF1-43D5-9147-06CE8DADA9E2}" destId="{F3CD4565-F425-4D8B-98E5-3C6EC58B77DE}" srcOrd="0" destOrd="0" presId="urn:microsoft.com/office/officeart/2005/8/layout/orgChart1"/>
    <dgm:cxn modelId="{8F3A7F48-4BF6-4F7F-B094-2C23C7BF26D4}" type="presOf" srcId="{961FEA41-6150-4715-9ACB-B69059A89677}" destId="{27696106-33B5-400B-9585-B67659197D9D}" srcOrd="0" destOrd="0" presId="urn:microsoft.com/office/officeart/2005/8/layout/orgChart1"/>
    <dgm:cxn modelId="{C0B48068-AEC5-41ED-831A-4FFB5CC56673}" type="presOf" srcId="{662E3E2A-D8ED-4B5A-AE97-548BD889E716}" destId="{865D16F1-2A73-4D8E-B4E8-531BC09C6071}" srcOrd="0" destOrd="0" presId="urn:microsoft.com/office/officeart/2005/8/layout/orgChart1"/>
    <dgm:cxn modelId="{D3AAD168-6C73-41FD-8ACB-B045DEE49DBB}" type="presOf" srcId="{4C75CD24-A658-4E26-A5B2-D09580E9962E}" destId="{9936FC62-078B-49A3-8847-A8E568A29A6A}" srcOrd="0" destOrd="0" presId="urn:microsoft.com/office/officeart/2005/8/layout/orgChart1"/>
    <dgm:cxn modelId="{2774E648-4526-455D-AAAA-B95FA21BED1E}" srcId="{2A58AFAD-B354-474D-8E90-660781E8C8B7}" destId="{C7976DA2-E913-4514-8B93-4AB44E8E3F6C}" srcOrd="0" destOrd="0" parTransId="{06C2E077-D763-421C-BA1C-076DA31A0EF8}" sibTransId="{DBB249F4-29B3-46F6-B33C-B91A74F22F87}"/>
    <dgm:cxn modelId="{465DC969-C320-4E46-BEBA-EF9A78EEB0C2}" type="presOf" srcId="{7A786AFA-EB88-4DC5-AC9B-10BE41A81D91}" destId="{27EB58D0-AE88-460B-970F-AD5280E69DCA}" srcOrd="0" destOrd="0" presId="urn:microsoft.com/office/officeart/2005/8/layout/orgChart1"/>
    <dgm:cxn modelId="{A81BF96A-2E47-40BE-96AD-15B9ADFC53FE}" type="presOf" srcId="{8090F0DE-4E88-457B-AA07-6061A779A917}" destId="{9DAB8E12-C968-4119-A0B5-6E2F2A39ECB0}" srcOrd="1" destOrd="0" presId="urn:microsoft.com/office/officeart/2005/8/layout/orgChart1"/>
    <dgm:cxn modelId="{A310C94C-B390-4219-8BAD-8E18790344E5}" type="presOf" srcId="{9092FF2C-1170-4528-B523-D1DB7BAFAB32}" destId="{72DA48C4-7F4A-4202-B4C1-5BFDA3CC37C7}" srcOrd="0" destOrd="0" presId="urn:microsoft.com/office/officeart/2005/8/layout/orgChart1"/>
    <dgm:cxn modelId="{9D17CD4C-FC24-461E-AEEA-D5C934D54680}" srcId="{6950CAF2-77E0-4F5B-A36E-D5A813841207}" destId="{AECE77FF-42FD-4B07-9E22-E6C141E134A1}" srcOrd="0" destOrd="0" parTransId="{5C5D7B1F-ECAC-42F1-883C-707C8CABA98D}" sibTransId="{806651D1-6DDB-4F95-849F-A19A40FC4C78}"/>
    <dgm:cxn modelId="{9F40DA4C-0BE5-4868-AE1F-99AB8C27C142}" type="presOf" srcId="{3A32A6C6-0390-45A3-A7A7-B1FCB4F6E45D}" destId="{B74B5C95-4024-4665-BFA7-5CF078209403}" srcOrd="0" destOrd="0" presId="urn:microsoft.com/office/officeart/2005/8/layout/orgChart1"/>
    <dgm:cxn modelId="{8BFAFF6C-3579-455C-BCD3-ABCF81E90977}" type="presOf" srcId="{B9C556B5-E1F1-4C37-B8E8-814A9DCE5979}" destId="{99E74036-26FD-40F8-953E-9F61ECE62061}" srcOrd="0" destOrd="0" presId="urn:microsoft.com/office/officeart/2005/8/layout/orgChart1"/>
    <dgm:cxn modelId="{5B03A66D-171D-4864-B0EF-67E944076A6C}" type="presOf" srcId="{B6AA3DB6-A2D0-4035-A565-16182C7009EA}" destId="{1EDD9D28-AE56-4777-95B4-8C23B4E74838}" srcOrd="1" destOrd="0" presId="urn:microsoft.com/office/officeart/2005/8/layout/orgChart1"/>
    <dgm:cxn modelId="{86D6E54E-F346-4FDC-AED4-C4FB8297BBF2}" type="presOf" srcId="{A08F0F03-6A1A-4DE3-B462-3C2A45F0A94C}" destId="{CC935AE4-DC5A-474C-8729-4ADE87AB8A15}" srcOrd="0" destOrd="0" presId="urn:microsoft.com/office/officeart/2005/8/layout/orgChart1"/>
    <dgm:cxn modelId="{EBA9724F-4B31-4A13-A8E8-0F8D7EFAABDB}" srcId="{9EFFBFF9-DAF9-483A-B0F4-20B88468F969}" destId="{62C7F667-78F2-4428-ADD4-3ACA0AB95660}" srcOrd="1" destOrd="0" parTransId="{F753FE8D-65B1-48DC-A30F-77C36313DE6E}" sibTransId="{28D784F8-0027-4CD4-8B8F-07A01F6EF54C}"/>
    <dgm:cxn modelId="{499C884F-C8B7-449C-8FC7-D5F3AB6DCEBB}" type="presOf" srcId="{63245855-FC92-4D8F-96C6-C5143D454CD4}" destId="{B81086AC-D8CC-42B0-B9DD-B29F8921AC9E}" srcOrd="1" destOrd="0" presId="urn:microsoft.com/office/officeart/2005/8/layout/orgChart1"/>
    <dgm:cxn modelId="{3CF9A670-9187-4C53-8FFC-A0E3F653CFB0}" type="presOf" srcId="{69F98F91-0F5E-4A15-A236-B66E838C1F8D}" destId="{185F7389-C07A-493D-A89A-18B87A5BC0A0}" srcOrd="0" destOrd="0" presId="urn:microsoft.com/office/officeart/2005/8/layout/orgChart1"/>
    <dgm:cxn modelId="{6D25D570-5E2A-460B-87B7-B207F8090A3B}" srcId="{01F1146B-950C-40E1-A291-31C80DDB9F91}" destId="{B6AA3DB6-A2D0-4035-A565-16182C7009EA}" srcOrd="3" destOrd="0" parTransId="{4A7E82D3-CFAD-41F2-A5F7-D3D686210335}" sibTransId="{533C4B8A-840B-4178-B3AC-0BA98EB72E44}"/>
    <dgm:cxn modelId="{9CF65A71-FF7E-46BE-9E18-6A46B3533429}" srcId="{5EA71EDA-92BE-4B8F-BFCF-E066F28D07F2}" destId="{CFECAC23-EA56-4698-BCFF-2F3D09EF5F8B}" srcOrd="0" destOrd="0" parTransId="{F581DC21-BEA3-405C-AD88-30180B37304A}" sibTransId="{67C98BE6-98A9-4317-B7CF-2F864FFE4556}"/>
    <dgm:cxn modelId="{87F87B71-9948-4830-B1E5-26D7B40661A2}" type="presOf" srcId="{CAAD6DA1-E6FA-4DBC-A62D-B5AB729AC1F2}" destId="{7EB0D720-CB5F-407A-BE19-E86C81E2308F}" srcOrd="0" destOrd="0" presId="urn:microsoft.com/office/officeart/2005/8/layout/orgChart1"/>
    <dgm:cxn modelId="{492CDC51-1947-4D80-9502-C41DBC29CB5A}" srcId="{AAAB7FC4-3412-494D-BBF2-1004FB4D6450}" destId="{9EFFBFF9-DAF9-483A-B0F4-20B88468F969}" srcOrd="0" destOrd="0" parTransId="{15006B29-6910-4811-9DD4-5CA87401F2E1}" sibTransId="{5D6FCC6F-94A3-4F16-9DB7-35FDDADC54D5}"/>
    <dgm:cxn modelId="{86FE5B72-AA05-4846-8F26-86EAC594B6DD}" srcId="{5462DFB7-4515-4B60-A483-670ACD101B42}" destId="{D8028A8C-DE0E-4355-A6E2-9F565C3F010B}" srcOrd="0" destOrd="0" parTransId="{7E3229BD-3DDF-4411-A836-94075EA743A8}" sibTransId="{AB28DB61-DF7F-41BE-9741-25B17C5143F3}"/>
    <dgm:cxn modelId="{91931053-E0C4-4A15-9EE5-D6E7565BC482}" type="presOf" srcId="{C6E40968-DBA2-4318-B0CB-0DEB757C78D5}" destId="{57C30534-6E18-40BD-BF8F-8043BFEA4870}" srcOrd="0" destOrd="0" presId="urn:microsoft.com/office/officeart/2005/8/layout/orgChart1"/>
    <dgm:cxn modelId="{C4C12353-E302-434C-90DF-B913BFA45696}" type="presOf" srcId="{B0047D4D-5F35-4C1C-A460-772DD900EC95}" destId="{CFA0E49F-0BF1-41FF-9B33-AAE42F179E52}" srcOrd="1" destOrd="0" presId="urn:microsoft.com/office/officeart/2005/8/layout/orgChart1"/>
    <dgm:cxn modelId="{38E23A73-DEA7-4EA9-B272-A9E758BB2421}" srcId="{FECE7E5C-8937-479C-A7F2-8EBF538485E6}" destId="{E02A216F-33A3-4DC9-9080-F12516945DBE}" srcOrd="0" destOrd="0" parTransId="{4F9F7F67-79AC-4EBB-BE96-F5D2A69F909F}" sibTransId="{6DE5C182-7AD4-4FBF-9407-BA7A1B6C7851}"/>
    <dgm:cxn modelId="{2E044053-8671-4411-A95E-9587C9F60D36}" type="presOf" srcId="{CC9E7D46-CE60-4DB3-ABB6-8FAE51F115D2}" destId="{79B9D053-B1E0-4206-835B-580A5906BD3E}" srcOrd="1" destOrd="0" presId="urn:microsoft.com/office/officeart/2005/8/layout/orgChart1"/>
    <dgm:cxn modelId="{4C6DB473-053B-4030-A7A4-523FA0F62DD7}" type="presOf" srcId="{F8493AC7-A91F-4FAF-BFAD-25B3AB361A17}" destId="{8B31AA8B-F119-4352-940D-94F0A6668E24}" srcOrd="1" destOrd="0" presId="urn:microsoft.com/office/officeart/2005/8/layout/orgChart1"/>
    <dgm:cxn modelId="{B0A0E373-0EC4-4513-898A-8F41784DE787}" type="presOf" srcId="{9D2C73F1-1888-4C7F-9C26-6F54D2316FBA}" destId="{EEEEF436-756C-4A60-A870-7CB14E09456D}" srcOrd="1" destOrd="0" presId="urn:microsoft.com/office/officeart/2005/8/layout/orgChart1"/>
    <dgm:cxn modelId="{BFFA1774-DF89-4381-ADEE-E0BF6DD47903}" type="presOf" srcId="{3F08BE98-A002-406E-99AF-CB37A190B151}" destId="{751F1BA0-02F6-4438-9FE8-C778233B04FC}" srcOrd="0" destOrd="0" presId="urn:microsoft.com/office/officeart/2005/8/layout/orgChart1"/>
    <dgm:cxn modelId="{1B6D7355-3EBB-4C80-B7A7-98A23BFE75DF}" type="presOf" srcId="{79FD6720-49D2-426B-85E1-CA9A761BCEB0}" destId="{F7BF8CDC-41C7-4145-9AFE-72AF2A207F4D}" srcOrd="0" destOrd="0" presId="urn:microsoft.com/office/officeart/2005/8/layout/orgChart1"/>
    <dgm:cxn modelId="{FFA8FD56-EC2A-45E2-B41B-1F3961B8E444}" type="presOf" srcId="{C7976DA2-E913-4514-8B93-4AB44E8E3F6C}" destId="{5EC6F592-2471-4F12-835F-C962EFF757E1}" srcOrd="0" destOrd="0" presId="urn:microsoft.com/office/officeart/2005/8/layout/orgChart1"/>
    <dgm:cxn modelId="{9CD16878-A0E5-4D49-9383-3229DAB85372}" type="presOf" srcId="{A8CB88DB-75AE-49D5-BBCD-A45CA23991F6}" destId="{396A50ED-2F5A-46AC-8776-55BB0A91BB33}" srcOrd="1" destOrd="0" presId="urn:microsoft.com/office/officeart/2005/8/layout/orgChart1"/>
    <dgm:cxn modelId="{8383AE78-F90B-424F-B6A5-0CED3B36747E}" type="presOf" srcId="{E74CCFAE-6972-47D3-9BB6-76035A8B155B}" destId="{756C6932-FF1E-438A-89B2-DF5FBDB773B8}" srcOrd="1" destOrd="0" presId="urn:microsoft.com/office/officeart/2005/8/layout/orgChart1"/>
    <dgm:cxn modelId="{57F32959-1BBF-4CE2-8FAF-5E24FF763691}" type="presOf" srcId="{FECE7E5C-8937-479C-A7F2-8EBF538485E6}" destId="{786975A8-9B9A-4B86-AA81-93C8355A698B}" srcOrd="1" destOrd="0" presId="urn:microsoft.com/office/officeart/2005/8/layout/orgChart1"/>
    <dgm:cxn modelId="{B3C55A79-5C52-4A88-924A-9EF7F75F5789}" srcId="{A8CB88DB-75AE-49D5-BBCD-A45CA23991F6}" destId="{77A700A7-A4C0-4FBA-9843-D0260EF3792F}" srcOrd="0" destOrd="0" parTransId="{AAEA9E83-F2AA-409C-BCEF-F3BCB01687C9}" sibTransId="{87D6B28D-0A86-480C-8332-2298C85C01A1}"/>
    <dgm:cxn modelId="{1127D279-C3F3-4245-A983-D31D999B21CB}" type="presOf" srcId="{2E1E8E2D-9260-40BB-81FD-FB5AF71BF78B}" destId="{73700C13-464F-46DA-B82E-2BACED62AD4B}" srcOrd="0" destOrd="0" presId="urn:microsoft.com/office/officeart/2005/8/layout/orgChart1"/>
    <dgm:cxn modelId="{80F9927A-7743-434D-86E5-E37C3A69A0FA}" type="presOf" srcId="{6B1F94CA-214B-435A-8DDE-29419FF17092}" destId="{9B546122-0308-4901-A0DE-F91EC619745A}" srcOrd="0" destOrd="0" presId="urn:microsoft.com/office/officeart/2005/8/layout/orgChart1"/>
    <dgm:cxn modelId="{F8B3C25A-D931-4927-9873-BDEC1B0A1DD3}" type="presOf" srcId="{C48C252E-F2A1-4324-8433-E46DBBE47BF9}" destId="{9B40CC5B-DDA0-421B-A7C5-0D869D9409E0}" srcOrd="0" destOrd="0" presId="urn:microsoft.com/office/officeart/2005/8/layout/orgChart1"/>
    <dgm:cxn modelId="{4E13F47C-1F7E-47C6-A6B4-008C36136458}" type="presOf" srcId="{AECE77FF-42FD-4B07-9E22-E6C141E134A1}" destId="{220DC058-5B62-403C-9C95-5C52AB66C193}" srcOrd="1" destOrd="0" presId="urn:microsoft.com/office/officeart/2005/8/layout/orgChart1"/>
    <dgm:cxn modelId="{41E7487D-24D0-4386-8D8B-3355B5B72553}" type="presOf" srcId="{0F1B5D79-ADDF-45FD-836C-4B8275CF6397}" destId="{B115C528-D12C-4CF9-B402-388D95F13060}" srcOrd="1" destOrd="0" presId="urn:microsoft.com/office/officeart/2005/8/layout/orgChart1"/>
    <dgm:cxn modelId="{B5D53C7E-ABC7-4811-AD45-2181E81A36E4}" type="presOf" srcId="{01F1146B-950C-40E1-A291-31C80DDB9F91}" destId="{17BE2AE7-7FE5-4748-9980-ECDD08DD333A}" srcOrd="1" destOrd="0" presId="urn:microsoft.com/office/officeart/2005/8/layout/orgChart1"/>
    <dgm:cxn modelId="{F07C9F7E-72E5-4808-BAB3-6EF196C2A5DB}" type="presOf" srcId="{6463291E-2EBD-4EC0-BA37-E42E66A9A641}" destId="{5BE84CB4-9E00-477B-B1E1-15F69568F879}" srcOrd="0" destOrd="0" presId="urn:microsoft.com/office/officeart/2005/8/layout/orgChart1"/>
    <dgm:cxn modelId="{BE77807F-3B80-42E8-838D-DB55473FBB02}" srcId="{E74CCFAE-6972-47D3-9BB6-76035A8B155B}" destId="{370B8C7D-87C4-4315-90BD-237406E787B4}" srcOrd="0" destOrd="0" parTransId="{0799486C-EC87-4579-B09F-34D9617A1258}" sibTransId="{8913B467-BCC9-482C-8579-986B914F5968}"/>
    <dgm:cxn modelId="{9EF0B97F-BCA0-4A2E-9C56-A8CC8634A2EF}" srcId="{01F1146B-950C-40E1-A291-31C80DDB9F91}" destId="{6950CAF2-77E0-4F5B-A36E-D5A813841207}" srcOrd="6" destOrd="0" parTransId="{338363DF-D3D7-4F70-A4B2-961ED85ED4B0}" sibTransId="{1E53E8C8-A35E-41E2-889D-1500CF86BA73}"/>
    <dgm:cxn modelId="{88F0CE7F-C15C-49A7-BFD0-6A15D4844A6F}" type="presOf" srcId="{F8C4FAA1-51DA-40C2-B948-23EE392C02EB}" destId="{577E5F88-4713-4AD5-96EE-80E760A8CD22}" srcOrd="0" destOrd="0" presId="urn:microsoft.com/office/officeart/2005/8/layout/orgChart1"/>
    <dgm:cxn modelId="{23602080-1155-46B1-B4B0-9D4281543116}" srcId="{A08F0F03-6A1A-4DE3-B462-3C2A45F0A94C}" destId="{908C6C2A-31F3-4D05-9D42-B732F7123062}" srcOrd="0" destOrd="0" parTransId="{D01C9F7A-5F78-4E8E-BCC9-AD863742CA58}" sibTransId="{7C05BEAD-0106-4858-AA61-C63933D911D7}"/>
    <dgm:cxn modelId="{79164881-B7CE-4EFE-8581-33A9CFA702FD}" srcId="{B6AA3DB6-A2D0-4035-A565-16182C7009EA}" destId="{26374645-5CA4-4A34-BBF5-E88129931C81}" srcOrd="0" destOrd="0" parTransId="{EA833A3D-58A1-41A9-8722-0A261728C412}" sibTransId="{E6F2A020-6328-4044-AD07-16A5738F766A}"/>
    <dgm:cxn modelId="{DEC0C582-671B-46C2-8F3F-4BE908D67ED9}" srcId="{C7976DA2-E913-4514-8B93-4AB44E8E3F6C}" destId="{8FA96663-E439-4F11-8241-15BB6B03C120}" srcOrd="0" destOrd="0" parTransId="{69F98F91-0F5E-4A15-A236-B66E838C1F8D}" sibTransId="{82526575-AAAA-48C2-82A4-8F905F2850D8}"/>
    <dgm:cxn modelId="{C8256485-09CA-49CB-9985-B85254443FBE}" srcId="{D8028A8C-DE0E-4355-A6E2-9F565C3F010B}" destId="{B6B82DD2-3FA2-4160-9C6C-E218696BE0D3}" srcOrd="0" destOrd="0" parTransId="{0CAF288C-5300-4AFC-ADE4-3E7BD5F367E2}" sibTransId="{745CE906-8466-4A7C-AF59-7038D02EDF24}"/>
    <dgm:cxn modelId="{66649885-9149-4879-9977-5DBA59FBE6FF}" type="presOf" srcId="{102E724E-AD07-400C-B1F9-C1895AF9B2ED}" destId="{5B3904C3-6A90-40BF-88DA-AD4A9EED1AC2}" srcOrd="1" destOrd="0" presId="urn:microsoft.com/office/officeart/2005/8/layout/orgChart1"/>
    <dgm:cxn modelId="{AE6D6687-115C-47CF-8333-0FE40C2E506B}" type="presOf" srcId="{A9A0D5EC-A0BC-4B9F-832F-6AF8C89DAA94}" destId="{DDBD2D78-4C52-49CB-B071-1EB1599C66D9}" srcOrd="0" destOrd="0" presId="urn:microsoft.com/office/officeart/2005/8/layout/orgChart1"/>
    <dgm:cxn modelId="{6ED17A87-FCF0-4038-A402-409F3C5AEFA0}" type="presOf" srcId="{5462DFB7-4515-4B60-A483-670ACD101B42}" destId="{A9DDEEC6-D396-4FFE-B1CC-0AE50EA29334}" srcOrd="1" destOrd="0" presId="urn:microsoft.com/office/officeart/2005/8/layout/orgChart1"/>
    <dgm:cxn modelId="{CB128287-2B38-4541-8C09-BA7ECB773DA8}" type="presOf" srcId="{62C7F667-78F2-4428-ADD4-3ACA0AB95660}" destId="{C21B9E90-F996-4B0A-92B9-B8715CC3065F}" srcOrd="1" destOrd="0" presId="urn:microsoft.com/office/officeart/2005/8/layout/orgChart1"/>
    <dgm:cxn modelId="{9A3F4F8A-EB5F-4ADA-80F8-9937496E2B23}" type="presOf" srcId="{F753FE8D-65B1-48DC-A30F-77C36313DE6E}" destId="{573E3388-1CC4-40E6-8F15-A7D00926297C}" srcOrd="0" destOrd="0" presId="urn:microsoft.com/office/officeart/2005/8/layout/orgChart1"/>
    <dgm:cxn modelId="{58EA998A-1853-4B6B-AAAF-A95E5C1293B3}" type="presOf" srcId="{63245855-FC92-4D8F-96C6-C5143D454CD4}" destId="{09035394-8826-4128-BE87-887156BCC631}" srcOrd="0" destOrd="0" presId="urn:microsoft.com/office/officeart/2005/8/layout/orgChart1"/>
    <dgm:cxn modelId="{76F64B8B-AB2B-477A-AA3D-8C8F31A26FB8}" srcId="{AECE77FF-42FD-4B07-9E22-E6C141E134A1}" destId="{E83922A4-2C8A-4251-9B5F-139C1D959AD4}" srcOrd="0" destOrd="0" parTransId="{A7035E54-8C3F-4F3E-85ED-32E3278FB3E7}" sibTransId="{F35BD991-4857-4056-A4DA-87C29E19F872}"/>
    <dgm:cxn modelId="{1BA7598B-E5A9-496C-8280-31BDC4A2138C}" srcId="{3F08BE98-A002-406E-99AF-CB37A190B151}" destId="{E74CCFAE-6972-47D3-9BB6-76035A8B155B}" srcOrd="0" destOrd="0" parTransId="{E5E4D2B0-D121-4244-B504-60F45721659F}" sibTransId="{3836C9BD-89D2-4EE2-996E-FE7EDCD26107}"/>
    <dgm:cxn modelId="{7C6ECA8C-C811-4184-843E-4B068A883FBF}" type="presOf" srcId="{ED1E5A4C-5AE9-44C7-9354-FBD9D1B7683E}" destId="{CC664647-76BD-4611-A439-6B017F8F4244}" srcOrd="0" destOrd="0" presId="urn:microsoft.com/office/officeart/2005/8/layout/orgChart1"/>
    <dgm:cxn modelId="{0D3BEC8C-D297-40B8-A1FD-B4095308F655}" type="presOf" srcId="{D5978FE6-5A9D-4C76-86C7-5358A80C5742}" destId="{7D5909DA-16EC-4F77-A6B3-71AA5700CC03}" srcOrd="0" destOrd="0" presId="urn:microsoft.com/office/officeart/2005/8/layout/orgChart1"/>
    <dgm:cxn modelId="{864C618E-8790-4F18-B556-B2463C4E8356}" type="presOf" srcId="{F309BFC8-E317-40F5-BC97-975C317D0B7F}" destId="{04F160A0-2EEC-475B-97AD-5CE95AB95FD4}" srcOrd="0" destOrd="0" presId="urn:microsoft.com/office/officeart/2005/8/layout/orgChart1"/>
    <dgm:cxn modelId="{23756194-7200-4090-95CF-140114E7A6CE}" srcId="{5C79B8FF-4788-4311-A40B-A910F05FC6B0}" destId="{8090F0DE-4E88-457B-AA07-6061A779A917}" srcOrd="0" destOrd="0" parTransId="{8D58AB4F-7464-42C1-8782-3424BF46D3D4}" sibTransId="{D382FE0B-DBE3-4EA0-9C7F-47FD7A690785}"/>
    <dgm:cxn modelId="{3299CE94-ED44-4542-B353-C26C444E3C2A}" type="presOf" srcId="{370B8C7D-87C4-4315-90BD-237406E787B4}" destId="{60585D7E-625E-4947-A620-57A1D397D54D}" srcOrd="1" destOrd="0" presId="urn:microsoft.com/office/officeart/2005/8/layout/orgChart1"/>
    <dgm:cxn modelId="{9DA82C95-32A0-4550-A84E-95CD3343F02D}" type="presOf" srcId="{5EA71EDA-92BE-4B8F-BFCF-E066F28D07F2}" destId="{F6D81210-4206-4F2D-A75D-6C4CEF3D7554}" srcOrd="1" destOrd="0" presId="urn:microsoft.com/office/officeart/2005/8/layout/orgChart1"/>
    <dgm:cxn modelId="{F37DEE96-7E1C-4131-A8DA-D3C4018B136B}" type="presOf" srcId="{99BCEFD0-BE5F-448E-B0C9-E1142E77BFD5}" destId="{25B37EA5-B18F-4744-BE62-0FDEFFE937ED}" srcOrd="0" destOrd="0" presId="urn:microsoft.com/office/officeart/2005/8/layout/orgChart1"/>
    <dgm:cxn modelId="{C08C6B97-1B13-4F1D-A416-F5D41F7CF4A8}" type="presOf" srcId="{EA833A3D-58A1-41A9-8722-0A261728C412}" destId="{7B7E8A34-E9AA-4ADB-82AC-681C66D48449}" srcOrd="0" destOrd="0" presId="urn:microsoft.com/office/officeart/2005/8/layout/orgChart1"/>
    <dgm:cxn modelId="{37D47F98-A24D-44A7-BA84-20C20FEB4EC1}" type="presOf" srcId="{9D2C73F1-1888-4C7F-9C26-6F54D2316FBA}" destId="{68FDA182-8B97-4286-A876-F1832C70D2CB}" srcOrd="0" destOrd="0" presId="urn:microsoft.com/office/officeart/2005/8/layout/orgChart1"/>
    <dgm:cxn modelId="{D462C09B-DDD0-400B-89A0-434BC0EEFACA}" srcId="{2C3F1A4D-8FBA-4B95-9D11-5A11047FFF16}" destId="{1EF237FE-8AF1-43D5-9147-06CE8DADA9E2}" srcOrd="0" destOrd="0" parTransId="{DF6C9EB3-BACF-4DF4-9258-AD4BF3E316AD}" sibTransId="{66D913D3-AAEF-486B-A9FC-90EE263A85D3}"/>
    <dgm:cxn modelId="{16B9FD9C-D09A-4855-B87F-B01F386C59A2}" type="presOf" srcId="{A53B2E47-734F-4FD1-A5C8-2822FEE08F39}" destId="{80DBC8D6-E044-4EC6-844E-9F756FBCE31C}" srcOrd="0" destOrd="0" presId="urn:microsoft.com/office/officeart/2005/8/layout/orgChart1"/>
    <dgm:cxn modelId="{E4EEA09D-934F-4441-844E-A23FB1A88657}" type="presOf" srcId="{9EFFBFF9-DAF9-483A-B0F4-20B88468F969}" destId="{E7F17793-4CD8-4292-B7A0-9AE1A9D649CC}" srcOrd="1" destOrd="0" presId="urn:microsoft.com/office/officeart/2005/8/layout/orgChart1"/>
    <dgm:cxn modelId="{2542DE9D-CEEA-4239-9A9D-501590AA84E3}" type="presOf" srcId="{9092FF2C-1170-4528-B523-D1DB7BAFAB32}" destId="{411222CB-772C-45B2-B1EA-DA2768A1027E}" srcOrd="1" destOrd="0" presId="urn:microsoft.com/office/officeart/2005/8/layout/orgChart1"/>
    <dgm:cxn modelId="{BA4C9C9F-A3E3-4014-A3EB-9108475F104A}" type="presOf" srcId="{338363DF-D3D7-4F70-A4B2-961ED85ED4B0}" destId="{1DF94339-7F84-45D7-B975-F797D7DF9CD6}" srcOrd="0" destOrd="0" presId="urn:microsoft.com/office/officeart/2005/8/layout/orgChart1"/>
    <dgm:cxn modelId="{BC6DE89F-50EC-4EBD-8ADE-E187E47ED1B0}" type="presOf" srcId="{5FEB13EF-A365-4D0F-9B53-74B384440FA9}" destId="{B5A22487-AB0F-4DC3-9904-CC133AE10631}" srcOrd="1" destOrd="0" presId="urn:microsoft.com/office/officeart/2005/8/layout/orgChart1"/>
    <dgm:cxn modelId="{A03E7FA0-0FA2-40B4-B925-F624B6CA26B0}" type="presOf" srcId="{BB02EFF6-1F49-4811-ADB0-15B48447256D}" destId="{149CBC41-412A-4ECB-BE5E-A348C670148F}" srcOrd="0" destOrd="0" presId="urn:microsoft.com/office/officeart/2005/8/layout/orgChart1"/>
    <dgm:cxn modelId="{1072C7A0-33D1-46B6-B198-E0FD649F6831}" type="presOf" srcId="{BD692CAF-F2CA-4C4E-9786-86224B8A1E43}" destId="{E34331D6-7D85-445F-84F0-EE6DC19689AD}" srcOrd="0" destOrd="0" presId="urn:microsoft.com/office/officeart/2005/8/layout/orgChart1"/>
    <dgm:cxn modelId="{EACFEFA0-2D46-44E1-A6DB-0E5E9E5B9143}" srcId="{01F1146B-950C-40E1-A291-31C80DDB9F91}" destId="{63B79596-9AE8-4B1D-90B2-8D5CE4948016}" srcOrd="0" destOrd="0" parTransId="{0E25F8BE-3134-4C51-95F8-5F12FDB7E5DF}" sibTransId="{C1CD886A-3AAC-4F63-B398-7041C2027090}"/>
    <dgm:cxn modelId="{E54A52A1-E5D7-40A7-B884-8C803A1D7EBD}" type="presOf" srcId="{BB02EFF6-1F49-4811-ADB0-15B48447256D}" destId="{9348C52B-6CFA-476D-A09B-C3BA639E1030}" srcOrd="1" destOrd="0" presId="urn:microsoft.com/office/officeart/2005/8/layout/orgChart1"/>
    <dgm:cxn modelId="{9F28C1A1-F547-4638-AA1A-9570E666E8A0}" type="presOf" srcId="{AAAA44E0-2B9A-4711-BF13-37C66E4D6D6A}" destId="{66C8106C-C04A-4E8C-880B-4A49F28DA57C}" srcOrd="0" destOrd="0" presId="urn:microsoft.com/office/officeart/2005/8/layout/orgChart1"/>
    <dgm:cxn modelId="{2D83F1A1-E4D4-4687-9DF2-538B84A79258}" srcId="{01F1146B-950C-40E1-A291-31C80DDB9F91}" destId="{F0808B71-BEDD-432C-8E05-9453950A5C80}" srcOrd="10" destOrd="0" parTransId="{66F57A8A-BFB9-4CD2-B6BE-4908B68AADAC}" sibTransId="{1B56F79A-A492-4869-A904-1609239A76BB}"/>
    <dgm:cxn modelId="{114B78A3-CF61-46F4-AE7A-C58531BBF011}" srcId="{058DCD22-6AD9-484D-B2E2-DD54A3CB9E09}" destId="{01F1146B-950C-40E1-A291-31C80DDB9F91}" srcOrd="0" destOrd="0" parTransId="{C9084F27-4780-4394-AEEC-D5B5DD0F72D6}" sibTransId="{5AA5C99C-4A7B-4F30-9DEF-B8E59891FF95}"/>
    <dgm:cxn modelId="{E447AFA3-3E36-47F4-A395-31DD3FD71B9E}" type="presOf" srcId="{79342E4A-DEBD-4715-942A-BCA81C88BFB9}" destId="{A647A22B-B594-4DE2-9739-DF8010CF60BA}" srcOrd="0" destOrd="0" presId="urn:microsoft.com/office/officeart/2005/8/layout/orgChart1"/>
    <dgm:cxn modelId="{1B37F5A3-981B-4331-8556-3F9819D6E91C}" srcId="{E02A216F-33A3-4DC9-9080-F12516945DBE}" destId="{5462DFB7-4515-4B60-A483-670ACD101B42}" srcOrd="0" destOrd="0" parTransId="{6672D991-C2F7-4168-81C7-2E3F3A5D3A2F}" sibTransId="{4720A9C0-79C2-462C-BE3A-1F8D55A17525}"/>
    <dgm:cxn modelId="{EADA7EA4-FA46-4F27-8BE8-7D4F44681153}" type="presOf" srcId="{1E0BB212-87B4-4B62-AEEE-095D993057B7}" destId="{C901F8CE-B1F3-4053-A600-6EF67CA4F6C9}" srcOrd="0" destOrd="0" presId="urn:microsoft.com/office/officeart/2005/8/layout/orgChart1"/>
    <dgm:cxn modelId="{E69F76A6-FEF7-4103-9DA2-1CDEDA812FC8}" type="presOf" srcId="{A08F0F03-6A1A-4DE3-B462-3C2A45F0A94C}" destId="{66FB467E-4802-4507-835F-4A4570C3FDC2}" srcOrd="1" destOrd="0" presId="urn:microsoft.com/office/officeart/2005/8/layout/orgChart1"/>
    <dgm:cxn modelId="{E0FEBDA6-1384-4A90-8D4C-8D5225D06195}" srcId="{9D2C73F1-1888-4C7F-9C26-6F54D2316FBA}" destId="{1E0BB212-87B4-4B62-AEEE-095D993057B7}" srcOrd="0" destOrd="0" parTransId="{2E1E8E2D-9260-40BB-81FD-FB5AF71BF78B}" sibTransId="{397D7B11-2AA7-433F-920E-E95B32EE4732}"/>
    <dgm:cxn modelId="{6809EEA6-468D-4FD8-8B15-4898761D80AC}" type="presOf" srcId="{2A58AFAD-B354-474D-8E90-660781E8C8B7}" destId="{A9B991C0-78DD-4B9F-B2CB-968832A0C1A3}" srcOrd="1" destOrd="0" presId="urn:microsoft.com/office/officeart/2005/8/layout/orgChart1"/>
    <dgm:cxn modelId="{B17C76A8-A392-46CB-AA6F-DADE2B38D7ED}" srcId="{26374645-5CA4-4A34-BBF5-E88129931C81}" destId="{CC9E7D46-CE60-4DB3-ABB6-8FAE51F115D2}" srcOrd="0" destOrd="0" parTransId="{BDE1A969-D4AE-4724-8170-8F879EDBA0A1}" sibTransId="{0A7C7F4F-5532-42C4-9C5C-838C8EEF4248}"/>
    <dgm:cxn modelId="{81B38AA9-07FA-4B17-B979-4A1EBB5D83C5}" type="presOf" srcId="{A8CB88DB-75AE-49D5-BBCD-A45CA23991F6}" destId="{02478592-6FC5-4690-BE6C-C0AB1E18B5AD}" srcOrd="0" destOrd="0" presId="urn:microsoft.com/office/officeart/2005/8/layout/orgChart1"/>
    <dgm:cxn modelId="{93B203AA-121D-4ACD-AA0C-ED6196FE3EF9}" type="presOf" srcId="{FE76BC74-5AAC-4499-B2F2-8F624FBDF04A}" destId="{DCFE09DB-28EC-4D1D-97D5-CC65541E5189}" srcOrd="1" destOrd="0" presId="urn:microsoft.com/office/officeart/2005/8/layout/orgChart1"/>
    <dgm:cxn modelId="{C43402AB-B92B-4D80-856E-C69C8C2AF5B6}" type="presOf" srcId="{B170C728-AE5E-4CD6-9E74-6EB33C0C40ED}" destId="{7058637F-FD4F-4A04-A66B-127E1D63D899}" srcOrd="1" destOrd="0" presId="urn:microsoft.com/office/officeart/2005/8/layout/orgChart1"/>
    <dgm:cxn modelId="{E3FD30AD-EAEB-46C5-A6D8-42E28635FD50}" type="presOf" srcId="{3F08BE98-A002-406E-99AF-CB37A190B151}" destId="{D799C4EB-D0EC-4041-B77D-20796D3DA868}" srcOrd="1" destOrd="0" presId="urn:microsoft.com/office/officeart/2005/8/layout/orgChart1"/>
    <dgm:cxn modelId="{0ADC60AD-1358-497D-B859-33D9AE4B5D4B}" type="presOf" srcId="{79FD6720-49D2-426B-85E1-CA9A761BCEB0}" destId="{4CA4EB2D-2FE3-459B-9BF4-15AA0A036E11}" srcOrd="1" destOrd="0" presId="urn:microsoft.com/office/officeart/2005/8/layout/orgChart1"/>
    <dgm:cxn modelId="{7B449DAD-C94C-4167-AAF9-44B18DCF9A68}" type="presOf" srcId="{A53B2E47-734F-4FD1-A5C8-2822FEE08F39}" destId="{BABEF17A-19FF-4407-8358-772CAA38DF04}" srcOrd="1" destOrd="0" presId="urn:microsoft.com/office/officeart/2005/8/layout/orgChart1"/>
    <dgm:cxn modelId="{50B4C4AF-DCE3-4CF3-9BC3-FDCC04F17379}" type="presOf" srcId="{5C79B8FF-4788-4311-A40B-A910F05FC6B0}" destId="{1BC2AC3A-FBC0-4B6B-9F7F-41535B727ACC}" srcOrd="0" destOrd="0" presId="urn:microsoft.com/office/officeart/2005/8/layout/orgChart1"/>
    <dgm:cxn modelId="{9C1105B1-E181-4A41-9BBF-7266C923A35B}" type="presOf" srcId="{CCA80E55-9317-47A5-8120-C5AE2A4C2379}" destId="{C0DCE24F-EDD0-4329-B81D-CC723965F8C2}" srcOrd="1" destOrd="0" presId="urn:microsoft.com/office/officeart/2005/8/layout/orgChart1"/>
    <dgm:cxn modelId="{05536CB3-47F9-492F-AA1E-C2BDC42965FC}" srcId="{8090F0DE-4E88-457B-AA07-6061A779A917}" destId="{BB02EFF6-1F49-4811-ADB0-15B48447256D}" srcOrd="0" destOrd="0" parTransId="{AAAA44E0-2B9A-4711-BF13-37C66E4D6D6A}" sibTransId="{37735150-2F98-4A49-A11F-EC963D75DA9B}"/>
    <dgm:cxn modelId="{65AD57B4-B48C-47A1-9086-9B205C9CF3BC}" type="presOf" srcId="{0CAF288C-5300-4AFC-ADE4-3E7BD5F367E2}" destId="{34980D8F-D397-426D-ADB7-DDD3761CB503}" srcOrd="0" destOrd="0" presId="urn:microsoft.com/office/officeart/2005/8/layout/orgChart1"/>
    <dgm:cxn modelId="{373EC0B4-F551-4096-8913-785F5130CEAB}" type="presOf" srcId="{AF5CDD6F-49B7-41D7-AD54-8CE268F998D7}" destId="{BC2E3952-73D9-4BA8-8982-E7939AA71BE0}" srcOrd="1" destOrd="0" presId="urn:microsoft.com/office/officeart/2005/8/layout/orgChart1"/>
    <dgm:cxn modelId="{3B21CCB4-B036-41F3-B0ED-A5247E8C1B5D}" srcId="{01F1146B-950C-40E1-A291-31C80DDB9F91}" destId="{0F1B5D79-ADDF-45FD-836C-4B8275CF6397}" srcOrd="8" destOrd="0" parTransId="{64DB0737-3B04-4D99-9A8A-28F24EC04C42}" sibTransId="{A7483D9F-55EC-4F43-8AAA-3860C516EF57}"/>
    <dgm:cxn modelId="{8F1008B6-F167-4EAF-A6F1-19531AF7A7BF}" type="presOf" srcId="{66F57A8A-BFB9-4CD2-B6BE-4908B68AADAC}" destId="{0203C2CD-11A6-46A3-A14B-8AF4A6D69F7D}" srcOrd="0" destOrd="0" presId="urn:microsoft.com/office/officeart/2005/8/layout/orgChart1"/>
    <dgm:cxn modelId="{DC7F88B6-1B36-4919-AD27-D3DA384FD773}" srcId="{01F1146B-950C-40E1-A291-31C80DDB9F91}" destId="{ED1E5A4C-5AE9-44C7-9354-FBD9D1B7683E}" srcOrd="9" destOrd="0" parTransId="{AB00BA46-61A5-4624-8F0B-A4B412746068}" sibTransId="{660102E7-D978-431D-A6E0-B2E1292F385F}"/>
    <dgm:cxn modelId="{A0B590B6-0B73-45F1-97FD-4A60674D7AED}" type="presOf" srcId="{12EE1E19-540E-42C4-883C-EDE76F0E9607}" destId="{585890D5-E494-4072-8DA8-49468670F159}" srcOrd="1" destOrd="0" presId="urn:microsoft.com/office/officeart/2005/8/layout/orgChart1"/>
    <dgm:cxn modelId="{8F4505B7-937F-42AD-891A-8F4076E47691}" type="presOf" srcId="{34EE3AC0-29EE-4360-BD0D-1B8AC6E1B0AB}" destId="{308DC88E-548F-4122-85C9-24D0F265226D}" srcOrd="0" destOrd="0" presId="urn:microsoft.com/office/officeart/2005/8/layout/orgChart1"/>
    <dgm:cxn modelId="{A014DAB8-734D-46DC-98CA-AB7A94A2E972}" srcId="{0F1B5D79-ADDF-45FD-836C-4B8275CF6397}" destId="{2C3F1A4D-8FBA-4B95-9D11-5A11047FFF16}" srcOrd="0" destOrd="0" parTransId="{8837C405-771D-43FD-889D-46E2C8949F4B}" sibTransId="{1204F6CD-17FC-4191-A377-F0F91C1AF677}"/>
    <dgm:cxn modelId="{5C9770BA-FE1F-4CF1-BA34-50BD9D15F891}" srcId="{CAAD6DA1-E6FA-4DBC-A62D-B5AB729AC1F2}" destId="{12EE1E19-540E-42C4-883C-EDE76F0E9607}" srcOrd="0" destOrd="0" parTransId="{6463291E-2EBD-4EC0-BA37-E42E66A9A641}" sibTransId="{18C4EEDB-D747-4BAC-9AAE-6CC826A5075D}"/>
    <dgm:cxn modelId="{187A32BB-EEFF-478F-B579-857BE8BDBF2C}" type="presOf" srcId="{4B8A438F-45C7-46E4-AC19-573DD6E1FD18}" destId="{2CEA1E1D-3591-45CB-BD29-5AFE247961CD}" srcOrd="0" destOrd="0" presId="urn:microsoft.com/office/officeart/2005/8/layout/orgChart1"/>
    <dgm:cxn modelId="{FC95A0BC-9080-483B-B80D-EA3263BD458E}" type="presOf" srcId="{A8D0B36C-3DEE-434E-910A-2339EBEF8D66}" destId="{E4D04F77-E337-4BC1-8FD3-4A3C2688D760}" srcOrd="0" destOrd="0" presId="urn:microsoft.com/office/officeart/2005/8/layout/orgChart1"/>
    <dgm:cxn modelId="{1C93A2BC-7CD2-4D60-BB52-92ED08DBABB9}" type="presOf" srcId="{89826423-009A-496D-8E14-E25F6A8E1ADD}" destId="{055C4EF9-D911-4ADF-AA6E-E28F630885C4}" srcOrd="0" destOrd="0" presId="urn:microsoft.com/office/officeart/2005/8/layout/orgChart1"/>
    <dgm:cxn modelId="{B036C3BD-CDAC-410C-96A0-1179B83B73FF}" type="presOf" srcId="{FFDB7A24-371B-4611-8704-332C6384741B}" destId="{5EE2AA1A-9D02-40EF-8BD3-FD0E74DBD579}" srcOrd="1" destOrd="0" presId="urn:microsoft.com/office/officeart/2005/8/layout/orgChart1"/>
    <dgm:cxn modelId="{3A891DBE-F4CF-4156-8C56-5276B206C9EF}" srcId="{58AF6004-F88C-4B90-8F15-38D46D6A2485}" destId="{CDDCA5DC-09DD-4626-829D-C3473B58141C}" srcOrd="0" destOrd="0" parTransId="{D5F2F687-2277-461E-AC66-2972AEAFC139}" sibTransId="{DA8AB5DA-2267-431F-866B-077063FAFDA2}"/>
    <dgm:cxn modelId="{95FE0DBF-55AE-4073-A2B1-9C9367D6A4AB}" srcId="{46C60023-DE48-49CB-BFD1-64A5D62B1A74}" destId="{16E051B9-B588-4FBF-A4F4-0976A40C7E68}" srcOrd="0" destOrd="0" parTransId="{F309BFC8-E317-40F5-BC97-975C317D0B7F}" sibTransId="{7886CF30-BDD6-4C9E-AF49-5282C3B214A1}"/>
    <dgm:cxn modelId="{A945AFC1-8B27-4A89-9279-4A7A4A9B681E}" type="presOf" srcId="{8FA96663-E439-4F11-8241-15BB6B03C120}" destId="{40D806E0-94C6-4CF3-8450-0D08A28BF5F3}" srcOrd="0" destOrd="0" presId="urn:microsoft.com/office/officeart/2005/8/layout/orgChart1"/>
    <dgm:cxn modelId="{117941C2-4C0A-423B-9826-37D9C655EDB6}" srcId="{E83922A4-2C8A-4251-9B5F-139C1D959AD4}" destId="{5EA71EDA-92BE-4B8F-BFCF-E066F28D07F2}" srcOrd="0" destOrd="0" parTransId="{E26ED853-A1F8-4462-96B2-2C1C53295A44}" sibTransId="{D17A5571-31F4-4E02-B354-36D008E32272}"/>
    <dgm:cxn modelId="{384612C3-0529-47E4-9C1B-91B97F617EA5}" srcId="{961FEA41-6150-4715-9ACB-B69059A89677}" destId="{79FD6720-49D2-426B-85E1-CA9A761BCEB0}" srcOrd="0" destOrd="0" parTransId="{638DCF26-AA67-46F2-826E-857DF7FFD94F}" sibTransId="{FFE65076-100E-4896-93D6-633B030F0F32}"/>
    <dgm:cxn modelId="{BD3D43C3-25A7-447C-862E-ADD467D995A4}" type="presOf" srcId="{AECE77FF-42FD-4B07-9E22-E6C141E134A1}" destId="{06B70484-556A-4B8B-BB2D-197FFA517AE0}" srcOrd="0" destOrd="0" presId="urn:microsoft.com/office/officeart/2005/8/layout/orgChart1"/>
    <dgm:cxn modelId="{7EA825C4-2CEA-460F-B060-2DC99BA61BF8}" type="presOf" srcId="{512ACC3B-01E5-4BC6-999C-CE2180734BBB}" destId="{C25E0FA4-EA17-4625-AE04-B42BA65DAEC7}" srcOrd="0" destOrd="0" presId="urn:microsoft.com/office/officeart/2005/8/layout/orgChart1"/>
    <dgm:cxn modelId="{479C4FC4-C246-4DCE-9319-1D784D5FD2A5}" type="presOf" srcId="{B6B82DD2-3FA2-4160-9C6C-E218696BE0D3}" destId="{5CE325DD-6BE9-4ECE-8E65-7627A784E47F}" srcOrd="1" destOrd="0" presId="urn:microsoft.com/office/officeart/2005/8/layout/orgChart1"/>
    <dgm:cxn modelId="{BF3B6DC5-661F-492E-BC9C-103E00920BAB}" type="presOf" srcId="{2A58AFAD-B354-474D-8E90-660781E8C8B7}" destId="{648B956E-0362-45AA-85C7-B2038F1D1029}" srcOrd="0" destOrd="0" presId="urn:microsoft.com/office/officeart/2005/8/layout/orgChart1"/>
    <dgm:cxn modelId="{1F46D1C8-7884-409F-BC15-5E806E7B5BCE}" type="presOf" srcId="{CDDCA5DC-09DD-4626-829D-C3473B58141C}" destId="{367A56C6-E1A2-4712-B0B3-D2DB80193C42}" srcOrd="1" destOrd="0" presId="urn:microsoft.com/office/officeart/2005/8/layout/orgChart1"/>
    <dgm:cxn modelId="{DBB493C9-AAB6-4B1E-A9AA-51CB642222C3}" type="presOf" srcId="{908C6C2A-31F3-4D05-9D42-B732F7123062}" destId="{5A4DA5B4-4669-45E5-87BB-2173E323EED4}" srcOrd="0" destOrd="0" presId="urn:microsoft.com/office/officeart/2005/8/layout/orgChart1"/>
    <dgm:cxn modelId="{168D94C9-C042-4642-9F10-E5236153B0DF}" type="presOf" srcId="{545F4CC5-5323-40CD-94A9-98EBC6194EB8}" destId="{B53D3F7F-1741-4CDD-8076-0A0EA9E2997D}" srcOrd="0" destOrd="0" presId="urn:microsoft.com/office/officeart/2005/8/layout/orgChart1"/>
    <dgm:cxn modelId="{1380E8C9-2D39-45D9-9B73-1ED9E41694D7}" type="presOf" srcId="{3A0ECDBE-3CFC-4CED-8C72-9D05AD1F5876}" destId="{0DC136A3-A798-41E2-A98A-079049BCE0B9}" srcOrd="0" destOrd="0" presId="urn:microsoft.com/office/officeart/2005/8/layout/orgChart1"/>
    <dgm:cxn modelId="{6368F7C9-6977-49DC-9BF3-F95B34D1047B}" type="presOf" srcId="{B604DD80-37D3-4520-9503-7DE1B5D9D851}" destId="{8BB5BB93-72B2-4AD0-B45E-890E7194BB20}" srcOrd="0" destOrd="0" presId="urn:microsoft.com/office/officeart/2005/8/layout/orgChart1"/>
    <dgm:cxn modelId="{978236CA-C731-44A5-A8FC-AE6836FF3097}" type="presOf" srcId="{8DC16E10-D596-4007-958E-325D93FB1A87}" destId="{43614B36-47C3-43A1-BBF1-4D1565CFA5CE}" srcOrd="0" destOrd="0" presId="urn:microsoft.com/office/officeart/2005/8/layout/orgChart1"/>
    <dgm:cxn modelId="{4FDB5DCA-C495-431B-BA41-2F7E436F78F6}" type="presOf" srcId="{58AF6004-F88C-4B90-8F15-38D46D6A2485}" destId="{9B188239-C492-4FDA-86F6-6F9139FFFFD4}" srcOrd="0" destOrd="0" presId="urn:microsoft.com/office/officeart/2005/8/layout/orgChart1"/>
    <dgm:cxn modelId="{F36633CC-2484-4185-9D80-2FDD63079856}" type="presOf" srcId="{8FA96663-E439-4F11-8241-15BB6B03C120}" destId="{47859EDE-6CF1-4FE5-84CC-E4A185752D94}" srcOrd="1" destOrd="0" presId="urn:microsoft.com/office/officeart/2005/8/layout/orgChart1"/>
    <dgm:cxn modelId="{78D3BDCE-689F-4DC3-BBCC-9A6FAF53A858}" type="presOf" srcId="{CDDCA5DC-09DD-4626-829D-C3473B58141C}" destId="{8670413E-D551-4278-B635-B37E0B3A8617}" srcOrd="0" destOrd="0" presId="urn:microsoft.com/office/officeart/2005/8/layout/orgChart1"/>
    <dgm:cxn modelId="{024D20D0-E267-41EC-B557-9A8EBD14B911}" type="presOf" srcId="{76DBE95A-CE13-465B-A817-13BCB4212605}" destId="{11EC36AA-2752-443B-A088-C84EC93CBE9D}" srcOrd="0" destOrd="0" presId="urn:microsoft.com/office/officeart/2005/8/layout/orgChart1"/>
    <dgm:cxn modelId="{106058D0-5174-474F-B70A-47E31673D3AC}" type="presOf" srcId="{8D58AB4F-7464-42C1-8782-3424BF46D3D4}" destId="{38B70FF1-A6D0-4B3C-A4E4-919618D97690}" srcOrd="0" destOrd="0" presId="urn:microsoft.com/office/officeart/2005/8/layout/orgChart1"/>
    <dgm:cxn modelId="{2C4EE0D0-955D-4978-B680-95BEEEEB1DAB}" type="presOf" srcId="{CCA80E55-9317-47A5-8120-C5AE2A4C2379}" destId="{A8FC0835-18AE-4CD9-B931-0B1E116A3BBE}" srcOrd="0" destOrd="0" presId="urn:microsoft.com/office/officeart/2005/8/layout/orgChart1"/>
    <dgm:cxn modelId="{0C69E1D0-1E56-46A8-9AFF-7750F48A50A3}" srcId="{16E051B9-B588-4FBF-A4F4-0976A40C7E68}" destId="{4B69C4AA-130C-4C7C-874E-B529D93198C0}" srcOrd="0" destOrd="0" parTransId="{D5978FE6-5A9D-4C76-86C7-5358A80C5742}" sibTransId="{0B2C93EF-64D6-424F-B4D9-0955814AAA0E}"/>
    <dgm:cxn modelId="{32A11AD1-BFDC-4545-AE7D-347472E54851}" type="presOf" srcId="{4A7E82D3-CFAD-41F2-A5F7-D3D686210335}" destId="{A6C1AC8B-98C9-4E31-8B84-0B046242ED0C}" srcOrd="0" destOrd="0" presId="urn:microsoft.com/office/officeart/2005/8/layout/orgChart1"/>
    <dgm:cxn modelId="{DE958ED1-691C-4D30-A56A-E316C588ACD9}" type="presOf" srcId="{CAAD6DA1-E6FA-4DBC-A62D-B5AB729AC1F2}" destId="{F632A181-FE5B-4D6F-8C71-D87F04561099}" srcOrd="1" destOrd="0" presId="urn:microsoft.com/office/officeart/2005/8/layout/orgChart1"/>
    <dgm:cxn modelId="{FDCF28D2-AD5B-4D21-A917-B0CA89619BCB}" type="presOf" srcId="{2C3F1A4D-8FBA-4B95-9D11-5A11047FFF16}" destId="{EEFA38BE-E6FD-4408-8758-DC6D2DC70BC2}" srcOrd="1" destOrd="0" presId="urn:microsoft.com/office/officeart/2005/8/layout/orgChart1"/>
    <dgm:cxn modelId="{EABB6DD2-9CA3-4944-8E8E-B8D8EF41881B}" type="presOf" srcId="{BE969252-2C65-40C2-899D-DF9C26E2F761}" destId="{E619F588-0576-4A24-AF7E-60277AF0AA95}" srcOrd="1" destOrd="0" presId="urn:microsoft.com/office/officeart/2005/8/layout/orgChart1"/>
    <dgm:cxn modelId="{1B9297D2-BADE-47A8-9700-13FFFF932DCD}" srcId="{CFECAC23-EA56-4698-BCFF-2F3D09EF5F8B}" destId="{A08F0F03-6A1A-4DE3-B462-3C2A45F0A94C}" srcOrd="0" destOrd="0" parTransId="{662E3E2A-D8ED-4B5A-AE97-548BD889E716}" sibTransId="{1B3B2829-E7A1-4682-9AA9-C73C5CF0E189}"/>
    <dgm:cxn modelId="{F8AF62D4-6C07-42F7-ADD1-4CA820E24106}" type="presOf" srcId="{34EE3AC0-29EE-4360-BD0D-1B8AC6E1B0AB}" destId="{A6F357C7-C6E6-4ADB-BDB0-1381D740E6BC}" srcOrd="1" destOrd="0" presId="urn:microsoft.com/office/officeart/2005/8/layout/orgChart1"/>
    <dgm:cxn modelId="{80F2D8D4-4E2E-4BEE-8AE7-436478A95600}" srcId="{ED1E5A4C-5AE9-44C7-9354-FBD9D1B7683E}" destId="{B0047D4D-5F35-4C1C-A460-772DD900EC95}" srcOrd="0" destOrd="0" parTransId="{B604DD80-37D3-4520-9503-7DE1B5D9D851}" sibTransId="{0AE9237B-332B-4D7C-8FC4-CFBB595B2546}"/>
    <dgm:cxn modelId="{CE3DF6D4-03EE-4AC0-84F8-221BE409F3B4}" type="presOf" srcId="{304A40C9-3C06-4A65-9BB0-DE101EE6A056}" destId="{64256EB0-0F35-45BD-86F3-0BC0AFE414CF}" srcOrd="0" destOrd="0" presId="urn:microsoft.com/office/officeart/2005/8/layout/orgChart1"/>
    <dgm:cxn modelId="{078CF8D4-08A2-469A-B98A-19AB9402F89F}" type="presOf" srcId="{2D9B14F4-2032-4A6D-9DDD-9F8216C3B724}" destId="{637607E9-F0A3-4842-A630-F5268CBB42EE}" srcOrd="0" destOrd="0" presId="urn:microsoft.com/office/officeart/2005/8/layout/orgChart1"/>
    <dgm:cxn modelId="{26E612D6-0F0A-4746-8F9C-F1CA1682A7E4}" type="presOf" srcId="{67CED053-C1E9-4191-AE8D-06CD54E6A106}" destId="{5641F409-CF34-479E-8DAD-E6722F5FC09D}" srcOrd="0" destOrd="0" presId="urn:microsoft.com/office/officeart/2005/8/layout/orgChart1"/>
    <dgm:cxn modelId="{D8BD17D6-FE39-46A2-8C32-C677D679BFE9}" type="presOf" srcId="{FECE7E5C-8937-479C-A7F2-8EBF538485E6}" destId="{DB4AFF76-66A5-476A-9A3E-D5A1A2D00CA5}" srcOrd="0" destOrd="0" presId="urn:microsoft.com/office/officeart/2005/8/layout/orgChart1"/>
    <dgm:cxn modelId="{21065CD6-CFD6-4540-8ABC-4BC08866F21C}" type="presOf" srcId="{76DBE95A-CE13-465B-A817-13BCB4212605}" destId="{91E79A30-197A-4803-9D65-3E41D81E4173}" srcOrd="1" destOrd="0" presId="urn:microsoft.com/office/officeart/2005/8/layout/orgChart1"/>
    <dgm:cxn modelId="{20F849D6-5D07-416D-B4AA-9AB82F85A301}" srcId="{4B69C4AA-130C-4C7C-874E-B529D93198C0}" destId="{F8493AC7-A91F-4FAF-BFAD-25B3AB361A17}" srcOrd="0" destOrd="0" parTransId="{94A9D2B6-A2E9-4169-84AF-5BBF3EBD9A83}" sibTransId="{68D3A6C6-AB62-4E47-AB8C-C652249D6996}"/>
    <dgm:cxn modelId="{ECD84CD6-11CE-496D-B433-E853A61FDBDA}" type="presOf" srcId="{638DCF26-AA67-46F2-826E-857DF7FFD94F}" destId="{B4A8E14A-3B0A-48C3-B262-7CDED00B071D}" srcOrd="0" destOrd="0" presId="urn:microsoft.com/office/officeart/2005/8/layout/orgChart1"/>
    <dgm:cxn modelId="{88DBADD6-3534-47DC-B8D2-B66880110C9A}" type="presOf" srcId="{06C2E077-D763-421C-BA1C-076DA31A0EF8}" destId="{ABB1348C-E65B-4D51-93EF-691FDE437613}" srcOrd="0" destOrd="0" presId="urn:microsoft.com/office/officeart/2005/8/layout/orgChart1"/>
    <dgm:cxn modelId="{824ED3D6-1524-4704-A273-D0131C36D98E}" type="presOf" srcId="{64DB0737-3B04-4D99-9A8A-28F24EC04C42}" destId="{F386E7C8-1B31-4B5B-9628-95F9E4F5BEF8}" srcOrd="0" destOrd="0" presId="urn:microsoft.com/office/officeart/2005/8/layout/orgChart1"/>
    <dgm:cxn modelId="{8EE4EDD6-05DF-4EB6-9A0B-7D3C97C052B4}" type="presOf" srcId="{98514A4D-97F0-41DE-B4D6-E909D28C3728}" destId="{50542B54-49F8-4B34-AD16-2E9567CD8736}" srcOrd="0" destOrd="0" presId="urn:microsoft.com/office/officeart/2005/8/layout/orgChart1"/>
    <dgm:cxn modelId="{D3FFDAD7-F21D-47B7-B251-7F8FE4E2BEC2}" type="presOf" srcId="{2C3F1A4D-8FBA-4B95-9D11-5A11047FFF16}" destId="{0C4E180B-B1D1-44A6-805F-619F60B9C60B}" srcOrd="0" destOrd="0" presId="urn:microsoft.com/office/officeart/2005/8/layout/orgChart1"/>
    <dgm:cxn modelId="{1CAEDCD7-A690-47BF-8A53-8F0F8BCC7588}" type="presOf" srcId="{AAAB7FC4-3412-494D-BBF2-1004FB4D6450}" destId="{5693EC74-B11F-4147-BF47-6A8AC4627634}" srcOrd="0" destOrd="0" presId="urn:microsoft.com/office/officeart/2005/8/layout/orgChart1"/>
    <dgm:cxn modelId="{A8B23BDA-E098-4864-9CE7-8D8CD864E621}" type="presOf" srcId="{D05DD12F-DE2F-4BAB-BC56-B0E18AD1F342}" destId="{B12AB564-B4CB-4992-92E3-5CA3F1B88553}" srcOrd="0" destOrd="0" presId="urn:microsoft.com/office/officeart/2005/8/layout/orgChart1"/>
    <dgm:cxn modelId="{56A43FDA-3F5F-47BC-9442-87E8D841438A}" type="presOf" srcId="{961FEA41-6150-4715-9ACB-B69059A89677}" destId="{A0B1B3BE-2902-4371-8806-A6A6AE2EB1E8}" srcOrd="1" destOrd="0" presId="urn:microsoft.com/office/officeart/2005/8/layout/orgChart1"/>
    <dgm:cxn modelId="{091F89DA-BD56-4B1F-B58F-33ED5967A1B8}" type="presOf" srcId="{CC9E7D46-CE60-4DB3-ABB6-8FAE51F115D2}" destId="{FDEB3213-E9DC-4562-A303-E688DEECE8B4}" srcOrd="0" destOrd="0" presId="urn:microsoft.com/office/officeart/2005/8/layout/orgChart1"/>
    <dgm:cxn modelId="{669B93DA-D561-40FE-805F-534D53C0D857}" type="presOf" srcId="{5C79B8FF-4788-4311-A40B-A910F05FC6B0}" destId="{7849FBE0-F498-4844-B2E8-919DAE9B0E9B}" srcOrd="1" destOrd="0" presId="urn:microsoft.com/office/officeart/2005/8/layout/orgChart1"/>
    <dgm:cxn modelId="{9310B5DA-DEDB-4963-BEDA-ACF60088BC65}" srcId="{BB02EFF6-1F49-4811-ADB0-15B48447256D}" destId="{D05DD12F-DE2F-4BAB-BC56-B0E18AD1F342}" srcOrd="0" destOrd="0" parTransId="{89826423-009A-496D-8E14-E25F6A8E1ADD}" sibTransId="{D0FFF619-1F8A-4B78-93F4-717F4B113215}"/>
    <dgm:cxn modelId="{B3B3F0DA-DC1D-4BB3-BDD3-60B4F9AEDA75}" type="presOf" srcId="{6672D991-C2F7-4168-81C7-2E3F3A5D3A2F}" destId="{5F349D03-E8DF-4286-BAE0-93A7AFF1A414}" srcOrd="0" destOrd="0" presId="urn:microsoft.com/office/officeart/2005/8/layout/orgChart1"/>
    <dgm:cxn modelId="{9A3B1DDB-333F-41A0-B02C-705C39CB3FDA}" type="presOf" srcId="{4E236E85-C73C-498E-B5CB-FA5F8A00FCF9}" destId="{D4566734-99E3-4516-8A05-83B17692E20F}" srcOrd="1" destOrd="0" presId="urn:microsoft.com/office/officeart/2005/8/layout/orgChart1"/>
    <dgm:cxn modelId="{1F6E84DB-BA51-4285-A0B9-645E624D2F51}" type="presOf" srcId="{6950CAF2-77E0-4F5B-A36E-D5A813841207}" destId="{062605C2-D8E1-43D3-BEEE-097E56B17061}" srcOrd="0" destOrd="0" presId="urn:microsoft.com/office/officeart/2005/8/layout/orgChart1"/>
    <dgm:cxn modelId="{E3978BDB-7D4E-492A-A3E1-9E9DEF8F6DA5}" srcId="{AF5CDD6F-49B7-41D7-AD54-8CE268F998D7}" destId="{79342E4A-DEBD-4715-942A-BCA81C88BFB9}" srcOrd="0" destOrd="0" parTransId="{4C75CD24-A658-4E26-A5B2-D09580E9962E}" sibTransId="{C5ED838F-2572-4687-8034-A2197A83C1AC}"/>
    <dgm:cxn modelId="{58CE0DDC-4121-4F8F-9317-5BE8091A3219}" srcId="{1EF237FE-8AF1-43D5-9147-06CE8DADA9E2}" destId="{961FEA41-6150-4715-9ACB-B69059A89677}" srcOrd="0" destOrd="0" parTransId="{A8D0B36C-3DEE-434E-910A-2339EBEF8D66}" sibTransId="{F92ADAFC-F2C8-4CDB-9B77-6F137D3F2D84}"/>
    <dgm:cxn modelId="{3DE666DD-2098-4580-8DC9-6E2FA37AF108}" type="presOf" srcId="{D25F8238-B2E3-425C-BF1E-CD9888F72537}" destId="{C19B0695-5A50-4D0D-AF4D-16F2E46EF460}" srcOrd="1" destOrd="0" presId="urn:microsoft.com/office/officeart/2005/8/layout/orgChart1"/>
    <dgm:cxn modelId="{E9DB30DE-664A-47EB-94F7-8D3644BE8E47}" type="presOf" srcId="{FFDB7A24-371B-4611-8704-332C6384741B}" destId="{56D5488D-29FA-4B00-8CC1-44D009CF5278}" srcOrd="0" destOrd="0" presId="urn:microsoft.com/office/officeart/2005/8/layout/orgChart1"/>
    <dgm:cxn modelId="{EC0665DE-01C6-4787-83AA-B354A66FD132}" type="presOf" srcId="{F41C9E52-DD18-4F2B-B006-05839BC9612F}" destId="{EDFDE917-E8C7-4032-9135-E88AA47246AF}" srcOrd="0" destOrd="0" presId="urn:microsoft.com/office/officeart/2005/8/layout/orgChart1"/>
    <dgm:cxn modelId="{8E216DDE-11F2-4376-94B6-D360A1BE0FFE}" type="presOf" srcId="{D8028A8C-DE0E-4355-A6E2-9F565C3F010B}" destId="{D5565758-3F89-4C37-BDC8-B0ED75D8D5DB}" srcOrd="0" destOrd="0" presId="urn:microsoft.com/office/officeart/2005/8/layout/orgChart1"/>
    <dgm:cxn modelId="{A327E7DE-1090-44AC-AF0B-9DEC14241E5B}" type="presOf" srcId="{B6B82DD2-3FA2-4160-9C6C-E218696BE0D3}" destId="{EE48DACD-24D9-4689-AED4-0BA7EEA19DFF}" srcOrd="0" destOrd="0" presId="urn:microsoft.com/office/officeart/2005/8/layout/orgChart1"/>
    <dgm:cxn modelId="{0F511DE2-74F9-4C4D-BE25-1C57652F91CA}" type="presOf" srcId="{CFECAC23-EA56-4698-BCFF-2F3D09EF5F8B}" destId="{BEE1A421-1135-4503-9F73-40C6103DD296}" srcOrd="0" destOrd="0" presId="urn:microsoft.com/office/officeart/2005/8/layout/orgChart1"/>
    <dgm:cxn modelId="{96123BE2-0AE1-4357-BB6C-8C1932B9B1E6}" type="presOf" srcId="{8C82084A-F313-4010-878D-D75685DE9126}" destId="{47AD68B3-779E-422D-9485-A9F0C232601D}" srcOrd="0" destOrd="0" presId="urn:microsoft.com/office/officeart/2005/8/layout/orgChart1"/>
    <dgm:cxn modelId="{C04FE1E2-6F57-4C76-965D-A9E954161D60}" type="presOf" srcId="{ED1E5A4C-5AE9-44C7-9354-FBD9D1B7683E}" destId="{6642FB11-97B9-4374-8B81-E0D8E2FD2661}" srcOrd="1" destOrd="0" presId="urn:microsoft.com/office/officeart/2005/8/layout/orgChart1"/>
    <dgm:cxn modelId="{EF0D9CE3-79F4-4B65-8764-60954E0A93DB}" type="presOf" srcId="{8090F0DE-4E88-457B-AA07-6061A779A917}" destId="{28F32820-68FD-49BE-B9DF-0559A099FC86}" srcOrd="0" destOrd="0" presId="urn:microsoft.com/office/officeart/2005/8/layout/orgChart1"/>
    <dgm:cxn modelId="{45A093E6-356B-4CFF-B589-2896C4B9F147}" type="presOf" srcId="{6EB6CCAA-EDCC-45DB-9111-C87FBFEAB796}" destId="{8EBD60B7-E52E-4E5F-A99A-ADEE7850B56C}" srcOrd="0" destOrd="0" presId="urn:microsoft.com/office/officeart/2005/8/layout/orgChart1"/>
    <dgm:cxn modelId="{CDE6A8E7-4941-41E2-B64A-A6DA11BA6000}" srcId="{8FA96663-E439-4F11-8241-15BB6B03C120}" destId="{CAAD6DA1-E6FA-4DBC-A62D-B5AB729AC1F2}" srcOrd="0" destOrd="0" parTransId="{99BCEFD0-BE5F-448E-B0C9-E1142E77BFD5}" sibTransId="{F4B463E3-826A-456D-82D9-05A19479CCA5}"/>
    <dgm:cxn modelId="{FEE5C8E7-7B37-4B04-A3E5-FFBC02CF6781}" type="presOf" srcId="{AD24094F-7A92-4054-B086-27F189607E0D}" destId="{7AD3A527-1C1B-418A-B63A-55BA89163E35}" srcOrd="0" destOrd="0" presId="urn:microsoft.com/office/officeart/2005/8/layout/orgChart1"/>
    <dgm:cxn modelId="{E481DDE7-EA1A-4BD4-B64B-08706C903627}" type="presOf" srcId="{D05DD12F-DE2F-4BAB-BC56-B0E18AD1F342}" destId="{3282BE7E-E2CB-45D5-B89F-C5A591B640BC}" srcOrd="1" destOrd="0" presId="urn:microsoft.com/office/officeart/2005/8/layout/orgChart1"/>
    <dgm:cxn modelId="{DA1E40E8-E975-4B9D-A08D-4A302D2B99CF}" type="presOf" srcId="{F0808B71-BEDD-432C-8E05-9453950A5C80}" destId="{7E6AF73D-33F3-416B-A9B5-DFC04E299FD6}" srcOrd="1" destOrd="0" presId="urn:microsoft.com/office/officeart/2005/8/layout/orgChart1"/>
    <dgm:cxn modelId="{342F44E8-5B52-41A6-BD2A-5B1D3464C854}" srcId="{9092FF2C-1170-4528-B523-D1DB7BAFAB32}" destId="{DC3E882F-037E-42D6-87BE-B861FDA008D3}" srcOrd="0" destOrd="0" parTransId="{F41C9E52-DD18-4F2B-B006-05839BC9612F}" sibTransId="{23B57077-AC3C-4018-847D-51F1FC1F4F69}"/>
    <dgm:cxn modelId="{6553B7E8-C77F-4B5E-9A00-EA99BED7F998}" type="presOf" srcId="{5462DFB7-4515-4B60-A483-670ACD101B42}" destId="{C8B96A70-163E-4B55-A507-4D4B5A283790}" srcOrd="0" destOrd="0" presId="urn:microsoft.com/office/officeart/2005/8/layout/orgChart1"/>
    <dgm:cxn modelId="{C172DDE8-7F33-4B05-980F-E2BAEB3EFB48}" srcId="{79FD6720-49D2-426B-85E1-CA9A761BCEB0}" destId="{BE969252-2C65-40C2-899D-DF9C26E2F761}" srcOrd="0" destOrd="0" parTransId="{D1531277-8355-4E29-9E6B-1CF803529853}" sibTransId="{9785DA87-0CDF-49CB-8CE5-677F2BA6EBA8}"/>
    <dgm:cxn modelId="{3F5C1DE9-347A-42C5-B6C4-FE227218A28E}" type="presOf" srcId="{B059CABE-0DDB-4B7E-97A6-57361616D7BE}" destId="{788E6ECB-B33A-431F-9D22-EB8CD97380F0}" srcOrd="0" destOrd="0" presId="urn:microsoft.com/office/officeart/2005/8/layout/orgChart1"/>
    <dgm:cxn modelId="{C9C57CE9-F1A9-47BA-AE3C-B841B5E63688}" type="presOf" srcId="{CFECAC23-EA56-4698-BCFF-2F3D09EF5F8B}" destId="{20D8918B-6FDB-4D48-B2FF-7B6CD7559D7D}" srcOrd="1" destOrd="0" presId="urn:microsoft.com/office/officeart/2005/8/layout/orgChart1"/>
    <dgm:cxn modelId="{06D5BCEA-CC7E-494B-81E5-661A7E61A80B}" type="presOf" srcId="{F8C4FAA1-51DA-40C2-B948-23EE392C02EB}" destId="{B7F901C6-BC5D-41DC-BD26-61673FC34D1C}" srcOrd="1" destOrd="0" presId="urn:microsoft.com/office/officeart/2005/8/layout/orgChart1"/>
    <dgm:cxn modelId="{18A0EFEA-D5EA-472B-B5FE-F6BCF378E61C}" type="presOf" srcId="{7975A832-5C96-471C-80B0-92EBDD901652}" destId="{4CAD570A-A9D1-4DDC-99F1-BE9C19290003}" srcOrd="1" destOrd="0" presId="urn:microsoft.com/office/officeart/2005/8/layout/orgChart1"/>
    <dgm:cxn modelId="{C9CE12EB-553D-47FB-8524-E8066BDCBA86}" type="presOf" srcId="{B0047D4D-5F35-4C1C-A460-772DD900EC95}" destId="{07E1A28E-4619-48FE-BE65-DDCAD8835006}" srcOrd="0" destOrd="0" presId="urn:microsoft.com/office/officeart/2005/8/layout/orgChart1"/>
    <dgm:cxn modelId="{7E24FEEB-BA93-43CA-B0DE-99CAC26BF415}" type="presOf" srcId="{7E3229BD-3DDF-4411-A836-94075EA743A8}" destId="{80F26D60-5B1B-4BD3-A17F-FF51C07593F6}" srcOrd="0" destOrd="0" presId="urn:microsoft.com/office/officeart/2005/8/layout/orgChart1"/>
    <dgm:cxn modelId="{48E038ED-50EA-4CFE-987E-02C878034AE2}" type="presOf" srcId="{B6AA3DB6-A2D0-4035-A565-16182C7009EA}" destId="{5FFCCC0C-39FA-4A6B-ADAB-930CE6126A39}" srcOrd="0" destOrd="0" presId="urn:microsoft.com/office/officeart/2005/8/layout/orgChart1"/>
    <dgm:cxn modelId="{089F67ED-E4D2-4692-BDD2-0A9120143B49}" type="presOf" srcId="{E26ED853-A1F8-4462-96B2-2C1C53295A44}" destId="{8B535291-8082-4C7A-A2D5-FAFFD7A53474}" srcOrd="0" destOrd="0" presId="urn:microsoft.com/office/officeart/2005/8/layout/orgChart1"/>
    <dgm:cxn modelId="{41964AEE-2F1B-4145-AEB0-82A61EB8A9C9}" type="presOf" srcId="{2C9ED7B3-B590-4B66-B161-316F0556A4E1}" destId="{09CEBFD0-801E-4351-B801-F9D55BAC4586}" srcOrd="0" destOrd="0" presId="urn:microsoft.com/office/officeart/2005/8/layout/orgChart1"/>
    <dgm:cxn modelId="{4A4081EF-88AE-4965-8876-A28763949C69}" srcId="{01F1146B-950C-40E1-A291-31C80DDB9F91}" destId="{4E236E85-C73C-498E-B5CB-FA5F8A00FCF9}" srcOrd="5" destOrd="0" parTransId="{7B205337-41AD-4C5F-B674-832FA457ECAA}" sibTransId="{8047FAAD-C9A2-42C6-A06F-D4837CB7E021}"/>
    <dgm:cxn modelId="{B1A95AF0-DFF3-4A32-B505-74B92BE8D661}" type="presOf" srcId="{FE76BC74-5AAC-4499-B2F2-8F624FBDF04A}" destId="{E5CFA2C7-CE9F-424F-9627-919E64272A2B}" srcOrd="0" destOrd="0" presId="urn:microsoft.com/office/officeart/2005/8/layout/orgChart1"/>
    <dgm:cxn modelId="{79951AF1-74B7-45DF-B566-D6186EC83CD7}" srcId="{F0808B71-BEDD-432C-8E05-9453950A5C80}" destId="{B170C728-AE5E-4CD6-9E74-6EB33C0C40ED}" srcOrd="0" destOrd="0" parTransId="{C48C252E-F2A1-4324-8433-E46DBBE47BF9}" sibTransId="{DD759E5E-4844-4C31-8CD6-86AA7C3EEF29}"/>
    <dgm:cxn modelId="{85510FF3-CB53-4F79-A33C-86CA13AB3671}" type="presOf" srcId="{77A700A7-A4C0-4FBA-9843-D0260EF3792F}" destId="{65885CD2-FEEC-4B41-9B47-BF747A7EEC3F}" srcOrd="1" destOrd="0" presId="urn:microsoft.com/office/officeart/2005/8/layout/orgChart1"/>
    <dgm:cxn modelId="{07E3C2F3-0297-42F5-B9DD-DD086513997A}" type="presOf" srcId="{2D9B14F4-2032-4A6D-9DDD-9F8216C3B724}" destId="{4543DDDC-6441-46BE-B598-8D311FC2C79C}" srcOrd="1" destOrd="0" presId="urn:microsoft.com/office/officeart/2005/8/layout/orgChart1"/>
    <dgm:cxn modelId="{91D7E2F3-EE82-4D1C-A756-77AF787FAA69}" srcId="{D25F8238-B2E3-425C-BF1E-CD9888F72537}" destId="{2A58AFAD-B354-474D-8E90-660781E8C8B7}" srcOrd="0" destOrd="0" parTransId="{98514A4D-97F0-41DE-B4D6-E909D28C3728}" sibTransId="{A3058397-CE12-4B24-8830-42626A43B344}"/>
    <dgm:cxn modelId="{06CFF6F3-D138-4585-B064-EDE0BF792911}" type="presOf" srcId="{7975A832-5C96-471C-80B0-92EBDD901652}" destId="{21BF964D-D581-4FE9-9842-3698978D8DC7}" srcOrd="0" destOrd="0" presId="urn:microsoft.com/office/officeart/2005/8/layout/orgChart1"/>
    <dgm:cxn modelId="{B40D9AF4-0709-4638-86FE-CA480A163B59}" srcId="{FE76BC74-5AAC-4499-B2F2-8F624FBDF04A}" destId="{CCA80E55-9317-47A5-8120-C5AE2A4C2379}" srcOrd="0" destOrd="0" parTransId="{2B126DEB-7D6C-49B1-8EF5-62540B6DD5D3}" sibTransId="{4613270F-FFA5-4A21-BA43-1FA80CB04228}"/>
    <dgm:cxn modelId="{9FFFB5F4-05DB-4CEF-99B5-6D34F10CB9BA}" type="presOf" srcId="{AAEA9E83-F2AA-409C-BCEF-F3BCB01687C9}" destId="{B9D2DB6F-069D-4447-BDDE-1E528B0FBEB0}" srcOrd="0" destOrd="0" presId="urn:microsoft.com/office/officeart/2005/8/layout/orgChart1"/>
    <dgm:cxn modelId="{303C42F5-9417-4404-BF80-42F583117BE7}" type="presOf" srcId="{E02A216F-33A3-4DC9-9080-F12516945DBE}" destId="{35D9F72E-6243-4D29-9CBB-A37D65CF7ECF}" srcOrd="0" destOrd="0" presId="urn:microsoft.com/office/officeart/2005/8/layout/orgChart1"/>
    <dgm:cxn modelId="{04C450F5-D726-4095-9035-E8DFE51A958A}" srcId="{77A700A7-A4C0-4FBA-9843-D0260EF3792F}" destId="{2C9ED7B3-B590-4B66-B161-316F0556A4E1}" srcOrd="0" destOrd="0" parTransId="{304A40C9-3C06-4A65-9BB0-DE101EE6A056}" sibTransId="{A656C9A8-7B82-496A-954D-F023F2998186}"/>
    <dgm:cxn modelId="{7526A2F5-DC3B-4D1D-9258-A6BF69064F47}" type="presOf" srcId="{58AF6004-F88C-4B90-8F15-38D46D6A2485}" destId="{EA2CB61E-B61A-4CEF-92EA-A0A1CF5291BE}" srcOrd="1" destOrd="0" presId="urn:microsoft.com/office/officeart/2005/8/layout/orgChart1"/>
    <dgm:cxn modelId="{27C6EDF5-1D39-474E-B3A2-486F26A4B32B}" type="presOf" srcId="{B170C728-AE5E-4CD6-9E74-6EB33C0C40ED}" destId="{35DB699F-3948-41A1-9115-F24FEB9E5506}" srcOrd="0" destOrd="0" presId="urn:microsoft.com/office/officeart/2005/8/layout/orgChart1"/>
    <dgm:cxn modelId="{F0F184F7-6302-45BF-934D-9D74581EF84C}" srcId="{01F1146B-950C-40E1-A291-31C80DDB9F91}" destId="{A53B2E47-734F-4FD1-A5C8-2822FEE08F39}" srcOrd="1" destOrd="0" parTransId="{4D9D763B-C3E7-4CD2-97A8-AF457BD504AE}" sibTransId="{C7318A06-A95E-4794-9067-E3AD792B7E15}"/>
    <dgm:cxn modelId="{BC48CDF8-07EB-4107-A2F4-82168F18D9A5}" srcId="{FFDB7A24-371B-4611-8704-332C6384741B}" destId="{7975A832-5C96-471C-80B0-92EBDD901652}" srcOrd="0" destOrd="0" parTransId="{69CB8547-7475-407A-AEFD-E7D730A5E5E9}" sibTransId="{5708764D-E6E0-4B43-8E21-4729786AF798}"/>
    <dgm:cxn modelId="{B45502F9-829A-4166-A640-4E13981C79FA}" type="presOf" srcId="{908C6C2A-31F3-4D05-9D42-B732F7123062}" destId="{EFFD2202-2854-444A-8E79-47B7E7D3EE55}" srcOrd="1" destOrd="0" presId="urn:microsoft.com/office/officeart/2005/8/layout/orgChart1"/>
    <dgm:cxn modelId="{45DA69FA-81B1-48DD-85FC-0CF9DA3A8950}" type="presOf" srcId="{D1531277-8355-4E29-9E6B-1CF803529853}" destId="{81801EB0-C7EA-4A02-80FA-BB623547EA7A}" srcOrd="0" destOrd="0" presId="urn:microsoft.com/office/officeart/2005/8/layout/orgChart1"/>
    <dgm:cxn modelId="{E3B48FFA-9203-403B-AF6B-997753826C1B}" type="presOf" srcId="{77A700A7-A4C0-4FBA-9843-D0260EF3792F}" destId="{FAE4D062-8F09-4342-A076-9FE0AC39FD8B}" srcOrd="0" destOrd="0" presId="urn:microsoft.com/office/officeart/2005/8/layout/orgChart1"/>
    <dgm:cxn modelId="{2AB5C8FA-FB80-4B24-A11C-DC13E204A433}" type="presOf" srcId="{D01C9F7A-5F78-4E8E-BCC9-AD863742CA58}" destId="{5E622EA1-5DA8-413F-9FA5-FE3A1D292045}" srcOrd="0" destOrd="0" presId="urn:microsoft.com/office/officeart/2005/8/layout/orgChart1"/>
    <dgm:cxn modelId="{7BC0C8FC-2947-40F5-85C2-CBBD22BF2AEA}" type="presOf" srcId="{5C5D7B1F-ECAC-42F1-883C-707C8CABA98D}" destId="{4B1E3ACD-E455-4054-9994-9E010C75A07B}" srcOrd="0" destOrd="0" presId="urn:microsoft.com/office/officeart/2005/8/layout/orgChart1"/>
    <dgm:cxn modelId="{1FA257B9-3CBE-4FDF-89D2-6C1AB9D00A34}" type="presParOf" srcId="{82731A53-7E3E-465A-B0F0-60C9F870EE32}" destId="{F090AB95-BC42-43E6-84A8-261119F4ECB3}" srcOrd="0" destOrd="0" presId="urn:microsoft.com/office/officeart/2005/8/layout/orgChart1"/>
    <dgm:cxn modelId="{5BF33D9A-B62E-4BCA-81FE-580EF10E42AF}" type="presParOf" srcId="{F090AB95-BC42-43E6-84A8-261119F4ECB3}" destId="{1F907C58-103A-4232-A578-4296BBEAB1A6}" srcOrd="0" destOrd="0" presId="urn:microsoft.com/office/officeart/2005/8/layout/orgChart1"/>
    <dgm:cxn modelId="{9795524B-2204-43CA-96DE-EB179E9C684A}" type="presParOf" srcId="{1F907C58-103A-4232-A578-4296BBEAB1A6}" destId="{C83DF867-EBA9-416F-8B24-C6DD77F2C6F6}" srcOrd="0" destOrd="0" presId="urn:microsoft.com/office/officeart/2005/8/layout/orgChart1"/>
    <dgm:cxn modelId="{B5BC40D6-74F2-447E-8CA6-D90C1DD4C0A7}" type="presParOf" srcId="{1F907C58-103A-4232-A578-4296BBEAB1A6}" destId="{17BE2AE7-7FE5-4748-9980-ECDD08DD333A}" srcOrd="1" destOrd="0" presId="urn:microsoft.com/office/officeart/2005/8/layout/orgChart1"/>
    <dgm:cxn modelId="{E764484B-2659-4C54-B3A6-690D3604C844}" type="presParOf" srcId="{F090AB95-BC42-43E6-84A8-261119F4ECB3}" destId="{EDABA298-BAB4-401F-B953-EF791AD12B84}" srcOrd="1" destOrd="0" presId="urn:microsoft.com/office/officeart/2005/8/layout/orgChart1"/>
    <dgm:cxn modelId="{FBF19F73-FD26-40DF-A4AD-9260DBD705CC}" type="presParOf" srcId="{EDABA298-BAB4-401F-B953-EF791AD12B84}" destId="{9B546122-0308-4901-A0DE-F91EC619745A}" srcOrd="0" destOrd="0" presId="urn:microsoft.com/office/officeart/2005/8/layout/orgChart1"/>
    <dgm:cxn modelId="{65D96FB4-FC16-4683-835E-3D2A692CBD04}" type="presParOf" srcId="{EDABA298-BAB4-401F-B953-EF791AD12B84}" destId="{3F8FFFE7-9DA5-41C2-AA49-A5120B55B007}" srcOrd="1" destOrd="0" presId="urn:microsoft.com/office/officeart/2005/8/layout/orgChart1"/>
    <dgm:cxn modelId="{5C439EBB-FF58-40B8-BC96-C5F07165B7F8}" type="presParOf" srcId="{3F8FFFE7-9DA5-41C2-AA49-A5120B55B007}" destId="{94BD2FC5-7C02-455D-9648-18BE3556E9E5}" srcOrd="0" destOrd="0" presId="urn:microsoft.com/office/officeart/2005/8/layout/orgChart1"/>
    <dgm:cxn modelId="{9D33C43C-9A8F-4078-A48D-698FED08DE4B}" type="presParOf" srcId="{94BD2FC5-7C02-455D-9648-18BE3556E9E5}" destId="{02478592-6FC5-4690-BE6C-C0AB1E18B5AD}" srcOrd="0" destOrd="0" presId="urn:microsoft.com/office/officeart/2005/8/layout/orgChart1"/>
    <dgm:cxn modelId="{5BBE6898-C53F-4B3B-B9FC-109C1D7C7D5F}" type="presParOf" srcId="{94BD2FC5-7C02-455D-9648-18BE3556E9E5}" destId="{396A50ED-2F5A-46AC-8776-55BB0A91BB33}" srcOrd="1" destOrd="0" presId="urn:microsoft.com/office/officeart/2005/8/layout/orgChart1"/>
    <dgm:cxn modelId="{846286A8-1BFD-4FE0-96E7-69F8E0BD6C34}" type="presParOf" srcId="{3F8FFFE7-9DA5-41C2-AA49-A5120B55B007}" destId="{F748EA55-AB56-4347-8924-6B3FD9D718DF}" srcOrd="1" destOrd="0" presId="urn:microsoft.com/office/officeart/2005/8/layout/orgChart1"/>
    <dgm:cxn modelId="{DEBA5E9B-1B6D-4CCD-8567-33B26AF580B3}" type="presParOf" srcId="{F748EA55-AB56-4347-8924-6B3FD9D718DF}" destId="{B9D2DB6F-069D-4447-BDDE-1E528B0FBEB0}" srcOrd="0" destOrd="0" presId="urn:microsoft.com/office/officeart/2005/8/layout/orgChart1"/>
    <dgm:cxn modelId="{8960FEEB-8592-446D-A26F-57EE65E91F22}" type="presParOf" srcId="{F748EA55-AB56-4347-8924-6B3FD9D718DF}" destId="{E7760C6C-15AB-4501-A9BD-ADB598BA8215}" srcOrd="1" destOrd="0" presId="urn:microsoft.com/office/officeart/2005/8/layout/orgChart1"/>
    <dgm:cxn modelId="{F4492198-F523-4F01-908F-A224539967CF}" type="presParOf" srcId="{E7760C6C-15AB-4501-A9BD-ADB598BA8215}" destId="{652C2BD8-B7FA-4FC3-8B0D-109B929ED102}" srcOrd="0" destOrd="0" presId="urn:microsoft.com/office/officeart/2005/8/layout/orgChart1"/>
    <dgm:cxn modelId="{77D65F0F-89BE-4C9B-8EC2-DC6D345C07CF}" type="presParOf" srcId="{652C2BD8-B7FA-4FC3-8B0D-109B929ED102}" destId="{FAE4D062-8F09-4342-A076-9FE0AC39FD8B}" srcOrd="0" destOrd="0" presId="urn:microsoft.com/office/officeart/2005/8/layout/orgChart1"/>
    <dgm:cxn modelId="{C64BFFDE-6B29-470E-9D63-F1D265A0FE4A}" type="presParOf" srcId="{652C2BD8-B7FA-4FC3-8B0D-109B929ED102}" destId="{65885CD2-FEEC-4B41-9B47-BF747A7EEC3F}" srcOrd="1" destOrd="0" presId="urn:microsoft.com/office/officeart/2005/8/layout/orgChart1"/>
    <dgm:cxn modelId="{12A0BC72-20AF-43E6-93C4-1D483E87B1CD}" type="presParOf" srcId="{E7760C6C-15AB-4501-A9BD-ADB598BA8215}" destId="{2780D660-7FFA-4080-BC4E-D3B8CA828992}" srcOrd="1" destOrd="0" presId="urn:microsoft.com/office/officeart/2005/8/layout/orgChart1"/>
    <dgm:cxn modelId="{7699C3E1-593F-4A84-92C4-B1FB83EC5315}" type="presParOf" srcId="{2780D660-7FFA-4080-BC4E-D3B8CA828992}" destId="{64256EB0-0F35-45BD-86F3-0BC0AFE414CF}" srcOrd="0" destOrd="0" presId="urn:microsoft.com/office/officeart/2005/8/layout/orgChart1"/>
    <dgm:cxn modelId="{5F34F95D-F9A0-48B3-9417-183D26C51B25}" type="presParOf" srcId="{2780D660-7FFA-4080-BC4E-D3B8CA828992}" destId="{44C9BFAD-EBEE-4414-98E1-C9AD3E4B154F}" srcOrd="1" destOrd="0" presId="urn:microsoft.com/office/officeart/2005/8/layout/orgChart1"/>
    <dgm:cxn modelId="{689AE07C-7001-4C54-8C56-FBC3656B5CD1}" type="presParOf" srcId="{44C9BFAD-EBEE-4414-98E1-C9AD3E4B154F}" destId="{E6F4A71C-394D-4E7B-8F7B-C4777E692B19}" srcOrd="0" destOrd="0" presId="urn:microsoft.com/office/officeart/2005/8/layout/orgChart1"/>
    <dgm:cxn modelId="{BF4F0F56-8427-47C9-B8E4-B29518962C70}" type="presParOf" srcId="{E6F4A71C-394D-4E7B-8F7B-C4777E692B19}" destId="{09CEBFD0-801E-4351-B801-F9D55BAC4586}" srcOrd="0" destOrd="0" presId="urn:microsoft.com/office/officeart/2005/8/layout/orgChart1"/>
    <dgm:cxn modelId="{D381E27A-BC3C-4B81-A81F-D26A05DF560F}" type="presParOf" srcId="{E6F4A71C-394D-4E7B-8F7B-C4777E692B19}" destId="{87325D80-E40C-43E3-89D4-25573ACE32CA}" srcOrd="1" destOrd="0" presId="urn:microsoft.com/office/officeart/2005/8/layout/orgChart1"/>
    <dgm:cxn modelId="{B753DE18-18F3-4D42-996C-87D214F508FF}" type="presParOf" srcId="{44C9BFAD-EBEE-4414-98E1-C9AD3E4B154F}" destId="{32365929-40E9-4905-ADA2-6788014DCD2E}" srcOrd="1" destOrd="0" presId="urn:microsoft.com/office/officeart/2005/8/layout/orgChart1"/>
    <dgm:cxn modelId="{EF978AF6-58EA-433D-B5E9-D69EBCF4F586}" type="presParOf" srcId="{32365929-40E9-4905-ADA2-6788014DCD2E}" destId="{B53D3F7F-1741-4CDD-8076-0A0EA9E2997D}" srcOrd="0" destOrd="0" presId="urn:microsoft.com/office/officeart/2005/8/layout/orgChart1"/>
    <dgm:cxn modelId="{E471CC9C-1760-4A33-A495-05CCE1A03B18}" type="presParOf" srcId="{32365929-40E9-4905-ADA2-6788014DCD2E}" destId="{175750AC-C6F0-4B2A-9590-2832C6C50709}" srcOrd="1" destOrd="0" presId="urn:microsoft.com/office/officeart/2005/8/layout/orgChart1"/>
    <dgm:cxn modelId="{8133BF91-CFC2-4D59-86FC-2ADC1683361E}" type="presParOf" srcId="{175750AC-C6F0-4B2A-9590-2832C6C50709}" destId="{F9BD4687-0A7F-431A-86B8-52EA10B19097}" srcOrd="0" destOrd="0" presId="urn:microsoft.com/office/officeart/2005/8/layout/orgChart1"/>
    <dgm:cxn modelId="{0696D214-DC65-45D7-993A-D9FAB1C922D9}" type="presParOf" srcId="{F9BD4687-0A7F-431A-86B8-52EA10B19097}" destId="{1D341BCB-FB64-4FB5-A588-D08F6F1F1C13}" srcOrd="0" destOrd="0" presId="urn:microsoft.com/office/officeart/2005/8/layout/orgChart1"/>
    <dgm:cxn modelId="{BA08CED8-7430-4128-A11B-2CDE30CD732C}" type="presParOf" srcId="{F9BD4687-0A7F-431A-86B8-52EA10B19097}" destId="{BC2E3952-73D9-4BA8-8982-E7939AA71BE0}" srcOrd="1" destOrd="0" presId="urn:microsoft.com/office/officeart/2005/8/layout/orgChart1"/>
    <dgm:cxn modelId="{E597469C-3B77-4D8F-A941-45782A6B42FF}" type="presParOf" srcId="{175750AC-C6F0-4B2A-9590-2832C6C50709}" destId="{E6B9496B-809D-4E92-A3D3-EABB7F0938D8}" srcOrd="1" destOrd="0" presId="urn:microsoft.com/office/officeart/2005/8/layout/orgChart1"/>
    <dgm:cxn modelId="{092266A8-1343-41D8-BD9C-8B45C1055A5D}" type="presParOf" srcId="{E6B9496B-809D-4E92-A3D3-EABB7F0938D8}" destId="{9936FC62-078B-49A3-8847-A8E568A29A6A}" srcOrd="0" destOrd="0" presId="urn:microsoft.com/office/officeart/2005/8/layout/orgChart1"/>
    <dgm:cxn modelId="{01F36135-C014-4927-B5CC-2D49D146F819}" type="presParOf" srcId="{E6B9496B-809D-4E92-A3D3-EABB7F0938D8}" destId="{2D4A99E1-4B12-4A21-AFB5-AECF112789BC}" srcOrd="1" destOrd="0" presId="urn:microsoft.com/office/officeart/2005/8/layout/orgChart1"/>
    <dgm:cxn modelId="{2A1A62BB-D4F3-4BAE-BBEA-F5DAC078DEE9}" type="presParOf" srcId="{2D4A99E1-4B12-4A21-AFB5-AECF112789BC}" destId="{D3093DAA-AAF6-4C86-92F6-1D94CCFAEE18}" srcOrd="0" destOrd="0" presId="urn:microsoft.com/office/officeart/2005/8/layout/orgChart1"/>
    <dgm:cxn modelId="{D15423D5-E640-4D85-A82D-6A4526B2A63C}" type="presParOf" srcId="{D3093DAA-AAF6-4C86-92F6-1D94CCFAEE18}" destId="{A647A22B-B594-4DE2-9739-DF8010CF60BA}" srcOrd="0" destOrd="0" presId="urn:microsoft.com/office/officeart/2005/8/layout/orgChart1"/>
    <dgm:cxn modelId="{EFCDAC42-DB45-499F-AEED-3F1EC7EFC9D0}" type="presParOf" srcId="{D3093DAA-AAF6-4C86-92F6-1D94CCFAEE18}" destId="{4DC3D14D-57D7-4718-A962-D6380D601430}" srcOrd="1" destOrd="0" presId="urn:microsoft.com/office/officeart/2005/8/layout/orgChart1"/>
    <dgm:cxn modelId="{29A7AAFB-9319-4718-B6EA-E36E6F20D75F}" type="presParOf" srcId="{2D4A99E1-4B12-4A21-AFB5-AECF112789BC}" destId="{B0E0B203-5CD0-4658-B057-FDF0AA366FDD}" srcOrd="1" destOrd="0" presId="urn:microsoft.com/office/officeart/2005/8/layout/orgChart1"/>
    <dgm:cxn modelId="{970CF0F9-3D32-4AF4-BD48-30FD20DE39B4}" type="presParOf" srcId="{B0E0B203-5CD0-4658-B057-FDF0AA366FDD}" destId="{0BEDE68C-9311-495F-9152-6A3F7B5652BA}" srcOrd="0" destOrd="0" presId="urn:microsoft.com/office/officeart/2005/8/layout/orgChart1"/>
    <dgm:cxn modelId="{0EFAD31E-89E1-4F79-B8B8-5AF654BDA6A4}" type="presParOf" srcId="{B0E0B203-5CD0-4658-B057-FDF0AA366FDD}" destId="{A3F7854D-CF55-4ECD-80DB-97D4FECB1049}" srcOrd="1" destOrd="0" presId="urn:microsoft.com/office/officeart/2005/8/layout/orgChart1"/>
    <dgm:cxn modelId="{E8943B6C-D358-4540-8354-7394B63CD0CB}" type="presParOf" srcId="{A3F7854D-CF55-4ECD-80DB-97D4FECB1049}" destId="{4748681C-7EDC-400D-8D42-AF4D97589760}" srcOrd="0" destOrd="0" presId="urn:microsoft.com/office/officeart/2005/8/layout/orgChart1"/>
    <dgm:cxn modelId="{234C2FE5-BE6D-46CA-A4DC-537215B941FA}" type="presParOf" srcId="{4748681C-7EDC-400D-8D42-AF4D97589760}" destId="{61C58780-B077-4317-B118-F4E9C804644B}" srcOrd="0" destOrd="0" presId="urn:microsoft.com/office/officeart/2005/8/layout/orgChart1"/>
    <dgm:cxn modelId="{637FC219-14D6-44E1-8182-C4EEB486892C}" type="presParOf" srcId="{4748681C-7EDC-400D-8D42-AF4D97589760}" destId="{C19B0695-5A50-4D0D-AF4D-16F2E46EF460}" srcOrd="1" destOrd="0" presId="urn:microsoft.com/office/officeart/2005/8/layout/orgChart1"/>
    <dgm:cxn modelId="{ED656B9E-E605-4AC9-95D4-7082143312C3}" type="presParOf" srcId="{A3F7854D-CF55-4ECD-80DB-97D4FECB1049}" destId="{532C7677-422C-4A5C-91C7-4E4B9EF8FEFF}" srcOrd="1" destOrd="0" presId="urn:microsoft.com/office/officeart/2005/8/layout/orgChart1"/>
    <dgm:cxn modelId="{B9F97DC0-706C-4850-809B-E4565260BFE2}" type="presParOf" srcId="{532C7677-422C-4A5C-91C7-4E4B9EF8FEFF}" destId="{50542B54-49F8-4B34-AD16-2E9567CD8736}" srcOrd="0" destOrd="0" presId="urn:microsoft.com/office/officeart/2005/8/layout/orgChart1"/>
    <dgm:cxn modelId="{04C81D39-BBED-4D08-893C-96B7B21BE149}" type="presParOf" srcId="{532C7677-422C-4A5C-91C7-4E4B9EF8FEFF}" destId="{97F11E41-0359-4DDA-A6F1-EB68CD16F12D}" srcOrd="1" destOrd="0" presId="urn:microsoft.com/office/officeart/2005/8/layout/orgChart1"/>
    <dgm:cxn modelId="{C5116709-C9BB-4B20-8454-FF6EC3274165}" type="presParOf" srcId="{97F11E41-0359-4DDA-A6F1-EB68CD16F12D}" destId="{B85D7011-0099-47C0-BA89-76617758261F}" srcOrd="0" destOrd="0" presId="urn:microsoft.com/office/officeart/2005/8/layout/orgChart1"/>
    <dgm:cxn modelId="{69159402-829F-4DF5-9D3A-3CECA4EAA1A1}" type="presParOf" srcId="{B85D7011-0099-47C0-BA89-76617758261F}" destId="{648B956E-0362-45AA-85C7-B2038F1D1029}" srcOrd="0" destOrd="0" presId="urn:microsoft.com/office/officeart/2005/8/layout/orgChart1"/>
    <dgm:cxn modelId="{DD7D6B36-DD23-4C60-922B-CA6C0CE80E72}" type="presParOf" srcId="{B85D7011-0099-47C0-BA89-76617758261F}" destId="{A9B991C0-78DD-4B9F-B2CB-968832A0C1A3}" srcOrd="1" destOrd="0" presId="urn:microsoft.com/office/officeart/2005/8/layout/orgChart1"/>
    <dgm:cxn modelId="{BD35E8D6-12E7-48A9-A9CD-C733EF7E4D86}" type="presParOf" srcId="{97F11E41-0359-4DDA-A6F1-EB68CD16F12D}" destId="{A7BA4C9F-5B3E-4172-936F-0724A8362279}" srcOrd="1" destOrd="0" presId="urn:microsoft.com/office/officeart/2005/8/layout/orgChart1"/>
    <dgm:cxn modelId="{B7D108A2-4CBC-4E24-98DF-56833AEDAE85}" type="presParOf" srcId="{A7BA4C9F-5B3E-4172-936F-0724A8362279}" destId="{ABB1348C-E65B-4D51-93EF-691FDE437613}" srcOrd="0" destOrd="0" presId="urn:microsoft.com/office/officeart/2005/8/layout/orgChart1"/>
    <dgm:cxn modelId="{EA7C3DA4-AED9-4DBF-A876-FFDB02538313}" type="presParOf" srcId="{A7BA4C9F-5B3E-4172-936F-0724A8362279}" destId="{84E87ABE-CC8A-4EB2-8E9E-6C42E61C7856}" srcOrd="1" destOrd="0" presId="urn:microsoft.com/office/officeart/2005/8/layout/orgChart1"/>
    <dgm:cxn modelId="{5BB9C27D-2C3D-42E9-B74D-DC1F2473C06C}" type="presParOf" srcId="{84E87ABE-CC8A-4EB2-8E9E-6C42E61C7856}" destId="{F675BF17-B1CF-4679-93AF-70767B27AE4F}" srcOrd="0" destOrd="0" presId="urn:microsoft.com/office/officeart/2005/8/layout/orgChart1"/>
    <dgm:cxn modelId="{4735BEBD-3DC6-4B3B-AF9B-745C819D209C}" type="presParOf" srcId="{F675BF17-B1CF-4679-93AF-70767B27AE4F}" destId="{5EC6F592-2471-4F12-835F-C962EFF757E1}" srcOrd="0" destOrd="0" presId="urn:microsoft.com/office/officeart/2005/8/layout/orgChart1"/>
    <dgm:cxn modelId="{7462A31A-2AFC-48C9-B1BD-CDC5E75171FF}" type="presParOf" srcId="{F675BF17-B1CF-4679-93AF-70767B27AE4F}" destId="{46F785AF-E1D6-4AEE-8030-C1195DC31878}" srcOrd="1" destOrd="0" presId="urn:microsoft.com/office/officeart/2005/8/layout/orgChart1"/>
    <dgm:cxn modelId="{207250B9-BECB-44AD-940D-C280EBC20A3E}" type="presParOf" srcId="{84E87ABE-CC8A-4EB2-8E9E-6C42E61C7856}" destId="{4E68340D-64B1-4EBC-80CE-1921A46C1653}" srcOrd="1" destOrd="0" presId="urn:microsoft.com/office/officeart/2005/8/layout/orgChart1"/>
    <dgm:cxn modelId="{E3945389-529F-4B75-A58D-4BB54B6D5217}" type="presParOf" srcId="{4E68340D-64B1-4EBC-80CE-1921A46C1653}" destId="{185F7389-C07A-493D-A89A-18B87A5BC0A0}" srcOrd="0" destOrd="0" presId="urn:microsoft.com/office/officeart/2005/8/layout/orgChart1"/>
    <dgm:cxn modelId="{CD3C9131-5987-4ADF-BEE3-762BE32BCF92}" type="presParOf" srcId="{4E68340D-64B1-4EBC-80CE-1921A46C1653}" destId="{28AA4262-92F9-49E0-AC3A-C2CAAF47F883}" srcOrd="1" destOrd="0" presId="urn:microsoft.com/office/officeart/2005/8/layout/orgChart1"/>
    <dgm:cxn modelId="{440F0403-5B19-4D0E-A72A-E419C6D93263}" type="presParOf" srcId="{28AA4262-92F9-49E0-AC3A-C2CAAF47F883}" destId="{86470274-9238-4A18-81F6-4A53B2BF4919}" srcOrd="0" destOrd="0" presId="urn:microsoft.com/office/officeart/2005/8/layout/orgChart1"/>
    <dgm:cxn modelId="{8C3676CA-9A2F-44DD-A021-792BDFAB7A35}" type="presParOf" srcId="{86470274-9238-4A18-81F6-4A53B2BF4919}" destId="{40D806E0-94C6-4CF3-8450-0D08A28BF5F3}" srcOrd="0" destOrd="0" presId="urn:microsoft.com/office/officeart/2005/8/layout/orgChart1"/>
    <dgm:cxn modelId="{757510AB-402C-48CD-85C3-EC89A803323B}" type="presParOf" srcId="{86470274-9238-4A18-81F6-4A53B2BF4919}" destId="{47859EDE-6CF1-4FE5-84CC-E4A185752D94}" srcOrd="1" destOrd="0" presId="urn:microsoft.com/office/officeart/2005/8/layout/orgChart1"/>
    <dgm:cxn modelId="{B1C7E903-0B47-455A-BF92-68ACD98A7D60}" type="presParOf" srcId="{28AA4262-92F9-49E0-AC3A-C2CAAF47F883}" destId="{E02CBD57-2478-4462-A5D3-A4AD5268D499}" srcOrd="1" destOrd="0" presId="urn:microsoft.com/office/officeart/2005/8/layout/orgChart1"/>
    <dgm:cxn modelId="{48AA16EB-74CE-4950-AAEB-CA3B01108C9E}" type="presParOf" srcId="{E02CBD57-2478-4462-A5D3-A4AD5268D499}" destId="{25B37EA5-B18F-4744-BE62-0FDEFFE937ED}" srcOrd="0" destOrd="0" presId="urn:microsoft.com/office/officeart/2005/8/layout/orgChart1"/>
    <dgm:cxn modelId="{61024A93-BD18-4020-8342-F6AA571EC861}" type="presParOf" srcId="{E02CBD57-2478-4462-A5D3-A4AD5268D499}" destId="{DBF495FD-D79D-4026-8BE7-9DACB355387F}" srcOrd="1" destOrd="0" presId="urn:microsoft.com/office/officeart/2005/8/layout/orgChart1"/>
    <dgm:cxn modelId="{677BCAA7-76E5-4709-B578-5AE05055E61D}" type="presParOf" srcId="{DBF495FD-D79D-4026-8BE7-9DACB355387F}" destId="{7695E90F-798E-46E9-BB9D-66C1227F565F}" srcOrd="0" destOrd="0" presId="urn:microsoft.com/office/officeart/2005/8/layout/orgChart1"/>
    <dgm:cxn modelId="{A13066CB-3B24-493E-B3AB-2A16DC07C5E4}" type="presParOf" srcId="{7695E90F-798E-46E9-BB9D-66C1227F565F}" destId="{7EB0D720-CB5F-407A-BE19-E86C81E2308F}" srcOrd="0" destOrd="0" presId="urn:microsoft.com/office/officeart/2005/8/layout/orgChart1"/>
    <dgm:cxn modelId="{2E16C2A7-A922-4B5A-80D9-056BB6281D48}" type="presParOf" srcId="{7695E90F-798E-46E9-BB9D-66C1227F565F}" destId="{F632A181-FE5B-4D6F-8C71-D87F04561099}" srcOrd="1" destOrd="0" presId="urn:microsoft.com/office/officeart/2005/8/layout/orgChart1"/>
    <dgm:cxn modelId="{855DD450-FD44-4E61-8A70-AEA633289EC6}" type="presParOf" srcId="{DBF495FD-D79D-4026-8BE7-9DACB355387F}" destId="{8D88A0BD-0245-498B-8213-5273CB41199E}" srcOrd="1" destOrd="0" presId="urn:microsoft.com/office/officeart/2005/8/layout/orgChart1"/>
    <dgm:cxn modelId="{AD07BE84-3373-4F71-B9C1-651AAEB02E99}" type="presParOf" srcId="{8D88A0BD-0245-498B-8213-5273CB41199E}" destId="{5BE84CB4-9E00-477B-B1E1-15F69568F879}" srcOrd="0" destOrd="0" presId="urn:microsoft.com/office/officeart/2005/8/layout/orgChart1"/>
    <dgm:cxn modelId="{93E890F2-AE66-48C3-8201-4D393F44E206}" type="presParOf" srcId="{8D88A0BD-0245-498B-8213-5273CB41199E}" destId="{1423496C-E33A-4301-9821-FD45A20AD638}" srcOrd="1" destOrd="0" presId="urn:microsoft.com/office/officeart/2005/8/layout/orgChart1"/>
    <dgm:cxn modelId="{FE2404AA-9147-432D-BCFF-FFE29DB48A1B}" type="presParOf" srcId="{1423496C-E33A-4301-9821-FD45A20AD638}" destId="{8444D5AA-FC0A-4908-95B2-2923E5E79ED0}" srcOrd="0" destOrd="0" presId="urn:microsoft.com/office/officeart/2005/8/layout/orgChart1"/>
    <dgm:cxn modelId="{8B727218-AF47-4119-9AFE-725C6D08B420}" type="presParOf" srcId="{8444D5AA-FC0A-4908-95B2-2923E5E79ED0}" destId="{17434699-1730-4554-BD12-1570FCDC7D42}" srcOrd="0" destOrd="0" presId="urn:microsoft.com/office/officeart/2005/8/layout/orgChart1"/>
    <dgm:cxn modelId="{E1BC607F-A6D4-4774-BB1B-6CB4A9B288B9}" type="presParOf" srcId="{8444D5AA-FC0A-4908-95B2-2923E5E79ED0}" destId="{585890D5-E494-4072-8DA8-49468670F159}" srcOrd="1" destOrd="0" presId="urn:microsoft.com/office/officeart/2005/8/layout/orgChart1"/>
    <dgm:cxn modelId="{9204E5A3-B93B-4522-AF68-BB7510C34293}" type="presParOf" srcId="{1423496C-E33A-4301-9821-FD45A20AD638}" destId="{5D4CE25A-5930-49B9-A5F5-9F4133210F80}" srcOrd="1" destOrd="0" presId="urn:microsoft.com/office/officeart/2005/8/layout/orgChart1"/>
    <dgm:cxn modelId="{A22D5F19-D9C7-4259-BC47-85D2C9303DF5}" type="presParOf" srcId="{5D4CE25A-5930-49B9-A5F5-9F4133210F80}" destId="{B74B5C95-4024-4665-BFA7-5CF078209403}" srcOrd="0" destOrd="0" presId="urn:microsoft.com/office/officeart/2005/8/layout/orgChart1"/>
    <dgm:cxn modelId="{9A16A4E9-9ACD-4929-9032-A01E57ADAC39}" type="presParOf" srcId="{5D4CE25A-5930-49B9-A5F5-9F4133210F80}" destId="{936A0198-3407-45ED-9CCB-BA91BC59ABD1}" srcOrd="1" destOrd="0" presId="urn:microsoft.com/office/officeart/2005/8/layout/orgChart1"/>
    <dgm:cxn modelId="{D4A9B972-35A6-49C3-BFD0-F40044009560}" type="presParOf" srcId="{936A0198-3407-45ED-9CCB-BA91BC59ABD1}" destId="{A0AE1A50-1F71-436C-B676-B2F5B8C4B1A9}" srcOrd="0" destOrd="0" presId="urn:microsoft.com/office/officeart/2005/8/layout/orgChart1"/>
    <dgm:cxn modelId="{BD65BE69-376E-434D-80FC-539CA1294109}" type="presParOf" srcId="{A0AE1A50-1F71-436C-B676-B2F5B8C4B1A9}" destId="{68FDA182-8B97-4286-A876-F1832C70D2CB}" srcOrd="0" destOrd="0" presId="urn:microsoft.com/office/officeart/2005/8/layout/orgChart1"/>
    <dgm:cxn modelId="{C6CC582F-81F2-468B-AFEE-C0801BEDE62E}" type="presParOf" srcId="{A0AE1A50-1F71-436C-B676-B2F5B8C4B1A9}" destId="{EEEEF436-756C-4A60-A870-7CB14E09456D}" srcOrd="1" destOrd="0" presId="urn:microsoft.com/office/officeart/2005/8/layout/orgChart1"/>
    <dgm:cxn modelId="{1F8F5D81-701D-4275-BFD1-A44911B85A68}" type="presParOf" srcId="{936A0198-3407-45ED-9CCB-BA91BC59ABD1}" destId="{CD193649-CA68-4043-948D-2F73982134CC}" srcOrd="1" destOrd="0" presId="urn:microsoft.com/office/officeart/2005/8/layout/orgChart1"/>
    <dgm:cxn modelId="{175C7DA5-3300-4A28-9F9B-D3ED701DCC73}" type="presParOf" srcId="{CD193649-CA68-4043-948D-2F73982134CC}" destId="{73700C13-464F-46DA-B82E-2BACED62AD4B}" srcOrd="0" destOrd="0" presId="urn:microsoft.com/office/officeart/2005/8/layout/orgChart1"/>
    <dgm:cxn modelId="{3A4B3B4F-E0A4-4CFD-B1CF-4ED8AAE52FE5}" type="presParOf" srcId="{CD193649-CA68-4043-948D-2F73982134CC}" destId="{0C7DC229-899B-41E4-8050-A19BED534D52}" srcOrd="1" destOrd="0" presId="urn:microsoft.com/office/officeart/2005/8/layout/orgChart1"/>
    <dgm:cxn modelId="{5654DEB3-3492-4999-BE64-F2D94853097B}" type="presParOf" srcId="{0C7DC229-899B-41E4-8050-A19BED534D52}" destId="{2D64C04B-62BE-4BB0-8B0F-31C245620F31}" srcOrd="0" destOrd="0" presId="urn:microsoft.com/office/officeart/2005/8/layout/orgChart1"/>
    <dgm:cxn modelId="{FE2515A0-F61A-45E1-B6C1-0BB6B9F13C14}" type="presParOf" srcId="{2D64C04B-62BE-4BB0-8B0F-31C245620F31}" destId="{C901F8CE-B1F3-4053-A600-6EF67CA4F6C9}" srcOrd="0" destOrd="0" presId="urn:microsoft.com/office/officeart/2005/8/layout/orgChart1"/>
    <dgm:cxn modelId="{B486B9C8-723B-4238-9B9B-7D9D48D8F74D}" type="presParOf" srcId="{2D64C04B-62BE-4BB0-8B0F-31C245620F31}" destId="{E25A0048-4EC3-450C-9499-8D7B8B4F9E71}" srcOrd="1" destOrd="0" presId="urn:microsoft.com/office/officeart/2005/8/layout/orgChart1"/>
    <dgm:cxn modelId="{36DA7028-5860-4B6E-8FCB-0C1A95639BA7}" type="presParOf" srcId="{0C7DC229-899B-41E4-8050-A19BED534D52}" destId="{96F2DCCE-4655-487E-A9AD-E1C1EA1FDCC4}" srcOrd="1" destOrd="0" presId="urn:microsoft.com/office/officeart/2005/8/layout/orgChart1"/>
    <dgm:cxn modelId="{7C7594DA-79A5-482E-BB53-80A5FF35124E}" type="presParOf" srcId="{0C7DC229-899B-41E4-8050-A19BED534D52}" destId="{7FFF28B3-CAC2-475E-B4DF-C621847F204B}" srcOrd="2" destOrd="0" presId="urn:microsoft.com/office/officeart/2005/8/layout/orgChart1"/>
    <dgm:cxn modelId="{DE73CE46-AB9C-484A-BDE7-9DE2F8ACB04F}" type="presParOf" srcId="{936A0198-3407-45ED-9CCB-BA91BC59ABD1}" destId="{FE05E445-A952-4992-B8F3-04B43A6FDE39}" srcOrd="2" destOrd="0" presId="urn:microsoft.com/office/officeart/2005/8/layout/orgChart1"/>
    <dgm:cxn modelId="{079E613A-E009-4731-8865-9A3733946D35}" type="presParOf" srcId="{1423496C-E33A-4301-9821-FD45A20AD638}" destId="{A71B721B-5CC0-4819-A5AC-D86B7FF01C5C}" srcOrd="2" destOrd="0" presId="urn:microsoft.com/office/officeart/2005/8/layout/orgChart1"/>
    <dgm:cxn modelId="{79855CA8-F42F-4AAA-BA8E-704FBF377283}" type="presParOf" srcId="{DBF495FD-D79D-4026-8BE7-9DACB355387F}" destId="{5D7EC874-DEF1-457A-9015-C3A08DE42A01}" srcOrd="2" destOrd="0" presId="urn:microsoft.com/office/officeart/2005/8/layout/orgChart1"/>
    <dgm:cxn modelId="{D70AE438-7066-4149-B779-B7B40A9897F6}" type="presParOf" srcId="{28AA4262-92F9-49E0-AC3A-C2CAAF47F883}" destId="{67F4BBC2-4A4E-48E9-9473-6E19DBFDF86E}" srcOrd="2" destOrd="0" presId="urn:microsoft.com/office/officeart/2005/8/layout/orgChart1"/>
    <dgm:cxn modelId="{DF82C50A-4B7F-4BB9-9AEE-AB2D93607085}" type="presParOf" srcId="{84E87ABE-CC8A-4EB2-8E9E-6C42E61C7856}" destId="{551B96EC-BCFA-47E7-BDDC-84FF57241A2A}" srcOrd="2" destOrd="0" presId="urn:microsoft.com/office/officeart/2005/8/layout/orgChart1"/>
    <dgm:cxn modelId="{1F7AAD7C-79E6-4996-AAE5-8D239B07618F}" type="presParOf" srcId="{97F11E41-0359-4DDA-A6F1-EB68CD16F12D}" destId="{E070EAAA-86FE-418E-9408-6F8AE4A8EC2D}" srcOrd="2" destOrd="0" presId="urn:microsoft.com/office/officeart/2005/8/layout/orgChart1"/>
    <dgm:cxn modelId="{423E7074-B268-4B04-801B-877097553EC2}" type="presParOf" srcId="{A3F7854D-CF55-4ECD-80DB-97D4FECB1049}" destId="{92086274-BABB-4334-9095-FA969BBF2844}" srcOrd="2" destOrd="0" presId="urn:microsoft.com/office/officeart/2005/8/layout/orgChart1"/>
    <dgm:cxn modelId="{B75D47AC-746F-4FDC-911C-B4F1A7858DA6}" type="presParOf" srcId="{2D4A99E1-4B12-4A21-AFB5-AECF112789BC}" destId="{B0D04DF7-05D2-4171-BDF4-2969797D6463}" srcOrd="2" destOrd="0" presId="urn:microsoft.com/office/officeart/2005/8/layout/orgChart1"/>
    <dgm:cxn modelId="{CA7A587B-4CD8-4768-9567-E43534E99CF5}" type="presParOf" srcId="{175750AC-C6F0-4B2A-9590-2832C6C50709}" destId="{72676F1F-3E0A-4DF2-A25B-E023231DA7B8}" srcOrd="2" destOrd="0" presId="urn:microsoft.com/office/officeart/2005/8/layout/orgChart1"/>
    <dgm:cxn modelId="{53F508FB-D463-4AE5-ADE5-1E21F568CBEE}" type="presParOf" srcId="{44C9BFAD-EBEE-4414-98E1-C9AD3E4B154F}" destId="{8AB4693E-E6C9-429D-BA59-08D0B188A9B1}" srcOrd="2" destOrd="0" presId="urn:microsoft.com/office/officeart/2005/8/layout/orgChart1"/>
    <dgm:cxn modelId="{862D195D-E8D1-457A-B130-F87B8D6DDBF8}" type="presParOf" srcId="{E7760C6C-15AB-4501-A9BD-ADB598BA8215}" destId="{71BF39A3-B9B6-40BC-92C6-57DB8C28D78F}" srcOrd="2" destOrd="0" presId="urn:microsoft.com/office/officeart/2005/8/layout/orgChart1"/>
    <dgm:cxn modelId="{990499E9-A22E-44A3-A72D-A54D930AF405}" type="presParOf" srcId="{3F8FFFE7-9DA5-41C2-AA49-A5120B55B007}" destId="{8632251A-0CF7-454B-81A3-E55433E7AC97}" srcOrd="2" destOrd="0" presId="urn:microsoft.com/office/officeart/2005/8/layout/orgChart1"/>
    <dgm:cxn modelId="{7B1B4E97-5F4B-4845-82B4-6132BFC1C7F2}" type="presParOf" srcId="{EDABA298-BAB4-401F-B953-EF791AD12B84}" destId="{A6C1AC8B-98C9-4E31-8B84-0B046242ED0C}" srcOrd="2" destOrd="0" presId="urn:microsoft.com/office/officeart/2005/8/layout/orgChart1"/>
    <dgm:cxn modelId="{11309C56-92A3-49B0-A455-B22ADE8B97E8}" type="presParOf" srcId="{EDABA298-BAB4-401F-B953-EF791AD12B84}" destId="{B798E1CB-FBB6-48A7-B5BF-431DF94588E2}" srcOrd="3" destOrd="0" presId="urn:microsoft.com/office/officeart/2005/8/layout/orgChart1"/>
    <dgm:cxn modelId="{F3FE95D4-6F3A-4983-B6D3-7C50F67DEA82}" type="presParOf" srcId="{B798E1CB-FBB6-48A7-B5BF-431DF94588E2}" destId="{9B50F9DB-A794-45B4-A60A-7F98D400E573}" srcOrd="0" destOrd="0" presId="urn:microsoft.com/office/officeart/2005/8/layout/orgChart1"/>
    <dgm:cxn modelId="{447BACC8-F21F-48E9-B889-921DE2957716}" type="presParOf" srcId="{9B50F9DB-A794-45B4-A60A-7F98D400E573}" destId="{5FFCCC0C-39FA-4A6B-ADAB-930CE6126A39}" srcOrd="0" destOrd="0" presId="urn:microsoft.com/office/officeart/2005/8/layout/orgChart1"/>
    <dgm:cxn modelId="{7FD896E8-921D-412C-94E6-F466558D9646}" type="presParOf" srcId="{9B50F9DB-A794-45B4-A60A-7F98D400E573}" destId="{1EDD9D28-AE56-4777-95B4-8C23B4E74838}" srcOrd="1" destOrd="0" presId="urn:microsoft.com/office/officeart/2005/8/layout/orgChart1"/>
    <dgm:cxn modelId="{8A5C6047-D671-4857-9F02-A2597297AA8D}" type="presParOf" srcId="{B798E1CB-FBB6-48A7-B5BF-431DF94588E2}" destId="{11A6549C-FDCF-4B4C-BAB8-23F46B457DBD}" srcOrd="1" destOrd="0" presId="urn:microsoft.com/office/officeart/2005/8/layout/orgChart1"/>
    <dgm:cxn modelId="{6583AFC1-42E1-4AAD-BC5A-938D927FE83F}" type="presParOf" srcId="{11A6549C-FDCF-4B4C-BAB8-23F46B457DBD}" destId="{7B7E8A34-E9AA-4ADB-82AC-681C66D48449}" srcOrd="0" destOrd="0" presId="urn:microsoft.com/office/officeart/2005/8/layout/orgChart1"/>
    <dgm:cxn modelId="{3A8D5C1F-AF3B-4B86-9A39-4A85C05E6F48}" type="presParOf" srcId="{11A6549C-FDCF-4B4C-BAB8-23F46B457DBD}" destId="{0DC3D614-9A7F-4E18-A8EC-B6C48459257B}" srcOrd="1" destOrd="0" presId="urn:microsoft.com/office/officeart/2005/8/layout/orgChart1"/>
    <dgm:cxn modelId="{F4B2BF68-D685-4D16-9050-1D6488C8DB24}" type="presParOf" srcId="{0DC3D614-9A7F-4E18-A8EC-B6C48459257B}" destId="{7E41E89B-39E7-437B-8CE9-DDE311869B4C}" srcOrd="0" destOrd="0" presId="urn:microsoft.com/office/officeart/2005/8/layout/orgChart1"/>
    <dgm:cxn modelId="{209A66A6-ABD6-41E4-880D-C5DFCEB49EAB}" type="presParOf" srcId="{7E41E89B-39E7-437B-8CE9-DDE311869B4C}" destId="{00FD7F5E-C667-422E-8854-5134740FDD90}" srcOrd="0" destOrd="0" presId="urn:microsoft.com/office/officeart/2005/8/layout/orgChart1"/>
    <dgm:cxn modelId="{879B1E26-488F-47DC-A19B-55341399C0EC}" type="presParOf" srcId="{7E41E89B-39E7-437B-8CE9-DDE311869B4C}" destId="{2931D329-09F8-4534-A39B-1DC35DEAC85F}" srcOrd="1" destOrd="0" presId="urn:microsoft.com/office/officeart/2005/8/layout/orgChart1"/>
    <dgm:cxn modelId="{FF1BEBD0-CB49-404C-8E27-0C3A73D1E27A}" type="presParOf" srcId="{0DC3D614-9A7F-4E18-A8EC-B6C48459257B}" destId="{93AFD97F-49EB-4FFD-92EF-90B4BD525B0A}" srcOrd="1" destOrd="0" presId="urn:microsoft.com/office/officeart/2005/8/layout/orgChart1"/>
    <dgm:cxn modelId="{1A71C446-125C-497A-AFF9-1E39614A3986}" type="presParOf" srcId="{93AFD97F-49EB-4FFD-92EF-90B4BD525B0A}" destId="{158E5C60-B108-4EF2-A800-8824E8FCBEC4}" srcOrd="0" destOrd="0" presId="urn:microsoft.com/office/officeart/2005/8/layout/orgChart1"/>
    <dgm:cxn modelId="{BD5EA121-0790-4A50-81C2-473E440B1963}" type="presParOf" srcId="{93AFD97F-49EB-4FFD-92EF-90B4BD525B0A}" destId="{98E79DB9-B0A9-408A-B4CA-55E8E31A0124}" srcOrd="1" destOrd="0" presId="urn:microsoft.com/office/officeart/2005/8/layout/orgChart1"/>
    <dgm:cxn modelId="{747B2CDA-7BB4-4A8D-BFFB-6EC60D798154}" type="presParOf" srcId="{98E79DB9-B0A9-408A-B4CA-55E8E31A0124}" destId="{A2918F16-2015-45D8-8F22-354E304C6CE9}" srcOrd="0" destOrd="0" presId="urn:microsoft.com/office/officeart/2005/8/layout/orgChart1"/>
    <dgm:cxn modelId="{6B0C80D2-D67E-425C-8421-9F12CCF9CF30}" type="presParOf" srcId="{A2918F16-2015-45D8-8F22-354E304C6CE9}" destId="{FDEB3213-E9DC-4562-A303-E688DEECE8B4}" srcOrd="0" destOrd="0" presId="urn:microsoft.com/office/officeart/2005/8/layout/orgChart1"/>
    <dgm:cxn modelId="{6B7D6A06-D808-4A27-9ABA-2F310FA32427}" type="presParOf" srcId="{A2918F16-2015-45D8-8F22-354E304C6CE9}" destId="{79B9D053-B1E0-4206-835B-580A5906BD3E}" srcOrd="1" destOrd="0" presId="urn:microsoft.com/office/officeart/2005/8/layout/orgChart1"/>
    <dgm:cxn modelId="{5C41AF93-CC47-49AC-BED1-02C623B27AB6}" type="presParOf" srcId="{98E79DB9-B0A9-408A-B4CA-55E8E31A0124}" destId="{8FA5B881-C58E-4C97-AD65-5DF2DF92C1E7}" srcOrd="1" destOrd="0" presId="urn:microsoft.com/office/officeart/2005/8/layout/orgChart1"/>
    <dgm:cxn modelId="{CB6C5B4E-B03D-4F6E-8C19-7A4ADDE5E2F5}" type="presParOf" srcId="{8FA5B881-C58E-4C97-AD65-5DF2DF92C1E7}" destId="{E6A51A0D-6203-414B-854A-5572677FCC0C}" srcOrd="0" destOrd="0" presId="urn:microsoft.com/office/officeart/2005/8/layout/orgChart1"/>
    <dgm:cxn modelId="{D5A69AFA-E27B-4DBF-95C2-3307B3871907}" type="presParOf" srcId="{8FA5B881-C58E-4C97-AD65-5DF2DF92C1E7}" destId="{7C366005-4F2C-4CE8-B9DD-5DAAF476F6C9}" srcOrd="1" destOrd="0" presId="urn:microsoft.com/office/officeart/2005/8/layout/orgChart1"/>
    <dgm:cxn modelId="{59D55614-24FD-42BF-86B5-066D2B0A203C}" type="presParOf" srcId="{7C366005-4F2C-4CE8-B9DD-5DAAF476F6C9}" destId="{C68F4231-F566-4F31-B65F-FB1FE4B4527C}" srcOrd="0" destOrd="0" presId="urn:microsoft.com/office/officeart/2005/8/layout/orgChart1"/>
    <dgm:cxn modelId="{EA8907D2-EA84-4817-BD13-AFAD994333B8}" type="presParOf" srcId="{C68F4231-F566-4F31-B65F-FB1FE4B4527C}" destId="{E5CFA2C7-CE9F-424F-9627-919E64272A2B}" srcOrd="0" destOrd="0" presId="urn:microsoft.com/office/officeart/2005/8/layout/orgChart1"/>
    <dgm:cxn modelId="{A4576034-427E-4774-A253-D52F5D7E7F45}" type="presParOf" srcId="{C68F4231-F566-4F31-B65F-FB1FE4B4527C}" destId="{DCFE09DB-28EC-4D1D-97D5-CC65541E5189}" srcOrd="1" destOrd="0" presId="urn:microsoft.com/office/officeart/2005/8/layout/orgChart1"/>
    <dgm:cxn modelId="{545727E3-4B9F-442E-911C-C6A5B68ACF21}" type="presParOf" srcId="{7C366005-4F2C-4CE8-B9DD-5DAAF476F6C9}" destId="{3550738F-128B-4972-9C2C-EAB40AE354AA}" srcOrd="1" destOrd="0" presId="urn:microsoft.com/office/officeart/2005/8/layout/orgChart1"/>
    <dgm:cxn modelId="{17630E38-AB1D-4CE0-91CA-5A29825F76D0}" type="presParOf" srcId="{3550738F-128B-4972-9C2C-EAB40AE354AA}" destId="{41808FF5-81B6-4581-B3EF-96ED71692567}" srcOrd="0" destOrd="0" presId="urn:microsoft.com/office/officeart/2005/8/layout/orgChart1"/>
    <dgm:cxn modelId="{CD5CF0B8-27AC-4138-8FE6-D4748DD8BB0A}" type="presParOf" srcId="{3550738F-128B-4972-9C2C-EAB40AE354AA}" destId="{8C62206A-73A7-48C8-845C-E85C08481841}" srcOrd="1" destOrd="0" presId="urn:microsoft.com/office/officeart/2005/8/layout/orgChart1"/>
    <dgm:cxn modelId="{2543ABFE-65C2-4335-80E3-0946DDA427D5}" type="presParOf" srcId="{8C62206A-73A7-48C8-845C-E85C08481841}" destId="{3715E5A8-1065-47E1-8E8F-0AF469BD4EAB}" srcOrd="0" destOrd="0" presId="urn:microsoft.com/office/officeart/2005/8/layout/orgChart1"/>
    <dgm:cxn modelId="{D6CFEA10-DEFD-40C3-8281-9D1591749E3E}" type="presParOf" srcId="{3715E5A8-1065-47E1-8E8F-0AF469BD4EAB}" destId="{A8FC0835-18AE-4CD9-B931-0B1E116A3BBE}" srcOrd="0" destOrd="0" presId="urn:microsoft.com/office/officeart/2005/8/layout/orgChart1"/>
    <dgm:cxn modelId="{1744BB35-225A-4FDC-9FD5-DE4B8852FC44}" type="presParOf" srcId="{3715E5A8-1065-47E1-8E8F-0AF469BD4EAB}" destId="{C0DCE24F-EDD0-4329-B81D-CC723965F8C2}" srcOrd="1" destOrd="0" presId="urn:microsoft.com/office/officeart/2005/8/layout/orgChart1"/>
    <dgm:cxn modelId="{71FBCE68-50B6-49AF-B51B-E71E0E0248EB}" type="presParOf" srcId="{8C62206A-73A7-48C8-845C-E85C08481841}" destId="{1A2B4E60-E2BF-4E80-A0DA-63FA16834C4D}" srcOrd="1" destOrd="0" presId="urn:microsoft.com/office/officeart/2005/8/layout/orgChart1"/>
    <dgm:cxn modelId="{755D526A-EDF7-4EA4-9460-4A80BC7599E0}" type="presParOf" srcId="{1A2B4E60-E2BF-4E80-A0DA-63FA16834C4D}" destId="{2E43CD66-7D1D-4F26-BD18-32887AB677D8}" srcOrd="0" destOrd="0" presId="urn:microsoft.com/office/officeart/2005/8/layout/orgChart1"/>
    <dgm:cxn modelId="{9D286C09-997E-418F-9CA7-026F42C2C38E}" type="presParOf" srcId="{1A2B4E60-E2BF-4E80-A0DA-63FA16834C4D}" destId="{6CC54EAE-3E62-4F8F-86D0-FFA27FDBE543}" srcOrd="1" destOrd="0" presId="urn:microsoft.com/office/officeart/2005/8/layout/orgChart1"/>
    <dgm:cxn modelId="{1AB86E3A-05E4-4BD5-9A97-8987E8E17100}" type="presParOf" srcId="{6CC54EAE-3E62-4F8F-86D0-FFA27FDBE543}" destId="{61D53E1E-8277-4499-A146-414F78E100C4}" srcOrd="0" destOrd="0" presId="urn:microsoft.com/office/officeart/2005/8/layout/orgChart1"/>
    <dgm:cxn modelId="{F77A6C45-90D4-4431-A9D4-C6D0E19337B5}" type="presParOf" srcId="{61D53E1E-8277-4499-A146-414F78E100C4}" destId="{4C44ACE6-6654-4361-B374-888398B44BD2}" srcOrd="0" destOrd="0" presId="urn:microsoft.com/office/officeart/2005/8/layout/orgChart1"/>
    <dgm:cxn modelId="{1F6DC138-8B82-4B53-95A3-A241566F2514}" type="presParOf" srcId="{61D53E1E-8277-4499-A146-414F78E100C4}" destId="{2372B74D-EC09-42DC-8CBD-24E727F1EB7A}" srcOrd="1" destOrd="0" presId="urn:microsoft.com/office/officeart/2005/8/layout/orgChart1"/>
    <dgm:cxn modelId="{877135D2-0CDB-4F3D-955E-B8B6BF4582B7}" type="presParOf" srcId="{6CC54EAE-3E62-4F8F-86D0-FFA27FDBE543}" destId="{83F2074B-B18D-4045-8B53-DCDBA3378DEB}" srcOrd="1" destOrd="0" presId="urn:microsoft.com/office/officeart/2005/8/layout/orgChart1"/>
    <dgm:cxn modelId="{BB7EF2C4-D596-4297-A7B5-02EFA401DD1F}" type="presParOf" srcId="{83F2074B-B18D-4045-8B53-DCDBA3378DEB}" destId="{04F160A0-2EEC-475B-97AD-5CE95AB95FD4}" srcOrd="0" destOrd="0" presId="urn:microsoft.com/office/officeart/2005/8/layout/orgChart1"/>
    <dgm:cxn modelId="{37FD74F2-4A08-4007-B720-1DFB6BEA5121}" type="presParOf" srcId="{83F2074B-B18D-4045-8B53-DCDBA3378DEB}" destId="{7780334E-F0AC-4043-BCED-C8B842B51A4A}" srcOrd="1" destOrd="0" presId="urn:microsoft.com/office/officeart/2005/8/layout/orgChart1"/>
    <dgm:cxn modelId="{8BB41BAC-23BD-4C9C-986F-B52644C4D804}" type="presParOf" srcId="{7780334E-F0AC-4043-BCED-C8B842B51A4A}" destId="{4CC57A93-AD90-4738-BC16-A40A8DF06F16}" srcOrd="0" destOrd="0" presId="urn:microsoft.com/office/officeart/2005/8/layout/orgChart1"/>
    <dgm:cxn modelId="{E0EC6AAB-27B2-480A-B547-B53EB3295DF8}" type="presParOf" srcId="{4CC57A93-AD90-4738-BC16-A40A8DF06F16}" destId="{C0F78559-168E-442C-95A4-C056CF435390}" srcOrd="0" destOrd="0" presId="urn:microsoft.com/office/officeart/2005/8/layout/orgChart1"/>
    <dgm:cxn modelId="{B360C41D-3B31-476B-83E2-562F83A4C67E}" type="presParOf" srcId="{4CC57A93-AD90-4738-BC16-A40A8DF06F16}" destId="{DDA8A149-CFF8-4747-A12D-F6C59B50C3DA}" srcOrd="1" destOrd="0" presId="urn:microsoft.com/office/officeart/2005/8/layout/orgChart1"/>
    <dgm:cxn modelId="{E8DB1A80-1618-4A8E-A3CB-D91672139E2F}" type="presParOf" srcId="{7780334E-F0AC-4043-BCED-C8B842B51A4A}" destId="{0BFB1D6B-F1BF-4177-86CC-E07678E9EDCA}" srcOrd="1" destOrd="0" presId="urn:microsoft.com/office/officeart/2005/8/layout/orgChart1"/>
    <dgm:cxn modelId="{A86F5EA4-E9AC-4ED3-AF6E-C7E26B7C9A75}" type="presParOf" srcId="{0BFB1D6B-F1BF-4177-86CC-E07678E9EDCA}" destId="{7D5909DA-16EC-4F77-A6B3-71AA5700CC03}" srcOrd="0" destOrd="0" presId="urn:microsoft.com/office/officeart/2005/8/layout/orgChart1"/>
    <dgm:cxn modelId="{A6F8B54B-7D44-4972-8CDA-08712521C305}" type="presParOf" srcId="{0BFB1D6B-F1BF-4177-86CC-E07678E9EDCA}" destId="{F7CDF7EB-4202-4137-B506-7BE708E76935}" srcOrd="1" destOrd="0" presId="urn:microsoft.com/office/officeart/2005/8/layout/orgChart1"/>
    <dgm:cxn modelId="{DFEED9F7-5FD2-4F3B-8680-BBDDDFCD24EA}" type="presParOf" srcId="{F7CDF7EB-4202-4137-B506-7BE708E76935}" destId="{C103C3A0-B8BC-40C4-B96B-E7D09A8E71F0}" srcOrd="0" destOrd="0" presId="urn:microsoft.com/office/officeart/2005/8/layout/orgChart1"/>
    <dgm:cxn modelId="{DE71B921-9B12-40EE-966C-645EDC51B302}" type="presParOf" srcId="{C103C3A0-B8BC-40C4-B96B-E7D09A8E71F0}" destId="{29E45F74-4BE7-4258-A94E-361EED1DAE63}" srcOrd="0" destOrd="0" presId="urn:microsoft.com/office/officeart/2005/8/layout/orgChart1"/>
    <dgm:cxn modelId="{60999DA4-5DD4-4340-86D0-667C09842989}" type="presParOf" srcId="{C103C3A0-B8BC-40C4-B96B-E7D09A8E71F0}" destId="{0DBF6B6D-A2AA-455C-B942-979ECDC6AA46}" srcOrd="1" destOrd="0" presId="urn:microsoft.com/office/officeart/2005/8/layout/orgChart1"/>
    <dgm:cxn modelId="{A8F128B4-0D98-450F-B81C-72F1E6506311}" type="presParOf" srcId="{F7CDF7EB-4202-4137-B506-7BE708E76935}" destId="{CC8D5ACB-CAA3-434E-B36C-107BCE969027}" srcOrd="1" destOrd="0" presId="urn:microsoft.com/office/officeart/2005/8/layout/orgChart1"/>
    <dgm:cxn modelId="{478F095D-458D-4C19-BDFC-7E683D1ED205}" type="presParOf" srcId="{CC8D5ACB-CAA3-434E-B36C-107BCE969027}" destId="{9656E98D-4FBD-4D14-B466-2165E2F11373}" srcOrd="0" destOrd="0" presId="urn:microsoft.com/office/officeart/2005/8/layout/orgChart1"/>
    <dgm:cxn modelId="{1A9C5527-BA94-4DD5-8B91-DBC1C666B08A}" type="presParOf" srcId="{CC8D5ACB-CAA3-434E-B36C-107BCE969027}" destId="{5D49E41C-8C2C-4A36-87B8-77AD0853E6CB}" srcOrd="1" destOrd="0" presId="urn:microsoft.com/office/officeart/2005/8/layout/orgChart1"/>
    <dgm:cxn modelId="{8470A38D-45B6-4EF8-9DDB-199AC958477E}" type="presParOf" srcId="{5D49E41C-8C2C-4A36-87B8-77AD0853E6CB}" destId="{C2575761-BBCB-42F9-9480-AD96900F23C2}" srcOrd="0" destOrd="0" presId="urn:microsoft.com/office/officeart/2005/8/layout/orgChart1"/>
    <dgm:cxn modelId="{12FF6E27-0853-42BB-87F7-A1EC72C9B9FD}" type="presParOf" srcId="{C2575761-BBCB-42F9-9480-AD96900F23C2}" destId="{B025D50C-1E16-4DC4-B751-9ABB23CD9A1A}" srcOrd="0" destOrd="0" presId="urn:microsoft.com/office/officeart/2005/8/layout/orgChart1"/>
    <dgm:cxn modelId="{D01178AB-C2F5-45DC-BCB7-E5EDE8AF67B3}" type="presParOf" srcId="{C2575761-BBCB-42F9-9480-AD96900F23C2}" destId="{8B31AA8B-F119-4352-940D-94F0A6668E24}" srcOrd="1" destOrd="0" presId="urn:microsoft.com/office/officeart/2005/8/layout/orgChart1"/>
    <dgm:cxn modelId="{C2D7ED66-A498-4850-A557-33E15CB29714}" type="presParOf" srcId="{5D49E41C-8C2C-4A36-87B8-77AD0853E6CB}" destId="{EB6DBF1F-0861-4084-B096-808E196093C4}" srcOrd="1" destOrd="0" presId="urn:microsoft.com/office/officeart/2005/8/layout/orgChart1"/>
    <dgm:cxn modelId="{A5C91BFC-E39B-4D5C-96AD-560EB9B09554}" type="presParOf" srcId="{5D49E41C-8C2C-4A36-87B8-77AD0853E6CB}" destId="{11D3B104-09D7-48CF-BB1B-71AFE99E0AD7}" srcOrd="2" destOrd="0" presId="urn:microsoft.com/office/officeart/2005/8/layout/orgChart1"/>
    <dgm:cxn modelId="{AC33F498-BBED-472F-A4BE-DAF6D2C5DCF5}" type="presParOf" srcId="{F7CDF7EB-4202-4137-B506-7BE708E76935}" destId="{955E56BE-24C8-46FF-99E9-915919C38FC5}" srcOrd="2" destOrd="0" presId="urn:microsoft.com/office/officeart/2005/8/layout/orgChart1"/>
    <dgm:cxn modelId="{9062921D-F239-47B5-9FC7-B2CD594E98EA}" type="presParOf" srcId="{7780334E-F0AC-4043-BCED-C8B842B51A4A}" destId="{1978EF02-B36C-4486-80A4-19C982784B34}" srcOrd="2" destOrd="0" presId="urn:microsoft.com/office/officeart/2005/8/layout/orgChart1"/>
    <dgm:cxn modelId="{C2265152-45F9-400F-A09E-50FD10D1EE29}" type="presParOf" srcId="{6CC54EAE-3E62-4F8F-86D0-FFA27FDBE543}" destId="{6526E399-A86E-4AE6-AB35-67B36230436A}" srcOrd="2" destOrd="0" presId="urn:microsoft.com/office/officeart/2005/8/layout/orgChart1"/>
    <dgm:cxn modelId="{AD87F995-B5F8-4DD8-927A-3A8C6BD8CE21}" type="presParOf" srcId="{8C62206A-73A7-48C8-845C-E85C08481841}" destId="{2534A2DD-BB60-4AFC-B453-11631E1D8D98}" srcOrd="2" destOrd="0" presId="urn:microsoft.com/office/officeart/2005/8/layout/orgChart1"/>
    <dgm:cxn modelId="{AC9B6F4B-5527-465B-9C62-3532F14809FA}" type="presParOf" srcId="{7C366005-4F2C-4CE8-B9DD-5DAAF476F6C9}" destId="{09EB6626-78A2-43C7-BD16-26CA621AF5D2}" srcOrd="2" destOrd="0" presId="urn:microsoft.com/office/officeart/2005/8/layout/orgChart1"/>
    <dgm:cxn modelId="{6712AB8E-CD3C-4AEA-8FD5-AC14F3A3A26B}" type="presParOf" srcId="{98E79DB9-B0A9-408A-B4CA-55E8E31A0124}" destId="{4BE3EF6E-63A2-4BE1-8193-D417E8C9D9D0}" srcOrd="2" destOrd="0" presId="urn:microsoft.com/office/officeart/2005/8/layout/orgChart1"/>
    <dgm:cxn modelId="{D5540AAD-8851-4CDE-8515-DF131768EAF0}" type="presParOf" srcId="{0DC3D614-9A7F-4E18-A8EC-B6C48459257B}" destId="{B91BECF7-D985-4EEF-8ED6-761B5E69B7AC}" srcOrd="2" destOrd="0" presId="urn:microsoft.com/office/officeart/2005/8/layout/orgChart1"/>
    <dgm:cxn modelId="{1692A1DE-E288-41F3-B1DC-BA77B457A834}" type="presParOf" srcId="{B798E1CB-FBB6-48A7-B5BF-431DF94588E2}" destId="{DAB7B3AD-0F02-412A-B344-D49574FA0B09}" srcOrd="2" destOrd="0" presId="urn:microsoft.com/office/officeart/2005/8/layout/orgChart1"/>
    <dgm:cxn modelId="{5B4FB5B2-5441-4EE2-AD2C-8C25E77CCDB3}" type="presParOf" srcId="{EDABA298-BAB4-401F-B953-EF791AD12B84}" destId="{0DC136A3-A798-41E2-A98A-079049BCE0B9}" srcOrd="4" destOrd="0" presId="urn:microsoft.com/office/officeart/2005/8/layout/orgChart1"/>
    <dgm:cxn modelId="{998B1D54-3B26-4509-8902-93444C2F92D1}" type="presParOf" srcId="{EDABA298-BAB4-401F-B953-EF791AD12B84}" destId="{E698BA97-404A-455E-A158-0CFE9FEBFC62}" srcOrd="5" destOrd="0" presId="urn:microsoft.com/office/officeart/2005/8/layout/orgChart1"/>
    <dgm:cxn modelId="{C32AE366-4031-4CBF-9E1E-A1E9375BB5AD}" type="presParOf" srcId="{E698BA97-404A-455E-A158-0CFE9FEBFC62}" destId="{752E99F6-9526-4E75-909A-21FB93CD4770}" srcOrd="0" destOrd="0" presId="urn:microsoft.com/office/officeart/2005/8/layout/orgChart1"/>
    <dgm:cxn modelId="{93E23E40-D99E-4232-A747-74A5E14C627C}" type="presParOf" srcId="{752E99F6-9526-4E75-909A-21FB93CD4770}" destId="{56D5488D-29FA-4B00-8CC1-44D009CF5278}" srcOrd="0" destOrd="0" presId="urn:microsoft.com/office/officeart/2005/8/layout/orgChart1"/>
    <dgm:cxn modelId="{C74A2E8F-54F2-445C-B370-D5832BB90B28}" type="presParOf" srcId="{752E99F6-9526-4E75-909A-21FB93CD4770}" destId="{5EE2AA1A-9D02-40EF-8BD3-FD0E74DBD579}" srcOrd="1" destOrd="0" presId="urn:microsoft.com/office/officeart/2005/8/layout/orgChart1"/>
    <dgm:cxn modelId="{4892E369-B091-4E17-80B8-BA08303F5094}" type="presParOf" srcId="{E698BA97-404A-455E-A158-0CFE9FEBFC62}" destId="{B32E3262-CA83-4E8E-AE79-099F99D47DD8}" srcOrd="1" destOrd="0" presId="urn:microsoft.com/office/officeart/2005/8/layout/orgChart1"/>
    <dgm:cxn modelId="{A0923C0B-1379-4DDD-9F26-7E6ED22BFC5B}" type="presParOf" srcId="{B32E3262-CA83-4E8E-AE79-099F99D47DD8}" destId="{DA639C6B-246C-4C98-A9EC-30BEBC87C9DB}" srcOrd="0" destOrd="0" presId="urn:microsoft.com/office/officeart/2005/8/layout/orgChart1"/>
    <dgm:cxn modelId="{C9ADCF1A-92C0-4BEE-B435-D0A09B17E1F8}" type="presParOf" srcId="{B32E3262-CA83-4E8E-AE79-099F99D47DD8}" destId="{936154EE-268E-4FC3-B03C-50F33C3B7BFE}" srcOrd="1" destOrd="0" presId="urn:microsoft.com/office/officeart/2005/8/layout/orgChart1"/>
    <dgm:cxn modelId="{0994E9D6-3B08-4265-9903-C0A2208A3758}" type="presParOf" srcId="{936154EE-268E-4FC3-B03C-50F33C3B7BFE}" destId="{9865B5B1-E891-4C7D-9D15-5C7D22423654}" srcOrd="0" destOrd="0" presId="urn:microsoft.com/office/officeart/2005/8/layout/orgChart1"/>
    <dgm:cxn modelId="{A8F79C78-D018-488E-ACB4-C219AD2A050C}" type="presParOf" srcId="{9865B5B1-E891-4C7D-9D15-5C7D22423654}" destId="{21BF964D-D581-4FE9-9842-3698978D8DC7}" srcOrd="0" destOrd="0" presId="urn:microsoft.com/office/officeart/2005/8/layout/orgChart1"/>
    <dgm:cxn modelId="{8D4B8D0B-56A4-4A6E-977E-6EE4AEF367BB}" type="presParOf" srcId="{9865B5B1-E891-4C7D-9D15-5C7D22423654}" destId="{4CAD570A-A9D1-4DDC-99F1-BE9C19290003}" srcOrd="1" destOrd="0" presId="urn:microsoft.com/office/officeart/2005/8/layout/orgChart1"/>
    <dgm:cxn modelId="{CBE76AC8-08FF-4C53-9369-CC4BEE7816C3}" type="presParOf" srcId="{936154EE-268E-4FC3-B03C-50F33C3B7BFE}" destId="{92A478C2-650A-4918-B499-71E31526A8AC}" srcOrd="1" destOrd="0" presId="urn:microsoft.com/office/officeart/2005/8/layout/orgChart1"/>
    <dgm:cxn modelId="{21CC42D5-C956-4663-B024-F08C5A76F52C}" type="presParOf" srcId="{92A478C2-650A-4918-B499-71E31526A8AC}" destId="{8B50BE2D-CE01-4B74-BABC-04893EACFA78}" srcOrd="0" destOrd="0" presId="urn:microsoft.com/office/officeart/2005/8/layout/orgChart1"/>
    <dgm:cxn modelId="{FCCB78E0-F3EC-4DC7-9F46-ADD8A465DD1A}" type="presParOf" srcId="{92A478C2-650A-4918-B499-71E31526A8AC}" destId="{2A1F9CE7-58AF-43D8-8B4B-79D635D253AB}" srcOrd="1" destOrd="0" presId="urn:microsoft.com/office/officeart/2005/8/layout/orgChart1"/>
    <dgm:cxn modelId="{55F542D0-DA03-4059-B0DB-A7A3EA16C5A7}" type="presParOf" srcId="{2A1F9CE7-58AF-43D8-8B4B-79D635D253AB}" destId="{B882D4BB-DB04-492D-83C6-88001FCD6D85}" srcOrd="0" destOrd="0" presId="urn:microsoft.com/office/officeart/2005/8/layout/orgChart1"/>
    <dgm:cxn modelId="{18D39EBC-D65E-4E7C-9605-E33F4DA0A0AD}" type="presParOf" srcId="{B882D4BB-DB04-492D-83C6-88001FCD6D85}" destId="{751F1BA0-02F6-4438-9FE8-C778233B04FC}" srcOrd="0" destOrd="0" presId="urn:microsoft.com/office/officeart/2005/8/layout/orgChart1"/>
    <dgm:cxn modelId="{DB55A27F-4399-4A5E-86F3-C04C648912C9}" type="presParOf" srcId="{B882D4BB-DB04-492D-83C6-88001FCD6D85}" destId="{D799C4EB-D0EC-4041-B77D-20796D3DA868}" srcOrd="1" destOrd="0" presId="urn:microsoft.com/office/officeart/2005/8/layout/orgChart1"/>
    <dgm:cxn modelId="{2016CA78-2F03-4F58-8894-53107A0779FA}" type="presParOf" srcId="{2A1F9CE7-58AF-43D8-8B4B-79D635D253AB}" destId="{7D542DE4-385F-4FE7-8763-1EA44445AD41}" srcOrd="1" destOrd="0" presId="urn:microsoft.com/office/officeart/2005/8/layout/orgChart1"/>
    <dgm:cxn modelId="{330D377C-C8A0-48AE-A5B5-EBD6276F8CED}" type="presParOf" srcId="{7D542DE4-385F-4FE7-8763-1EA44445AD41}" destId="{2D683BB4-F7F1-4116-B57B-62CA723978E8}" srcOrd="0" destOrd="0" presId="urn:microsoft.com/office/officeart/2005/8/layout/orgChart1"/>
    <dgm:cxn modelId="{3A1F2EB8-CF30-44C1-9D12-479312AAEF27}" type="presParOf" srcId="{7D542DE4-385F-4FE7-8763-1EA44445AD41}" destId="{AB78400C-52FB-44E8-AB3E-2DDFC1065B45}" srcOrd="1" destOrd="0" presId="urn:microsoft.com/office/officeart/2005/8/layout/orgChart1"/>
    <dgm:cxn modelId="{E1B5CCE5-B60F-4C26-80AF-A2C1EEDBA3FD}" type="presParOf" srcId="{AB78400C-52FB-44E8-AB3E-2DDFC1065B45}" destId="{C2EC6D0A-A8AA-4830-A803-1AF82E0BD00A}" srcOrd="0" destOrd="0" presId="urn:microsoft.com/office/officeart/2005/8/layout/orgChart1"/>
    <dgm:cxn modelId="{F8DD72ED-CCBE-4CC7-A30B-E9B9D0D02927}" type="presParOf" srcId="{C2EC6D0A-A8AA-4830-A803-1AF82E0BD00A}" destId="{EA70592E-C730-4FE6-9674-35A5405E4B31}" srcOrd="0" destOrd="0" presId="urn:microsoft.com/office/officeart/2005/8/layout/orgChart1"/>
    <dgm:cxn modelId="{43E18564-9D97-4FE1-9425-52D2D2BCA382}" type="presParOf" srcId="{C2EC6D0A-A8AA-4830-A803-1AF82E0BD00A}" destId="{756C6932-FF1E-438A-89B2-DF5FBDB773B8}" srcOrd="1" destOrd="0" presId="urn:microsoft.com/office/officeart/2005/8/layout/orgChart1"/>
    <dgm:cxn modelId="{FC565DB5-6EE5-47AC-B871-EAF303649934}" type="presParOf" srcId="{AB78400C-52FB-44E8-AB3E-2DDFC1065B45}" destId="{0FE860B2-28D3-4E56-9EE5-E47C4A3675C7}" srcOrd="1" destOrd="0" presId="urn:microsoft.com/office/officeart/2005/8/layout/orgChart1"/>
    <dgm:cxn modelId="{F30A6E9A-AB24-4030-BB7D-697050DD6FD4}" type="presParOf" srcId="{0FE860B2-28D3-4E56-9EE5-E47C4A3675C7}" destId="{EE7BC73E-3868-4180-B18A-8570FAD68CC0}" srcOrd="0" destOrd="0" presId="urn:microsoft.com/office/officeart/2005/8/layout/orgChart1"/>
    <dgm:cxn modelId="{1A3A0EBD-865A-4FF6-91DB-E789C2594C63}" type="presParOf" srcId="{0FE860B2-28D3-4E56-9EE5-E47C4A3675C7}" destId="{87779745-CB4C-4F56-BE1E-5B87F34A60AC}" srcOrd="1" destOrd="0" presId="urn:microsoft.com/office/officeart/2005/8/layout/orgChart1"/>
    <dgm:cxn modelId="{3BF55CCE-9ECD-4597-AD75-93D857235211}" type="presParOf" srcId="{87779745-CB4C-4F56-BE1E-5B87F34A60AC}" destId="{08B810FE-6999-4FAB-9F8F-D688F399CB26}" srcOrd="0" destOrd="0" presId="urn:microsoft.com/office/officeart/2005/8/layout/orgChart1"/>
    <dgm:cxn modelId="{05FC88FB-D88F-4462-9DA2-7E2E60A715E3}" type="presParOf" srcId="{08B810FE-6999-4FAB-9F8F-D688F399CB26}" destId="{526B5704-0A91-4792-85E2-BC3E0796695D}" srcOrd="0" destOrd="0" presId="urn:microsoft.com/office/officeart/2005/8/layout/orgChart1"/>
    <dgm:cxn modelId="{963F72B3-D0D9-47EE-BD2D-B4D09AA91940}" type="presParOf" srcId="{08B810FE-6999-4FAB-9F8F-D688F399CB26}" destId="{60585D7E-625E-4947-A620-57A1D397D54D}" srcOrd="1" destOrd="0" presId="urn:microsoft.com/office/officeart/2005/8/layout/orgChart1"/>
    <dgm:cxn modelId="{399E55F6-B020-48F2-9182-3654BC9DE131}" type="presParOf" srcId="{87779745-CB4C-4F56-BE1E-5B87F34A60AC}" destId="{E116EFE1-253C-49F2-9866-266A370998B9}" srcOrd="1" destOrd="0" presId="urn:microsoft.com/office/officeart/2005/8/layout/orgChart1"/>
    <dgm:cxn modelId="{5875DE8D-B542-46D0-BA93-091947B02A11}" type="presParOf" srcId="{87779745-CB4C-4F56-BE1E-5B87F34A60AC}" destId="{97B9429C-1377-49D3-B9BB-DB8655DE662B}" srcOrd="2" destOrd="0" presId="urn:microsoft.com/office/officeart/2005/8/layout/orgChart1"/>
    <dgm:cxn modelId="{E3B572DE-5AE4-4005-92D7-5FA58553598E}" type="presParOf" srcId="{AB78400C-52FB-44E8-AB3E-2DDFC1065B45}" destId="{A31F24AA-57C8-48D1-8E16-88F5B81C4DE6}" srcOrd="2" destOrd="0" presId="urn:microsoft.com/office/officeart/2005/8/layout/orgChart1"/>
    <dgm:cxn modelId="{0AE0B71E-455B-42A0-AEDF-752A581A2751}" type="presParOf" srcId="{2A1F9CE7-58AF-43D8-8B4B-79D635D253AB}" destId="{753490F2-8F02-4E17-9382-4D275FB12671}" srcOrd="2" destOrd="0" presId="urn:microsoft.com/office/officeart/2005/8/layout/orgChart1"/>
    <dgm:cxn modelId="{CFBF55C4-8892-4F5E-A239-6068D7191B69}" type="presParOf" srcId="{936154EE-268E-4FC3-B03C-50F33C3B7BFE}" destId="{FFDEE71E-FA21-4D59-9A8C-AA16FB456478}" srcOrd="2" destOrd="0" presId="urn:microsoft.com/office/officeart/2005/8/layout/orgChart1"/>
    <dgm:cxn modelId="{27D102EE-F830-429C-B91B-01C09790D372}" type="presParOf" srcId="{E698BA97-404A-455E-A158-0CFE9FEBFC62}" destId="{EAA64A75-6E16-4B0E-8964-B1CAA63FD43D}" srcOrd="2" destOrd="0" presId="urn:microsoft.com/office/officeart/2005/8/layout/orgChart1"/>
    <dgm:cxn modelId="{7B135513-8711-4F03-9251-D32EFCF6CFA8}" type="presParOf" srcId="{EDABA298-BAB4-401F-B953-EF791AD12B84}" destId="{7DE3A3EC-08AD-4A43-88C0-7C27032B902C}" srcOrd="6" destOrd="0" presId="urn:microsoft.com/office/officeart/2005/8/layout/orgChart1"/>
    <dgm:cxn modelId="{92429A19-7B20-4733-A1C1-FC60CE6C064B}" type="presParOf" srcId="{EDABA298-BAB4-401F-B953-EF791AD12B84}" destId="{CA148A43-2544-4026-9821-D875B81CAA04}" srcOrd="7" destOrd="0" presId="urn:microsoft.com/office/officeart/2005/8/layout/orgChart1"/>
    <dgm:cxn modelId="{C7E6847B-A6C1-4D63-BCD7-1EFF62AAB142}" type="presParOf" srcId="{CA148A43-2544-4026-9821-D875B81CAA04}" destId="{D1C9BE01-EADD-4DFE-8FE1-DCE99551881E}" srcOrd="0" destOrd="0" presId="urn:microsoft.com/office/officeart/2005/8/layout/orgChart1"/>
    <dgm:cxn modelId="{1BE82CA6-C9F2-4BBE-90A9-A12318F9B1E6}" type="presParOf" srcId="{D1C9BE01-EADD-4DFE-8FE1-DCE99551881E}" destId="{CC9E0B5D-43A8-4192-A942-2DE891BF5311}" srcOrd="0" destOrd="0" presId="urn:microsoft.com/office/officeart/2005/8/layout/orgChart1"/>
    <dgm:cxn modelId="{292F6567-D19E-4FBE-86AB-6BF15C90E520}" type="presParOf" srcId="{D1C9BE01-EADD-4DFE-8FE1-DCE99551881E}" destId="{D4566734-99E3-4516-8A05-83B17692E20F}" srcOrd="1" destOrd="0" presId="urn:microsoft.com/office/officeart/2005/8/layout/orgChart1"/>
    <dgm:cxn modelId="{75CF39AB-0301-4638-BD99-EBE1A2F0B496}" type="presParOf" srcId="{CA148A43-2544-4026-9821-D875B81CAA04}" destId="{DEF74B8E-FDA3-47C3-86C5-6F66C0113F35}" srcOrd="1" destOrd="0" presId="urn:microsoft.com/office/officeart/2005/8/layout/orgChart1"/>
    <dgm:cxn modelId="{B9B4E8D0-7064-4918-9CB4-319EF3AB166C}" type="presParOf" srcId="{DEF74B8E-FDA3-47C3-86C5-6F66C0113F35}" destId="{DDBD2D78-4C52-49CB-B071-1EB1599C66D9}" srcOrd="0" destOrd="0" presId="urn:microsoft.com/office/officeart/2005/8/layout/orgChart1"/>
    <dgm:cxn modelId="{3E0DC483-7550-4ABA-8E2D-47BEEFCC557B}" type="presParOf" srcId="{DEF74B8E-FDA3-47C3-86C5-6F66C0113F35}" destId="{5FAC97AA-1126-48ED-A938-A83E716879A3}" srcOrd="1" destOrd="0" presId="urn:microsoft.com/office/officeart/2005/8/layout/orgChart1"/>
    <dgm:cxn modelId="{BE36118C-6A74-43E0-A7E1-D9F33D5CF83F}" type="presParOf" srcId="{5FAC97AA-1126-48ED-A938-A83E716879A3}" destId="{BAA24069-B23D-405F-8443-92E88792CCDC}" srcOrd="0" destOrd="0" presId="urn:microsoft.com/office/officeart/2005/8/layout/orgChart1"/>
    <dgm:cxn modelId="{57A8736A-FC3C-4A0F-8D73-121390FC8900}" type="presParOf" srcId="{BAA24069-B23D-405F-8443-92E88792CCDC}" destId="{5693EC74-B11F-4147-BF47-6A8AC4627634}" srcOrd="0" destOrd="0" presId="urn:microsoft.com/office/officeart/2005/8/layout/orgChart1"/>
    <dgm:cxn modelId="{7CEACD54-81AF-4E1C-B606-A1AA21D017DF}" type="presParOf" srcId="{BAA24069-B23D-405F-8443-92E88792CCDC}" destId="{EC04A333-85D3-4017-90E7-B58E6AE41049}" srcOrd="1" destOrd="0" presId="urn:microsoft.com/office/officeart/2005/8/layout/orgChart1"/>
    <dgm:cxn modelId="{64A1137A-772D-419E-8D8D-F7F2EC8BE15A}" type="presParOf" srcId="{5FAC97AA-1126-48ED-A938-A83E716879A3}" destId="{73492FA9-DD13-48ED-8430-9B77DB011F1F}" srcOrd="1" destOrd="0" presId="urn:microsoft.com/office/officeart/2005/8/layout/orgChart1"/>
    <dgm:cxn modelId="{FD7C38A5-1C03-44A2-86F9-257BF1192A89}" type="presParOf" srcId="{73492FA9-DD13-48ED-8430-9B77DB011F1F}" destId="{19A379C4-BE53-4074-AFC4-B11327B33508}" srcOrd="0" destOrd="0" presId="urn:microsoft.com/office/officeart/2005/8/layout/orgChart1"/>
    <dgm:cxn modelId="{B80200A2-1FCD-4D5D-885E-36FF62D0F9B6}" type="presParOf" srcId="{73492FA9-DD13-48ED-8430-9B77DB011F1F}" destId="{0FD38827-5DB9-4210-98B8-8DFC3A13D139}" srcOrd="1" destOrd="0" presId="urn:microsoft.com/office/officeart/2005/8/layout/orgChart1"/>
    <dgm:cxn modelId="{5578D247-F4E6-4D84-9102-7D66D41C699A}" type="presParOf" srcId="{0FD38827-5DB9-4210-98B8-8DFC3A13D139}" destId="{1828A873-3E00-41F8-AC1A-FF35057B385D}" srcOrd="0" destOrd="0" presId="urn:microsoft.com/office/officeart/2005/8/layout/orgChart1"/>
    <dgm:cxn modelId="{9DFF0E85-7B17-481D-9EB1-3DD0FBC36E27}" type="presParOf" srcId="{1828A873-3E00-41F8-AC1A-FF35057B385D}" destId="{8D7F9A8A-0DAF-4D1C-97A2-9F2B70DF367F}" srcOrd="0" destOrd="0" presId="urn:microsoft.com/office/officeart/2005/8/layout/orgChart1"/>
    <dgm:cxn modelId="{940DF701-E663-4363-913F-2CF9BA11457A}" type="presParOf" srcId="{1828A873-3E00-41F8-AC1A-FF35057B385D}" destId="{E7F17793-4CD8-4292-B7A0-9AE1A9D649CC}" srcOrd="1" destOrd="0" presId="urn:microsoft.com/office/officeart/2005/8/layout/orgChart1"/>
    <dgm:cxn modelId="{E59A2FF9-E014-42F5-B03A-AD97BAE36DFB}" type="presParOf" srcId="{0FD38827-5DB9-4210-98B8-8DFC3A13D139}" destId="{1A098FB8-4DCB-413C-87A2-B6CC4B73653E}" srcOrd="1" destOrd="0" presId="urn:microsoft.com/office/officeart/2005/8/layout/orgChart1"/>
    <dgm:cxn modelId="{C7F33910-EAC9-4774-82C8-CC3CCD824F4A}" type="presParOf" srcId="{1A098FB8-4DCB-413C-87A2-B6CC4B73653E}" destId="{47AD68B3-779E-422D-9485-A9F0C232601D}" srcOrd="0" destOrd="0" presId="urn:microsoft.com/office/officeart/2005/8/layout/orgChart1"/>
    <dgm:cxn modelId="{110E7FA7-892C-4B2B-891E-DA7918E8EC42}" type="presParOf" srcId="{1A098FB8-4DCB-413C-87A2-B6CC4B73653E}" destId="{D320564A-25BB-43DE-A167-2ED04043D7D1}" srcOrd="1" destOrd="0" presId="urn:microsoft.com/office/officeart/2005/8/layout/orgChart1"/>
    <dgm:cxn modelId="{BCE90C28-6E1A-4565-A8DB-DBC7AB4EC39E}" type="presParOf" srcId="{D320564A-25BB-43DE-A167-2ED04043D7D1}" destId="{DA3F7E15-8831-4EA0-B101-748BCA0D73C9}" srcOrd="0" destOrd="0" presId="urn:microsoft.com/office/officeart/2005/8/layout/orgChart1"/>
    <dgm:cxn modelId="{5316307E-C870-4FF2-B4D6-5C5C5E428F65}" type="presParOf" srcId="{DA3F7E15-8831-4EA0-B101-748BCA0D73C9}" destId="{80E47FC7-2561-42DE-B425-846E65D341C8}" srcOrd="0" destOrd="0" presId="urn:microsoft.com/office/officeart/2005/8/layout/orgChart1"/>
    <dgm:cxn modelId="{18819113-7B50-4F4C-BF00-BA00A1B12272}" type="presParOf" srcId="{DA3F7E15-8831-4EA0-B101-748BCA0D73C9}" destId="{B5A22487-AB0F-4DC3-9904-CC133AE10631}" srcOrd="1" destOrd="0" presId="urn:microsoft.com/office/officeart/2005/8/layout/orgChart1"/>
    <dgm:cxn modelId="{3A24D90D-760B-4C06-8D81-A1A8B1CA222B}" type="presParOf" srcId="{D320564A-25BB-43DE-A167-2ED04043D7D1}" destId="{8A81BF1A-4E32-40DA-8DF1-3B799C672CA7}" srcOrd="1" destOrd="0" presId="urn:microsoft.com/office/officeart/2005/8/layout/orgChart1"/>
    <dgm:cxn modelId="{D80B180E-1C95-4349-8AE5-8C6A01E035AE}" type="presParOf" srcId="{D320564A-25BB-43DE-A167-2ED04043D7D1}" destId="{0B91C1CE-332A-4A6C-9DB6-23C1BF73A6FA}" srcOrd="2" destOrd="0" presId="urn:microsoft.com/office/officeart/2005/8/layout/orgChart1"/>
    <dgm:cxn modelId="{660A4F99-02D8-475E-BBD3-FBDFF644499E}" type="presParOf" srcId="{1A098FB8-4DCB-413C-87A2-B6CC4B73653E}" destId="{573E3388-1CC4-40E6-8F15-A7D00926297C}" srcOrd="2" destOrd="0" presId="urn:microsoft.com/office/officeart/2005/8/layout/orgChart1"/>
    <dgm:cxn modelId="{E5B708FD-6DA2-4533-9F43-15A49F8C8F0E}" type="presParOf" srcId="{1A098FB8-4DCB-413C-87A2-B6CC4B73653E}" destId="{2DA436D1-3415-4770-A17F-FEA91FF4CEA2}" srcOrd="3" destOrd="0" presId="urn:microsoft.com/office/officeart/2005/8/layout/orgChart1"/>
    <dgm:cxn modelId="{C1481A4E-36CE-4B85-A6E7-13C60A3E75DF}" type="presParOf" srcId="{2DA436D1-3415-4770-A17F-FEA91FF4CEA2}" destId="{527AB23D-614E-4E12-A019-BD5CE6075087}" srcOrd="0" destOrd="0" presId="urn:microsoft.com/office/officeart/2005/8/layout/orgChart1"/>
    <dgm:cxn modelId="{F9609DDF-A8C4-46A5-B3CA-3F5861B52FE0}" type="presParOf" srcId="{527AB23D-614E-4E12-A019-BD5CE6075087}" destId="{1D8F5C05-BDD8-4B57-B76A-EBA9B1B0AB54}" srcOrd="0" destOrd="0" presId="urn:microsoft.com/office/officeart/2005/8/layout/orgChart1"/>
    <dgm:cxn modelId="{FF8FDFA4-24F4-4663-B319-0FEC318300DA}" type="presParOf" srcId="{527AB23D-614E-4E12-A019-BD5CE6075087}" destId="{C21B9E90-F996-4B0A-92B9-B8715CC3065F}" srcOrd="1" destOrd="0" presId="urn:microsoft.com/office/officeart/2005/8/layout/orgChart1"/>
    <dgm:cxn modelId="{EE4343A4-2750-404D-8699-B25149727B5D}" type="presParOf" srcId="{2DA436D1-3415-4770-A17F-FEA91FF4CEA2}" destId="{D7296A60-D7A7-4948-94D7-835298A21C5D}" srcOrd="1" destOrd="0" presId="urn:microsoft.com/office/officeart/2005/8/layout/orgChart1"/>
    <dgm:cxn modelId="{E8EECCDF-A42A-46CA-9851-B65C2E85BD9D}" type="presParOf" srcId="{2DA436D1-3415-4770-A17F-FEA91FF4CEA2}" destId="{85A3325E-EE45-4313-9146-884D6838BB33}" srcOrd="2" destOrd="0" presId="urn:microsoft.com/office/officeart/2005/8/layout/orgChart1"/>
    <dgm:cxn modelId="{F87D507F-C785-4EE9-8169-13E17CCE4FF9}" type="presParOf" srcId="{0FD38827-5DB9-4210-98B8-8DFC3A13D139}" destId="{6DD065E5-BD2B-4A1B-AEE3-03E1EDD26691}" srcOrd="2" destOrd="0" presId="urn:microsoft.com/office/officeart/2005/8/layout/orgChart1"/>
    <dgm:cxn modelId="{F36FEA47-14A5-4366-8AD7-07D56551376C}" type="presParOf" srcId="{5FAC97AA-1126-48ED-A938-A83E716879A3}" destId="{8ABA9311-E90D-4F98-B760-B98934C56E43}" srcOrd="2" destOrd="0" presId="urn:microsoft.com/office/officeart/2005/8/layout/orgChart1"/>
    <dgm:cxn modelId="{335FD01D-6E93-48C6-A66D-8546203FFA59}" type="presParOf" srcId="{CA148A43-2544-4026-9821-D875B81CAA04}" destId="{5984604E-3ECD-49FD-85C9-CEF96F5DE441}" srcOrd="2" destOrd="0" presId="urn:microsoft.com/office/officeart/2005/8/layout/orgChart1"/>
    <dgm:cxn modelId="{5F219A90-2CD2-4F3F-84DE-F6AF422F305C}" type="presParOf" srcId="{EDABA298-BAB4-401F-B953-EF791AD12B84}" destId="{1DF94339-7F84-45D7-B975-F797D7DF9CD6}" srcOrd="8" destOrd="0" presId="urn:microsoft.com/office/officeart/2005/8/layout/orgChart1"/>
    <dgm:cxn modelId="{301276E8-8D92-4390-BDBA-98973295CEEA}" type="presParOf" srcId="{EDABA298-BAB4-401F-B953-EF791AD12B84}" destId="{E38AF580-F27B-45E0-9ABC-44C00C5132EC}" srcOrd="9" destOrd="0" presId="urn:microsoft.com/office/officeart/2005/8/layout/orgChart1"/>
    <dgm:cxn modelId="{87464C45-62FC-49AC-8909-46C1E64B99C8}" type="presParOf" srcId="{E38AF580-F27B-45E0-9ABC-44C00C5132EC}" destId="{A6E9B2AE-8FFD-4F93-ADB2-D5C27F00D8D1}" srcOrd="0" destOrd="0" presId="urn:microsoft.com/office/officeart/2005/8/layout/orgChart1"/>
    <dgm:cxn modelId="{D931FCA8-6D67-405A-9ADB-061B4F0DBEA7}" type="presParOf" srcId="{A6E9B2AE-8FFD-4F93-ADB2-D5C27F00D8D1}" destId="{062605C2-D8E1-43D3-BEEE-097E56B17061}" srcOrd="0" destOrd="0" presId="urn:microsoft.com/office/officeart/2005/8/layout/orgChart1"/>
    <dgm:cxn modelId="{0DED1239-4498-4A03-9F49-F22812DB864A}" type="presParOf" srcId="{A6E9B2AE-8FFD-4F93-ADB2-D5C27F00D8D1}" destId="{8CF1FEEA-4D4F-46A1-9196-47EE67F71A57}" srcOrd="1" destOrd="0" presId="urn:microsoft.com/office/officeart/2005/8/layout/orgChart1"/>
    <dgm:cxn modelId="{432BCF8D-6E5D-418D-9F3A-0F184106CEDF}" type="presParOf" srcId="{E38AF580-F27B-45E0-9ABC-44C00C5132EC}" destId="{4D74A6D8-637B-4368-ACFF-A10C638BE785}" srcOrd="1" destOrd="0" presId="urn:microsoft.com/office/officeart/2005/8/layout/orgChart1"/>
    <dgm:cxn modelId="{3A7F9F6D-00EE-4CB8-BF06-FC99A230E9F0}" type="presParOf" srcId="{4D74A6D8-637B-4368-ACFF-A10C638BE785}" destId="{4B1E3ACD-E455-4054-9994-9E010C75A07B}" srcOrd="0" destOrd="0" presId="urn:microsoft.com/office/officeart/2005/8/layout/orgChart1"/>
    <dgm:cxn modelId="{0C40309D-8E90-468C-9697-DE236EB92908}" type="presParOf" srcId="{4D74A6D8-637B-4368-ACFF-A10C638BE785}" destId="{7FD578E5-5E57-461D-8AD6-0E48DD0B895A}" srcOrd="1" destOrd="0" presId="urn:microsoft.com/office/officeart/2005/8/layout/orgChart1"/>
    <dgm:cxn modelId="{1D1F52A3-8D86-4079-A925-CDBE44F59A4E}" type="presParOf" srcId="{7FD578E5-5E57-461D-8AD6-0E48DD0B895A}" destId="{E6D7F780-E9D2-47FF-BA8C-A95E1C75D1BD}" srcOrd="0" destOrd="0" presId="urn:microsoft.com/office/officeart/2005/8/layout/orgChart1"/>
    <dgm:cxn modelId="{6C67C36A-E7D0-422F-9A40-2AAC7678CE1C}" type="presParOf" srcId="{E6D7F780-E9D2-47FF-BA8C-A95E1C75D1BD}" destId="{06B70484-556A-4B8B-BB2D-197FFA517AE0}" srcOrd="0" destOrd="0" presId="urn:microsoft.com/office/officeart/2005/8/layout/orgChart1"/>
    <dgm:cxn modelId="{517648CB-5F93-4E84-A2A8-D379DD94A44E}" type="presParOf" srcId="{E6D7F780-E9D2-47FF-BA8C-A95E1C75D1BD}" destId="{220DC058-5B62-403C-9C95-5C52AB66C193}" srcOrd="1" destOrd="0" presId="urn:microsoft.com/office/officeart/2005/8/layout/orgChart1"/>
    <dgm:cxn modelId="{DED73868-6F09-454D-BD7F-77D20E7A98FE}" type="presParOf" srcId="{7FD578E5-5E57-461D-8AD6-0E48DD0B895A}" destId="{6BF33D62-E4B5-4EAD-AC58-F960F35A7DDC}" srcOrd="1" destOrd="0" presId="urn:microsoft.com/office/officeart/2005/8/layout/orgChart1"/>
    <dgm:cxn modelId="{49A1DBB4-B7E7-46E7-BFF2-2ED3516A3993}" type="presParOf" srcId="{6BF33D62-E4B5-4EAD-AC58-F960F35A7DDC}" destId="{CB7FEAF4-1A9E-41DC-8DBD-E11866863D08}" srcOrd="0" destOrd="0" presId="urn:microsoft.com/office/officeart/2005/8/layout/orgChart1"/>
    <dgm:cxn modelId="{5F2D8609-09AB-4D90-A748-F4AE8365779B}" type="presParOf" srcId="{6BF33D62-E4B5-4EAD-AC58-F960F35A7DDC}" destId="{D9934555-EB11-4900-8AC8-7A3A387B93E6}" srcOrd="1" destOrd="0" presId="urn:microsoft.com/office/officeart/2005/8/layout/orgChart1"/>
    <dgm:cxn modelId="{5B776BB0-CA66-4892-B195-DDA223C4D7F2}" type="presParOf" srcId="{D9934555-EB11-4900-8AC8-7A3A387B93E6}" destId="{A386B1CF-08A2-4DAF-85DE-13176D1B63E8}" srcOrd="0" destOrd="0" presId="urn:microsoft.com/office/officeart/2005/8/layout/orgChart1"/>
    <dgm:cxn modelId="{097E7DDC-C956-4431-9495-65701415306F}" type="presParOf" srcId="{A386B1CF-08A2-4DAF-85DE-13176D1B63E8}" destId="{3CD9959C-4B79-421B-85A3-33727247482B}" srcOrd="0" destOrd="0" presId="urn:microsoft.com/office/officeart/2005/8/layout/orgChart1"/>
    <dgm:cxn modelId="{133536A8-A47D-4596-96C2-F927E36CBAFE}" type="presParOf" srcId="{A386B1CF-08A2-4DAF-85DE-13176D1B63E8}" destId="{64339257-BA4A-4CB9-85DB-F219DE72F245}" srcOrd="1" destOrd="0" presId="urn:microsoft.com/office/officeart/2005/8/layout/orgChart1"/>
    <dgm:cxn modelId="{DBE18E64-C1B7-433F-89AB-58D34A4ABA85}" type="presParOf" srcId="{D9934555-EB11-4900-8AC8-7A3A387B93E6}" destId="{C6614FF7-B6C5-424C-8F89-38FDC099DFA8}" srcOrd="1" destOrd="0" presId="urn:microsoft.com/office/officeart/2005/8/layout/orgChart1"/>
    <dgm:cxn modelId="{53E447F6-0326-4F14-9175-C5BDA4D622F0}" type="presParOf" srcId="{C6614FF7-B6C5-424C-8F89-38FDC099DFA8}" destId="{8B535291-8082-4C7A-A2D5-FAFFD7A53474}" srcOrd="0" destOrd="0" presId="urn:microsoft.com/office/officeart/2005/8/layout/orgChart1"/>
    <dgm:cxn modelId="{ACC0CA51-678C-4E45-BF2C-E61F68D22417}" type="presParOf" srcId="{C6614FF7-B6C5-424C-8F89-38FDC099DFA8}" destId="{4C8373F2-7A24-4089-83C0-32CFF689F5EB}" srcOrd="1" destOrd="0" presId="urn:microsoft.com/office/officeart/2005/8/layout/orgChart1"/>
    <dgm:cxn modelId="{5E17D471-4A69-4FF8-A328-4813CCC59DC0}" type="presParOf" srcId="{4C8373F2-7A24-4089-83C0-32CFF689F5EB}" destId="{E0693BD0-6D4B-4CC1-9879-A04E49972908}" srcOrd="0" destOrd="0" presId="urn:microsoft.com/office/officeart/2005/8/layout/orgChart1"/>
    <dgm:cxn modelId="{A4BFEAC4-4144-4AC5-951A-E06B84C0D350}" type="presParOf" srcId="{E0693BD0-6D4B-4CC1-9879-A04E49972908}" destId="{35252746-5630-4350-8C87-CB7CA7E912FB}" srcOrd="0" destOrd="0" presId="urn:microsoft.com/office/officeart/2005/8/layout/orgChart1"/>
    <dgm:cxn modelId="{B61EA6EE-F787-494D-BD59-3353BA76226E}" type="presParOf" srcId="{E0693BD0-6D4B-4CC1-9879-A04E49972908}" destId="{F6D81210-4206-4F2D-A75D-6C4CEF3D7554}" srcOrd="1" destOrd="0" presId="urn:microsoft.com/office/officeart/2005/8/layout/orgChart1"/>
    <dgm:cxn modelId="{E7BFE8D3-7E25-42E7-A61A-751BB72D7EA7}" type="presParOf" srcId="{4C8373F2-7A24-4089-83C0-32CFF689F5EB}" destId="{2C984673-450C-4313-9221-2616177B94A1}" srcOrd="1" destOrd="0" presId="urn:microsoft.com/office/officeart/2005/8/layout/orgChart1"/>
    <dgm:cxn modelId="{35A06D9B-E2F9-49AB-BBE7-70BCE8C8F050}" type="presParOf" srcId="{2C984673-450C-4313-9221-2616177B94A1}" destId="{6A199537-CC1A-4CF2-8C73-20145EF36A42}" srcOrd="0" destOrd="0" presId="urn:microsoft.com/office/officeart/2005/8/layout/orgChart1"/>
    <dgm:cxn modelId="{CE81CAB2-D31E-4D94-AB66-C7C30EF9FB19}" type="presParOf" srcId="{2C984673-450C-4313-9221-2616177B94A1}" destId="{BC7272B2-9F87-45AD-BCA6-984EA5B909C7}" srcOrd="1" destOrd="0" presId="urn:microsoft.com/office/officeart/2005/8/layout/orgChart1"/>
    <dgm:cxn modelId="{874D7140-F7DC-4918-BB4F-37D4E77B8C53}" type="presParOf" srcId="{BC7272B2-9F87-45AD-BCA6-984EA5B909C7}" destId="{CF0748EF-8ECB-4BE4-8975-AD336D906609}" srcOrd="0" destOrd="0" presId="urn:microsoft.com/office/officeart/2005/8/layout/orgChart1"/>
    <dgm:cxn modelId="{2D92207C-0A35-4E47-8BBC-77EFB5A23AF1}" type="presParOf" srcId="{CF0748EF-8ECB-4BE4-8975-AD336D906609}" destId="{BEE1A421-1135-4503-9F73-40C6103DD296}" srcOrd="0" destOrd="0" presId="urn:microsoft.com/office/officeart/2005/8/layout/orgChart1"/>
    <dgm:cxn modelId="{7CB55D0F-2A94-4348-BF10-1438D614C1EA}" type="presParOf" srcId="{CF0748EF-8ECB-4BE4-8975-AD336D906609}" destId="{20D8918B-6FDB-4D48-B2FF-7B6CD7559D7D}" srcOrd="1" destOrd="0" presId="urn:microsoft.com/office/officeart/2005/8/layout/orgChart1"/>
    <dgm:cxn modelId="{60D58664-2FC0-47FA-A1AA-E317AE2FEC3D}" type="presParOf" srcId="{BC7272B2-9F87-45AD-BCA6-984EA5B909C7}" destId="{4723BCF6-B8C4-488B-8AC3-D901187953D1}" srcOrd="1" destOrd="0" presId="urn:microsoft.com/office/officeart/2005/8/layout/orgChart1"/>
    <dgm:cxn modelId="{28120915-8FD8-457E-AE2A-D0C1CC2BC00E}" type="presParOf" srcId="{4723BCF6-B8C4-488B-8AC3-D901187953D1}" destId="{865D16F1-2A73-4D8E-B4E8-531BC09C6071}" srcOrd="0" destOrd="0" presId="urn:microsoft.com/office/officeart/2005/8/layout/orgChart1"/>
    <dgm:cxn modelId="{77FB79DD-C6AF-41B5-B590-810F3C96C597}" type="presParOf" srcId="{4723BCF6-B8C4-488B-8AC3-D901187953D1}" destId="{8C4EF928-F700-4131-8120-0C676A373243}" srcOrd="1" destOrd="0" presId="urn:microsoft.com/office/officeart/2005/8/layout/orgChart1"/>
    <dgm:cxn modelId="{A7BCFAC6-0419-467F-B1A8-8B2D47BAF098}" type="presParOf" srcId="{8C4EF928-F700-4131-8120-0C676A373243}" destId="{6E88E988-191A-4244-8F3B-EAE95CF874B3}" srcOrd="0" destOrd="0" presId="urn:microsoft.com/office/officeart/2005/8/layout/orgChart1"/>
    <dgm:cxn modelId="{31CB75FD-2D6A-435D-8C4F-40AB1CCF933E}" type="presParOf" srcId="{6E88E988-191A-4244-8F3B-EAE95CF874B3}" destId="{CC935AE4-DC5A-474C-8729-4ADE87AB8A15}" srcOrd="0" destOrd="0" presId="urn:microsoft.com/office/officeart/2005/8/layout/orgChart1"/>
    <dgm:cxn modelId="{6F583C88-D2F2-472F-A367-379E413936AA}" type="presParOf" srcId="{6E88E988-191A-4244-8F3B-EAE95CF874B3}" destId="{66FB467E-4802-4507-835F-4A4570C3FDC2}" srcOrd="1" destOrd="0" presId="urn:microsoft.com/office/officeart/2005/8/layout/orgChart1"/>
    <dgm:cxn modelId="{69067116-3D4A-4B0A-A1F1-1EBF1F938CA0}" type="presParOf" srcId="{8C4EF928-F700-4131-8120-0C676A373243}" destId="{4A9CA419-A969-4542-BB2F-5BE167D20C9B}" srcOrd="1" destOrd="0" presId="urn:microsoft.com/office/officeart/2005/8/layout/orgChart1"/>
    <dgm:cxn modelId="{F2BCD22E-3702-49F1-B1CE-FFA57F3787B6}" type="presParOf" srcId="{4A9CA419-A969-4542-BB2F-5BE167D20C9B}" destId="{5E622EA1-5DA8-413F-9FA5-FE3A1D292045}" srcOrd="0" destOrd="0" presId="urn:microsoft.com/office/officeart/2005/8/layout/orgChart1"/>
    <dgm:cxn modelId="{E4A236ED-F611-4588-B742-0205CE1CE4A6}" type="presParOf" srcId="{4A9CA419-A969-4542-BB2F-5BE167D20C9B}" destId="{4A1C8513-52D8-4E06-A5C1-C0C1A675FB73}" srcOrd="1" destOrd="0" presId="urn:microsoft.com/office/officeart/2005/8/layout/orgChart1"/>
    <dgm:cxn modelId="{7702182F-A816-4D57-8780-BEA77E6BEBFA}" type="presParOf" srcId="{4A1C8513-52D8-4E06-A5C1-C0C1A675FB73}" destId="{7B59795F-BF21-4641-AB16-0EA7A03522C1}" srcOrd="0" destOrd="0" presId="urn:microsoft.com/office/officeart/2005/8/layout/orgChart1"/>
    <dgm:cxn modelId="{45F79184-FA9F-431B-8EB3-FD074F1ECADB}" type="presParOf" srcId="{7B59795F-BF21-4641-AB16-0EA7A03522C1}" destId="{5A4DA5B4-4669-45E5-87BB-2173E323EED4}" srcOrd="0" destOrd="0" presId="urn:microsoft.com/office/officeart/2005/8/layout/orgChart1"/>
    <dgm:cxn modelId="{7A8D29CB-7635-4AFE-B11E-CB6F8466D39D}" type="presParOf" srcId="{7B59795F-BF21-4641-AB16-0EA7A03522C1}" destId="{EFFD2202-2854-444A-8E79-47B7E7D3EE55}" srcOrd="1" destOrd="0" presId="urn:microsoft.com/office/officeart/2005/8/layout/orgChart1"/>
    <dgm:cxn modelId="{4CEC6143-CB50-4E49-B036-26269E4A009F}" type="presParOf" srcId="{4A1C8513-52D8-4E06-A5C1-C0C1A675FB73}" destId="{6E3BD639-797F-4D1B-8930-23C4D3E717FE}" srcOrd="1" destOrd="0" presId="urn:microsoft.com/office/officeart/2005/8/layout/orgChart1"/>
    <dgm:cxn modelId="{DE56E10B-3E95-48ED-AC05-683AA41B60D0}" type="presParOf" srcId="{4A1C8513-52D8-4E06-A5C1-C0C1A675FB73}" destId="{A1CCC37C-1690-47F3-9427-CDA98019FA50}" srcOrd="2" destOrd="0" presId="urn:microsoft.com/office/officeart/2005/8/layout/orgChart1"/>
    <dgm:cxn modelId="{2F10D68A-D7C3-4FFD-9E6E-6BC9FAAF4FFC}" type="presParOf" srcId="{8C4EF928-F700-4131-8120-0C676A373243}" destId="{BF6DFC2B-EC86-441C-8D6E-9209FFBFF785}" srcOrd="2" destOrd="0" presId="urn:microsoft.com/office/officeart/2005/8/layout/orgChart1"/>
    <dgm:cxn modelId="{FC630D7E-32E3-4092-94F0-7264894A7DA2}" type="presParOf" srcId="{BC7272B2-9F87-45AD-BCA6-984EA5B909C7}" destId="{51E14922-B954-46CE-A944-C92B5F262CC8}" srcOrd="2" destOrd="0" presId="urn:microsoft.com/office/officeart/2005/8/layout/orgChart1"/>
    <dgm:cxn modelId="{CE997FCA-F83F-4838-A5C4-9930DAF5125D}" type="presParOf" srcId="{4C8373F2-7A24-4089-83C0-32CFF689F5EB}" destId="{B1C90ED6-9EEE-4711-9340-EFBD97E09726}" srcOrd="2" destOrd="0" presId="urn:microsoft.com/office/officeart/2005/8/layout/orgChart1"/>
    <dgm:cxn modelId="{9B498194-D88A-4950-A99B-38CDC893A3B7}" type="presParOf" srcId="{D9934555-EB11-4900-8AC8-7A3A387B93E6}" destId="{4DE75F3B-7F5E-4E86-BE41-6CF1EC2EBB32}" srcOrd="2" destOrd="0" presId="urn:microsoft.com/office/officeart/2005/8/layout/orgChart1"/>
    <dgm:cxn modelId="{CD161217-F760-4EF3-BAD9-CC3B61A650DF}" type="presParOf" srcId="{7FD578E5-5E57-461D-8AD6-0E48DD0B895A}" destId="{9D1EFCC7-4B96-4D04-B50D-557B8DB23AA2}" srcOrd="2" destOrd="0" presId="urn:microsoft.com/office/officeart/2005/8/layout/orgChart1"/>
    <dgm:cxn modelId="{4A433779-0E1F-4A23-9E0C-78317FF0AC5D}" type="presParOf" srcId="{E38AF580-F27B-45E0-9ABC-44C00C5132EC}" destId="{F122D192-D373-4E93-8331-7F98552CB8D8}" srcOrd="2" destOrd="0" presId="urn:microsoft.com/office/officeart/2005/8/layout/orgChart1"/>
    <dgm:cxn modelId="{8F6214E6-99B4-47F5-8EA6-D8BD7A0E9343}" type="presParOf" srcId="{EDABA298-BAB4-401F-B953-EF791AD12B84}" destId="{C25E0FA4-EA17-4625-AE04-B42BA65DAEC7}" srcOrd="10" destOrd="0" presId="urn:microsoft.com/office/officeart/2005/8/layout/orgChart1"/>
    <dgm:cxn modelId="{332A9B34-CBA3-4B33-AE98-AB4E28E20EF6}" type="presParOf" srcId="{EDABA298-BAB4-401F-B953-EF791AD12B84}" destId="{06B5E745-9A74-46F4-ADB0-3174E422A2B0}" srcOrd="11" destOrd="0" presId="urn:microsoft.com/office/officeart/2005/8/layout/orgChart1"/>
    <dgm:cxn modelId="{F2CC7314-E267-4847-9B36-EF477C71EE9E}" type="presParOf" srcId="{06B5E745-9A74-46F4-ADB0-3174E422A2B0}" destId="{41A4003C-F71C-4D28-AB10-BC3410931CF2}" srcOrd="0" destOrd="0" presId="urn:microsoft.com/office/officeart/2005/8/layout/orgChart1"/>
    <dgm:cxn modelId="{2AFF0D33-048A-45D0-A624-91157370C2B4}" type="presParOf" srcId="{41A4003C-F71C-4D28-AB10-BC3410931CF2}" destId="{637607E9-F0A3-4842-A630-F5268CBB42EE}" srcOrd="0" destOrd="0" presId="urn:microsoft.com/office/officeart/2005/8/layout/orgChart1"/>
    <dgm:cxn modelId="{777FD428-BF6D-4779-B0CF-B13A0F449835}" type="presParOf" srcId="{41A4003C-F71C-4D28-AB10-BC3410931CF2}" destId="{4543DDDC-6441-46BE-B598-8D311FC2C79C}" srcOrd="1" destOrd="0" presId="urn:microsoft.com/office/officeart/2005/8/layout/orgChart1"/>
    <dgm:cxn modelId="{A1569863-CC20-49D9-859F-0F672F30C979}" type="presParOf" srcId="{06B5E745-9A74-46F4-ADB0-3174E422A2B0}" destId="{35AE864D-2A3C-40A2-B59A-5452A6CA86B2}" srcOrd="1" destOrd="0" presId="urn:microsoft.com/office/officeart/2005/8/layout/orgChart1"/>
    <dgm:cxn modelId="{82135DCD-4840-4398-8863-96EA91071C04}" type="presParOf" srcId="{35AE864D-2A3C-40A2-B59A-5452A6CA86B2}" destId="{788E6ECB-B33A-431F-9D22-EB8CD97380F0}" srcOrd="0" destOrd="0" presId="urn:microsoft.com/office/officeart/2005/8/layout/orgChart1"/>
    <dgm:cxn modelId="{7CDF63D8-0F41-4478-8420-6772B8DC8D76}" type="presParOf" srcId="{35AE864D-2A3C-40A2-B59A-5452A6CA86B2}" destId="{DC2E00D5-6F19-4F74-BB4D-D41A5CC382B7}" srcOrd="1" destOrd="0" presId="urn:microsoft.com/office/officeart/2005/8/layout/orgChart1"/>
    <dgm:cxn modelId="{583E20E4-2975-4BEB-91CC-0D0FFDDDFE10}" type="presParOf" srcId="{DC2E00D5-6F19-4F74-BB4D-D41A5CC382B7}" destId="{DCD8C39F-A182-4767-BD75-F446497B064C}" srcOrd="0" destOrd="0" presId="urn:microsoft.com/office/officeart/2005/8/layout/orgChart1"/>
    <dgm:cxn modelId="{C63C9DD0-E113-45CD-B64B-C98D55C69A36}" type="presParOf" srcId="{DCD8C39F-A182-4767-BD75-F446497B064C}" destId="{99E74036-26FD-40F8-953E-9F61ECE62061}" srcOrd="0" destOrd="0" presId="urn:microsoft.com/office/officeart/2005/8/layout/orgChart1"/>
    <dgm:cxn modelId="{E8D7F092-7892-45DA-BE20-D3481EE9C568}" type="presParOf" srcId="{DCD8C39F-A182-4767-BD75-F446497B064C}" destId="{2EFDEF62-FD29-4858-A085-DA9915D3A681}" srcOrd="1" destOrd="0" presId="urn:microsoft.com/office/officeart/2005/8/layout/orgChart1"/>
    <dgm:cxn modelId="{4EAA1391-1020-456F-9FF2-6F964635A8A9}" type="presParOf" srcId="{DC2E00D5-6F19-4F74-BB4D-D41A5CC382B7}" destId="{5CB7FD45-FDC0-4AA2-9F2A-954A985BD463}" srcOrd="1" destOrd="0" presId="urn:microsoft.com/office/officeart/2005/8/layout/orgChart1"/>
    <dgm:cxn modelId="{D3763D1F-D48D-44EC-98A1-729997FEF3A0}" type="presParOf" srcId="{5CB7FD45-FDC0-4AA2-9F2A-954A985BD463}" destId="{5641F409-CF34-479E-8DAD-E6722F5FC09D}" srcOrd="0" destOrd="0" presId="urn:microsoft.com/office/officeart/2005/8/layout/orgChart1"/>
    <dgm:cxn modelId="{4E5B8DF9-9147-47C4-B5D4-882D3089F413}" type="presParOf" srcId="{5CB7FD45-FDC0-4AA2-9F2A-954A985BD463}" destId="{FFFE280E-F376-44EA-AC1C-5FA68DB9DDFB}" srcOrd="1" destOrd="0" presId="urn:microsoft.com/office/officeart/2005/8/layout/orgChart1"/>
    <dgm:cxn modelId="{947DDC5C-5769-4763-8F6C-68835F1644FD}" type="presParOf" srcId="{FFFE280E-F376-44EA-AC1C-5FA68DB9DDFB}" destId="{C7CF01AD-008E-4566-9272-9F9267277202}" srcOrd="0" destOrd="0" presId="urn:microsoft.com/office/officeart/2005/8/layout/orgChart1"/>
    <dgm:cxn modelId="{BA203562-1E86-4A38-8110-27324F426E1B}" type="presParOf" srcId="{C7CF01AD-008E-4566-9272-9F9267277202}" destId="{72DA48C4-7F4A-4202-B4C1-5BFDA3CC37C7}" srcOrd="0" destOrd="0" presId="urn:microsoft.com/office/officeart/2005/8/layout/orgChart1"/>
    <dgm:cxn modelId="{CEDA4344-4E38-425B-8E9C-EB0D603B4C55}" type="presParOf" srcId="{C7CF01AD-008E-4566-9272-9F9267277202}" destId="{411222CB-772C-45B2-B1EA-DA2768A1027E}" srcOrd="1" destOrd="0" presId="urn:microsoft.com/office/officeart/2005/8/layout/orgChart1"/>
    <dgm:cxn modelId="{FD63C423-001E-4722-8041-04B922E3820F}" type="presParOf" srcId="{FFFE280E-F376-44EA-AC1C-5FA68DB9DDFB}" destId="{AF6E235C-13BF-4F49-8221-CC81EE26B794}" srcOrd="1" destOrd="0" presId="urn:microsoft.com/office/officeart/2005/8/layout/orgChart1"/>
    <dgm:cxn modelId="{DD64C0D3-47CC-41FC-8D13-8F4D58D61F6D}" type="presParOf" srcId="{AF6E235C-13BF-4F49-8221-CC81EE26B794}" destId="{EDFDE917-E8C7-4032-9135-E88AA47246AF}" srcOrd="0" destOrd="0" presId="urn:microsoft.com/office/officeart/2005/8/layout/orgChart1"/>
    <dgm:cxn modelId="{D467BA51-654A-4108-94C3-2BC33A5C848E}" type="presParOf" srcId="{AF6E235C-13BF-4F49-8221-CC81EE26B794}" destId="{E48993A3-2D2C-48B3-AD1E-C10C157F6BDC}" srcOrd="1" destOrd="0" presId="urn:microsoft.com/office/officeart/2005/8/layout/orgChart1"/>
    <dgm:cxn modelId="{958E5124-748A-4840-A839-20C04242729B}" type="presParOf" srcId="{E48993A3-2D2C-48B3-AD1E-C10C157F6BDC}" destId="{2AB7BBB1-5BE8-4B0D-B4A6-4B3831DC5FBB}" srcOrd="0" destOrd="0" presId="urn:microsoft.com/office/officeart/2005/8/layout/orgChart1"/>
    <dgm:cxn modelId="{CA65765C-8055-46FE-92DD-8FAAB00E7010}" type="presParOf" srcId="{2AB7BBB1-5BE8-4B0D-B4A6-4B3831DC5FBB}" destId="{EDD34B24-0D5C-4C1D-BB5F-92BA09278853}" srcOrd="0" destOrd="0" presId="urn:microsoft.com/office/officeart/2005/8/layout/orgChart1"/>
    <dgm:cxn modelId="{ABCBB614-4F55-4E39-8083-EEE3BF5F38B2}" type="presParOf" srcId="{2AB7BBB1-5BE8-4B0D-B4A6-4B3831DC5FBB}" destId="{E24D8D16-E52B-4B53-903B-259D4640A849}" srcOrd="1" destOrd="0" presId="urn:microsoft.com/office/officeart/2005/8/layout/orgChart1"/>
    <dgm:cxn modelId="{D23A837A-9776-4DCC-AAD7-865C7C90E7E5}" type="presParOf" srcId="{E48993A3-2D2C-48B3-AD1E-C10C157F6BDC}" destId="{68E0BCD2-B5D9-4AF6-97C2-4F837437DCAF}" srcOrd="1" destOrd="0" presId="urn:microsoft.com/office/officeart/2005/8/layout/orgChart1"/>
    <dgm:cxn modelId="{7043D2B0-CC3D-42C1-964A-AD6FA89F2994}" type="presParOf" srcId="{68E0BCD2-B5D9-4AF6-97C2-4F837437DCAF}" destId="{8EBD60B7-E52E-4E5F-A99A-ADEE7850B56C}" srcOrd="0" destOrd="0" presId="urn:microsoft.com/office/officeart/2005/8/layout/orgChart1"/>
    <dgm:cxn modelId="{AD192374-1FA5-47E4-BDBB-AD87BB9C3AD1}" type="presParOf" srcId="{68E0BCD2-B5D9-4AF6-97C2-4F837437DCAF}" destId="{D1ACFDC7-D418-4D16-8DD0-279858EC6115}" srcOrd="1" destOrd="0" presId="urn:microsoft.com/office/officeart/2005/8/layout/orgChart1"/>
    <dgm:cxn modelId="{77DED2FC-DAA1-4BE5-ADEA-DE0AB3101D56}" type="presParOf" srcId="{D1ACFDC7-D418-4D16-8DD0-279858EC6115}" destId="{EFA7EDFF-FB24-4956-8EC6-A507A01347FB}" srcOrd="0" destOrd="0" presId="urn:microsoft.com/office/officeart/2005/8/layout/orgChart1"/>
    <dgm:cxn modelId="{2ED2CB48-CD6C-4F31-B02F-AA1CE9FFED06}" type="presParOf" srcId="{EFA7EDFF-FB24-4956-8EC6-A507A01347FB}" destId="{9B188239-C492-4FDA-86F6-6F9139FFFFD4}" srcOrd="0" destOrd="0" presId="urn:microsoft.com/office/officeart/2005/8/layout/orgChart1"/>
    <dgm:cxn modelId="{90F1AD7E-65CE-41C8-BC9F-82F54194AFCA}" type="presParOf" srcId="{EFA7EDFF-FB24-4956-8EC6-A507A01347FB}" destId="{EA2CB61E-B61A-4CEF-92EA-A0A1CF5291BE}" srcOrd="1" destOrd="0" presId="urn:microsoft.com/office/officeart/2005/8/layout/orgChart1"/>
    <dgm:cxn modelId="{C416922F-9586-4DC3-8A28-F63D38056C3D}" type="presParOf" srcId="{D1ACFDC7-D418-4D16-8DD0-279858EC6115}" destId="{87C91462-6959-4B45-9E83-DAF102074BA3}" srcOrd="1" destOrd="0" presId="urn:microsoft.com/office/officeart/2005/8/layout/orgChart1"/>
    <dgm:cxn modelId="{977A545B-F3D4-47EF-8FCE-466809ED4783}" type="presParOf" srcId="{87C91462-6959-4B45-9E83-DAF102074BA3}" destId="{A9A1B6A8-502D-427C-8F4F-B6CF586A47FD}" srcOrd="0" destOrd="0" presId="urn:microsoft.com/office/officeart/2005/8/layout/orgChart1"/>
    <dgm:cxn modelId="{61D43DBF-C15D-4810-A35F-DEFF1EA021AA}" type="presParOf" srcId="{87C91462-6959-4B45-9E83-DAF102074BA3}" destId="{C5B87528-B3BA-44CB-9F24-9C1056D521B3}" srcOrd="1" destOrd="0" presId="urn:microsoft.com/office/officeart/2005/8/layout/orgChart1"/>
    <dgm:cxn modelId="{3808220F-C670-4012-B62A-95801266CC60}" type="presParOf" srcId="{C5B87528-B3BA-44CB-9F24-9C1056D521B3}" destId="{2C8DDF87-A127-4629-B4B2-51ABB64B3C0C}" srcOrd="0" destOrd="0" presId="urn:microsoft.com/office/officeart/2005/8/layout/orgChart1"/>
    <dgm:cxn modelId="{0E616D0E-52E5-453B-8F49-D691C4E68118}" type="presParOf" srcId="{2C8DDF87-A127-4629-B4B2-51ABB64B3C0C}" destId="{8670413E-D551-4278-B635-B37E0B3A8617}" srcOrd="0" destOrd="0" presId="urn:microsoft.com/office/officeart/2005/8/layout/orgChart1"/>
    <dgm:cxn modelId="{60D0FC85-6962-43A5-BBAB-12405061688B}" type="presParOf" srcId="{2C8DDF87-A127-4629-B4B2-51ABB64B3C0C}" destId="{367A56C6-E1A2-4712-B0B3-D2DB80193C42}" srcOrd="1" destOrd="0" presId="urn:microsoft.com/office/officeart/2005/8/layout/orgChart1"/>
    <dgm:cxn modelId="{BF0885AA-DDEC-417C-A701-1432F4CE9506}" type="presParOf" srcId="{C5B87528-B3BA-44CB-9F24-9C1056D521B3}" destId="{1F8ECEDA-2329-4BBD-836E-1C0DEBFF14FA}" srcOrd="1" destOrd="0" presId="urn:microsoft.com/office/officeart/2005/8/layout/orgChart1"/>
    <dgm:cxn modelId="{A53F1894-522B-4CBD-9CB1-AEBB523E9884}" type="presParOf" srcId="{1F8ECEDA-2329-4BBD-836E-1C0DEBFF14FA}" destId="{2CEA1E1D-3591-45CB-BD29-5AFE247961CD}" srcOrd="0" destOrd="0" presId="urn:microsoft.com/office/officeart/2005/8/layout/orgChart1"/>
    <dgm:cxn modelId="{6EF344AE-AC98-4B05-98D9-E6C0A17C0F72}" type="presParOf" srcId="{1F8ECEDA-2329-4BBD-836E-1C0DEBFF14FA}" destId="{C4D8A24F-0876-4E11-9534-8A97135C0E1B}" srcOrd="1" destOrd="0" presId="urn:microsoft.com/office/officeart/2005/8/layout/orgChart1"/>
    <dgm:cxn modelId="{0A0B4891-11DE-4089-A96C-3FADA972AFE2}" type="presParOf" srcId="{C4D8A24F-0876-4E11-9534-8A97135C0E1B}" destId="{FA5A8016-7D9D-4AD6-A65F-5ED58E6174F7}" srcOrd="0" destOrd="0" presId="urn:microsoft.com/office/officeart/2005/8/layout/orgChart1"/>
    <dgm:cxn modelId="{31A182B6-E16B-4887-8FA7-CE237814F8B0}" type="presParOf" srcId="{FA5A8016-7D9D-4AD6-A65F-5ED58E6174F7}" destId="{11EC36AA-2752-443B-A088-C84EC93CBE9D}" srcOrd="0" destOrd="0" presId="urn:microsoft.com/office/officeart/2005/8/layout/orgChart1"/>
    <dgm:cxn modelId="{7F4979D2-98E9-41D6-AD70-CEA4E302E0D2}" type="presParOf" srcId="{FA5A8016-7D9D-4AD6-A65F-5ED58E6174F7}" destId="{91E79A30-197A-4803-9D65-3E41D81E4173}" srcOrd="1" destOrd="0" presId="urn:microsoft.com/office/officeart/2005/8/layout/orgChart1"/>
    <dgm:cxn modelId="{3E76ADB4-1BC2-4145-B32F-A82A3E0D88C6}" type="presParOf" srcId="{C4D8A24F-0876-4E11-9534-8A97135C0E1B}" destId="{D57DA666-EF2F-4AE1-8F6F-9373E5630040}" srcOrd="1" destOrd="0" presId="urn:microsoft.com/office/officeart/2005/8/layout/orgChart1"/>
    <dgm:cxn modelId="{0A692A17-5853-44A5-BF3E-6800E0EAF321}" type="presParOf" srcId="{C4D8A24F-0876-4E11-9534-8A97135C0E1B}" destId="{B0C6EA3C-EF97-4679-8CE6-48359C07A52F}" srcOrd="2" destOrd="0" presId="urn:microsoft.com/office/officeart/2005/8/layout/orgChart1"/>
    <dgm:cxn modelId="{D4FF4EDB-0F07-47CF-85AC-C80E7D9DE485}" type="presParOf" srcId="{C5B87528-B3BA-44CB-9F24-9C1056D521B3}" destId="{0AAC7172-C4C9-423F-A9A5-560D31DD1AB8}" srcOrd="2" destOrd="0" presId="urn:microsoft.com/office/officeart/2005/8/layout/orgChart1"/>
    <dgm:cxn modelId="{D9608C03-7CC1-4A56-9E6E-A6080D7A20A3}" type="presParOf" srcId="{D1ACFDC7-D418-4D16-8DD0-279858EC6115}" destId="{A8BD9D30-E36A-4A1D-8E17-678130B8FA81}" srcOrd="2" destOrd="0" presId="urn:microsoft.com/office/officeart/2005/8/layout/orgChart1"/>
    <dgm:cxn modelId="{0F5F1453-9F75-4616-8E3B-91D09C5296B7}" type="presParOf" srcId="{E48993A3-2D2C-48B3-AD1E-C10C157F6BDC}" destId="{7FECDDAE-4CDE-4D79-B0CD-E07E751FEA0A}" srcOrd="2" destOrd="0" presId="urn:microsoft.com/office/officeart/2005/8/layout/orgChart1"/>
    <dgm:cxn modelId="{EB66738F-8D62-4F58-A14C-C1D44AED8A3B}" type="presParOf" srcId="{FFFE280E-F376-44EA-AC1C-5FA68DB9DDFB}" destId="{F2FD0DB3-CFD1-4E59-A2D1-8D8595EC9A2B}" srcOrd="2" destOrd="0" presId="urn:microsoft.com/office/officeart/2005/8/layout/orgChart1"/>
    <dgm:cxn modelId="{A36BBDFC-E306-4B9B-B0C6-FAE3F7AE1963}" type="presParOf" srcId="{DC2E00D5-6F19-4F74-BB4D-D41A5CC382B7}" destId="{9B3DA88C-AFE9-4EB4-88BC-C931F93B50CA}" srcOrd="2" destOrd="0" presId="urn:microsoft.com/office/officeart/2005/8/layout/orgChart1"/>
    <dgm:cxn modelId="{6ADF0A36-CBC4-48CD-B14C-EB8FA0831288}" type="presParOf" srcId="{06B5E745-9A74-46F4-ADB0-3174E422A2B0}" destId="{2DB46803-AC8E-4B5C-B8BE-B732BB7C5B66}" srcOrd="2" destOrd="0" presId="urn:microsoft.com/office/officeart/2005/8/layout/orgChart1"/>
    <dgm:cxn modelId="{A5E3DCC4-0B3B-444D-98EA-23BE3403EAF7}" type="presParOf" srcId="{EDABA298-BAB4-401F-B953-EF791AD12B84}" destId="{F386E7C8-1B31-4B5B-9628-95F9E4F5BEF8}" srcOrd="12" destOrd="0" presId="urn:microsoft.com/office/officeart/2005/8/layout/orgChart1"/>
    <dgm:cxn modelId="{96C0BD57-7BF9-4E9B-867B-0A10663666C1}" type="presParOf" srcId="{EDABA298-BAB4-401F-B953-EF791AD12B84}" destId="{989EC0A1-1E15-49EF-87C6-5463780D869C}" srcOrd="13" destOrd="0" presId="urn:microsoft.com/office/officeart/2005/8/layout/orgChart1"/>
    <dgm:cxn modelId="{0B53ECB8-2738-41D8-A44D-5EED7AA40677}" type="presParOf" srcId="{989EC0A1-1E15-49EF-87C6-5463780D869C}" destId="{43723368-39DC-4910-B6A1-1C55E8A88883}" srcOrd="0" destOrd="0" presId="urn:microsoft.com/office/officeart/2005/8/layout/orgChart1"/>
    <dgm:cxn modelId="{BA6C1D30-9929-4DD3-BD06-F646176BEAD7}" type="presParOf" srcId="{43723368-39DC-4910-B6A1-1C55E8A88883}" destId="{A5BD99AD-8614-425F-B1C8-3FE6750AB7CA}" srcOrd="0" destOrd="0" presId="urn:microsoft.com/office/officeart/2005/8/layout/orgChart1"/>
    <dgm:cxn modelId="{FAA68119-1591-40B0-9E85-948390780F17}" type="presParOf" srcId="{43723368-39DC-4910-B6A1-1C55E8A88883}" destId="{B115C528-D12C-4CF9-B402-388D95F13060}" srcOrd="1" destOrd="0" presId="urn:microsoft.com/office/officeart/2005/8/layout/orgChart1"/>
    <dgm:cxn modelId="{CC568CE4-860A-41CE-B443-2F94DF60C57A}" type="presParOf" srcId="{989EC0A1-1E15-49EF-87C6-5463780D869C}" destId="{D280230E-0698-4F2A-AD9A-2BA30C5BACD6}" srcOrd="1" destOrd="0" presId="urn:microsoft.com/office/officeart/2005/8/layout/orgChart1"/>
    <dgm:cxn modelId="{5F8E7E3D-0B0B-49F2-A041-3B85D01BF5CB}" type="presParOf" srcId="{D280230E-0698-4F2A-AD9A-2BA30C5BACD6}" destId="{77504E8E-2463-490E-B741-E533AF23AD28}" srcOrd="0" destOrd="0" presId="urn:microsoft.com/office/officeart/2005/8/layout/orgChart1"/>
    <dgm:cxn modelId="{2E04D733-F89E-4124-B0B9-B94845C17942}" type="presParOf" srcId="{D280230E-0698-4F2A-AD9A-2BA30C5BACD6}" destId="{135DE4E8-3BC2-491E-B943-D44583CB0914}" srcOrd="1" destOrd="0" presId="urn:microsoft.com/office/officeart/2005/8/layout/orgChart1"/>
    <dgm:cxn modelId="{BACF929C-A2BE-4079-B815-E2A6FA3EA17F}" type="presParOf" srcId="{135DE4E8-3BC2-491E-B943-D44583CB0914}" destId="{AAF48F12-753F-433A-88CB-12F6C271ECD1}" srcOrd="0" destOrd="0" presId="urn:microsoft.com/office/officeart/2005/8/layout/orgChart1"/>
    <dgm:cxn modelId="{508D304E-0875-4463-A50D-AA7E796193E9}" type="presParOf" srcId="{AAF48F12-753F-433A-88CB-12F6C271ECD1}" destId="{0C4E180B-B1D1-44A6-805F-619F60B9C60B}" srcOrd="0" destOrd="0" presId="urn:microsoft.com/office/officeart/2005/8/layout/orgChart1"/>
    <dgm:cxn modelId="{239D24D8-0030-4E8D-8530-16354931AFE4}" type="presParOf" srcId="{AAF48F12-753F-433A-88CB-12F6C271ECD1}" destId="{EEFA38BE-E6FD-4408-8758-DC6D2DC70BC2}" srcOrd="1" destOrd="0" presId="urn:microsoft.com/office/officeart/2005/8/layout/orgChart1"/>
    <dgm:cxn modelId="{9ECD6429-1BFF-42B6-A6B2-955111B3EFC0}" type="presParOf" srcId="{135DE4E8-3BC2-491E-B943-D44583CB0914}" destId="{340F9FD3-40E7-42A4-A7E5-DE3A8EFB997C}" srcOrd="1" destOrd="0" presId="urn:microsoft.com/office/officeart/2005/8/layout/orgChart1"/>
    <dgm:cxn modelId="{DE61DA3E-A1BC-421A-AAC6-194CF8131D0C}" type="presParOf" srcId="{340F9FD3-40E7-42A4-A7E5-DE3A8EFB997C}" destId="{95B1EDEB-529C-4883-8322-D189BAE68518}" srcOrd="0" destOrd="0" presId="urn:microsoft.com/office/officeart/2005/8/layout/orgChart1"/>
    <dgm:cxn modelId="{6DA4EF4C-F2F8-4EF2-911C-EF550074E2E7}" type="presParOf" srcId="{340F9FD3-40E7-42A4-A7E5-DE3A8EFB997C}" destId="{4126FD2C-31B3-4661-971F-1FDDFD5FBFC7}" srcOrd="1" destOrd="0" presId="urn:microsoft.com/office/officeart/2005/8/layout/orgChart1"/>
    <dgm:cxn modelId="{5ABF53BB-523E-4F0C-96B0-C185CC1FDB69}" type="presParOf" srcId="{4126FD2C-31B3-4661-971F-1FDDFD5FBFC7}" destId="{A459023D-9B2F-4A14-8854-874761361A01}" srcOrd="0" destOrd="0" presId="urn:microsoft.com/office/officeart/2005/8/layout/orgChart1"/>
    <dgm:cxn modelId="{1302C669-E1F4-4C26-90E7-2A5BDA66413B}" type="presParOf" srcId="{A459023D-9B2F-4A14-8854-874761361A01}" destId="{F3CD4565-F425-4D8B-98E5-3C6EC58B77DE}" srcOrd="0" destOrd="0" presId="urn:microsoft.com/office/officeart/2005/8/layout/orgChart1"/>
    <dgm:cxn modelId="{E3218AFA-88FB-4F14-B6B3-269B02E29C2E}" type="presParOf" srcId="{A459023D-9B2F-4A14-8854-874761361A01}" destId="{C99054AB-4B77-4F6D-9E63-594043DEB088}" srcOrd="1" destOrd="0" presId="urn:microsoft.com/office/officeart/2005/8/layout/orgChart1"/>
    <dgm:cxn modelId="{EC3C8E8B-CBAF-4907-9DC9-9F3449A06293}" type="presParOf" srcId="{4126FD2C-31B3-4661-971F-1FDDFD5FBFC7}" destId="{5EA591EF-10F8-4214-BFC0-7763596006DB}" srcOrd="1" destOrd="0" presId="urn:microsoft.com/office/officeart/2005/8/layout/orgChart1"/>
    <dgm:cxn modelId="{2A34D8EF-867B-473A-BCC6-89B589748949}" type="presParOf" srcId="{5EA591EF-10F8-4214-BFC0-7763596006DB}" destId="{E4D04F77-E337-4BC1-8FD3-4A3C2688D760}" srcOrd="0" destOrd="0" presId="urn:microsoft.com/office/officeart/2005/8/layout/orgChart1"/>
    <dgm:cxn modelId="{3D8A46D4-A49F-4A32-AAD3-A42E8E75CE0D}" type="presParOf" srcId="{5EA591EF-10F8-4214-BFC0-7763596006DB}" destId="{B37A22CD-5B2D-447A-BF2E-4F0C3AEBDA55}" srcOrd="1" destOrd="0" presId="urn:microsoft.com/office/officeart/2005/8/layout/orgChart1"/>
    <dgm:cxn modelId="{636EC72F-CE32-4A1A-B550-0A47DB42F24E}" type="presParOf" srcId="{B37A22CD-5B2D-447A-BF2E-4F0C3AEBDA55}" destId="{68186080-24A9-4FF6-BA9E-DF9124515483}" srcOrd="0" destOrd="0" presId="urn:microsoft.com/office/officeart/2005/8/layout/orgChart1"/>
    <dgm:cxn modelId="{7C342DE6-71EC-41A8-8E1A-7F0C49D7229F}" type="presParOf" srcId="{68186080-24A9-4FF6-BA9E-DF9124515483}" destId="{27696106-33B5-400B-9585-B67659197D9D}" srcOrd="0" destOrd="0" presId="urn:microsoft.com/office/officeart/2005/8/layout/orgChart1"/>
    <dgm:cxn modelId="{50D30817-C522-470F-9963-7B64B7F535F9}" type="presParOf" srcId="{68186080-24A9-4FF6-BA9E-DF9124515483}" destId="{A0B1B3BE-2902-4371-8806-A6A6AE2EB1E8}" srcOrd="1" destOrd="0" presId="urn:microsoft.com/office/officeart/2005/8/layout/orgChart1"/>
    <dgm:cxn modelId="{F12653BC-E03A-459D-AA71-1AB80EF7C8A9}" type="presParOf" srcId="{B37A22CD-5B2D-447A-BF2E-4F0C3AEBDA55}" destId="{95C75438-4EEF-4E34-9FE9-3429B9E0714E}" srcOrd="1" destOrd="0" presId="urn:microsoft.com/office/officeart/2005/8/layout/orgChart1"/>
    <dgm:cxn modelId="{FA61B275-9926-4502-A9BB-F6A1AE85660E}" type="presParOf" srcId="{95C75438-4EEF-4E34-9FE9-3429B9E0714E}" destId="{B4A8E14A-3B0A-48C3-B262-7CDED00B071D}" srcOrd="0" destOrd="0" presId="urn:microsoft.com/office/officeart/2005/8/layout/orgChart1"/>
    <dgm:cxn modelId="{55F923B2-F4F9-409C-BBB7-35A58297F275}" type="presParOf" srcId="{95C75438-4EEF-4E34-9FE9-3429B9E0714E}" destId="{2C131815-0C0B-4CF4-9B24-0B58BAC99869}" srcOrd="1" destOrd="0" presId="urn:microsoft.com/office/officeart/2005/8/layout/orgChart1"/>
    <dgm:cxn modelId="{D870E20C-D301-4710-B76F-B184792BC7FE}" type="presParOf" srcId="{2C131815-0C0B-4CF4-9B24-0B58BAC99869}" destId="{28044B88-2211-46BF-9A02-32C37C6EE547}" srcOrd="0" destOrd="0" presId="urn:microsoft.com/office/officeart/2005/8/layout/orgChart1"/>
    <dgm:cxn modelId="{F3469863-BEA8-48C1-9B2F-4D19DC20B934}" type="presParOf" srcId="{28044B88-2211-46BF-9A02-32C37C6EE547}" destId="{F7BF8CDC-41C7-4145-9AFE-72AF2A207F4D}" srcOrd="0" destOrd="0" presId="urn:microsoft.com/office/officeart/2005/8/layout/orgChart1"/>
    <dgm:cxn modelId="{ED64041A-1A1D-45A0-90A1-AA7F0A0CF64C}" type="presParOf" srcId="{28044B88-2211-46BF-9A02-32C37C6EE547}" destId="{4CA4EB2D-2FE3-459B-9BF4-15AA0A036E11}" srcOrd="1" destOrd="0" presId="urn:microsoft.com/office/officeart/2005/8/layout/orgChart1"/>
    <dgm:cxn modelId="{32197BAA-54BA-4C51-8D57-C21BED16F5D0}" type="presParOf" srcId="{2C131815-0C0B-4CF4-9B24-0B58BAC99869}" destId="{E5A086FF-2A7F-4289-A2BD-AA021BB74F36}" srcOrd="1" destOrd="0" presId="urn:microsoft.com/office/officeart/2005/8/layout/orgChart1"/>
    <dgm:cxn modelId="{BCDC40C0-FB9A-4B00-80BA-923839376546}" type="presParOf" srcId="{E5A086FF-2A7F-4289-A2BD-AA021BB74F36}" destId="{81801EB0-C7EA-4A02-80FA-BB623547EA7A}" srcOrd="0" destOrd="0" presId="urn:microsoft.com/office/officeart/2005/8/layout/orgChart1"/>
    <dgm:cxn modelId="{67383B64-312C-491D-8980-9634303E2516}" type="presParOf" srcId="{E5A086FF-2A7F-4289-A2BD-AA021BB74F36}" destId="{D05B625B-A818-4F15-B8C8-FEE682A003E3}" srcOrd="1" destOrd="0" presId="urn:microsoft.com/office/officeart/2005/8/layout/orgChart1"/>
    <dgm:cxn modelId="{31203580-C730-4D24-9FA8-A2D0D1D43571}" type="presParOf" srcId="{D05B625B-A818-4F15-B8C8-FEE682A003E3}" destId="{26EEC95A-FD59-4A74-9FE9-82B3FE6AA805}" srcOrd="0" destOrd="0" presId="urn:microsoft.com/office/officeart/2005/8/layout/orgChart1"/>
    <dgm:cxn modelId="{A9AB82A4-761C-4D03-952E-F2A941EFB5B9}" type="presParOf" srcId="{26EEC95A-FD59-4A74-9FE9-82B3FE6AA805}" destId="{16370EE6-C4CF-4A0A-9EE5-84FE36AF5BA1}" srcOrd="0" destOrd="0" presId="urn:microsoft.com/office/officeart/2005/8/layout/orgChart1"/>
    <dgm:cxn modelId="{0934EFDD-8BC2-4A1C-8A3F-B5F62D2B0B16}" type="presParOf" srcId="{26EEC95A-FD59-4A74-9FE9-82B3FE6AA805}" destId="{E619F588-0576-4A24-AF7E-60277AF0AA95}" srcOrd="1" destOrd="0" presId="urn:microsoft.com/office/officeart/2005/8/layout/orgChart1"/>
    <dgm:cxn modelId="{88DEE47F-7EA3-4934-93B6-677B85E5FA28}" type="presParOf" srcId="{D05B625B-A818-4F15-B8C8-FEE682A003E3}" destId="{314FB814-0B41-4915-842A-1E2C5DC36EE4}" srcOrd="1" destOrd="0" presId="urn:microsoft.com/office/officeart/2005/8/layout/orgChart1"/>
    <dgm:cxn modelId="{A0F717FB-5A96-481D-8B42-32F090AC95B4}" type="presParOf" srcId="{314FB814-0B41-4915-842A-1E2C5DC36EE4}" destId="{57C30534-6E18-40BD-BF8F-8043BFEA4870}" srcOrd="0" destOrd="0" presId="urn:microsoft.com/office/officeart/2005/8/layout/orgChart1"/>
    <dgm:cxn modelId="{FC767D5C-031D-496A-BD5E-F970DDF9B78F}" type="presParOf" srcId="{314FB814-0B41-4915-842A-1E2C5DC36EE4}" destId="{0740578D-16AB-4940-9229-589E4B4EF905}" srcOrd="1" destOrd="0" presId="urn:microsoft.com/office/officeart/2005/8/layout/orgChart1"/>
    <dgm:cxn modelId="{68EB57DD-F449-480C-AE0A-B6C6C63BCEB2}" type="presParOf" srcId="{0740578D-16AB-4940-9229-589E4B4EF905}" destId="{82CCA288-4627-46AF-B295-D17184C99468}" srcOrd="0" destOrd="0" presId="urn:microsoft.com/office/officeart/2005/8/layout/orgChart1"/>
    <dgm:cxn modelId="{8A105A88-4768-4FC0-8028-52045F775055}" type="presParOf" srcId="{82CCA288-4627-46AF-B295-D17184C99468}" destId="{1BC2AC3A-FBC0-4B6B-9F7F-41535B727ACC}" srcOrd="0" destOrd="0" presId="urn:microsoft.com/office/officeart/2005/8/layout/orgChart1"/>
    <dgm:cxn modelId="{A038300E-DDBB-4C41-A5C8-A9C30E2ECC89}" type="presParOf" srcId="{82CCA288-4627-46AF-B295-D17184C99468}" destId="{7849FBE0-F498-4844-B2E8-919DAE9B0E9B}" srcOrd="1" destOrd="0" presId="urn:microsoft.com/office/officeart/2005/8/layout/orgChart1"/>
    <dgm:cxn modelId="{74BEFDF1-87F8-4FEF-9D4C-3F5F20BE5B5B}" type="presParOf" srcId="{0740578D-16AB-4940-9229-589E4B4EF905}" destId="{EC6F0602-A163-4DD8-A17F-20A1D8F5EFCF}" srcOrd="1" destOrd="0" presId="urn:microsoft.com/office/officeart/2005/8/layout/orgChart1"/>
    <dgm:cxn modelId="{49A113F4-DC99-4C09-99DB-E30BD57DBD89}" type="presParOf" srcId="{EC6F0602-A163-4DD8-A17F-20A1D8F5EFCF}" destId="{38B70FF1-A6D0-4B3C-A4E4-919618D97690}" srcOrd="0" destOrd="0" presId="urn:microsoft.com/office/officeart/2005/8/layout/orgChart1"/>
    <dgm:cxn modelId="{E51F8080-E1D0-4F5E-B8D8-2F0684DD2759}" type="presParOf" srcId="{EC6F0602-A163-4DD8-A17F-20A1D8F5EFCF}" destId="{65B6D5A6-9CF6-4004-ADBD-4DD17255578F}" srcOrd="1" destOrd="0" presId="urn:microsoft.com/office/officeart/2005/8/layout/orgChart1"/>
    <dgm:cxn modelId="{00FBA1E8-658A-4B8D-B868-4E9FE044B992}" type="presParOf" srcId="{65B6D5A6-9CF6-4004-ADBD-4DD17255578F}" destId="{B25DF985-E131-401B-B95C-A7702CB0F395}" srcOrd="0" destOrd="0" presId="urn:microsoft.com/office/officeart/2005/8/layout/orgChart1"/>
    <dgm:cxn modelId="{CF25785A-BF3E-4B08-8B17-F1626569D4F2}" type="presParOf" srcId="{B25DF985-E131-401B-B95C-A7702CB0F395}" destId="{28F32820-68FD-49BE-B9DF-0559A099FC86}" srcOrd="0" destOrd="0" presId="urn:microsoft.com/office/officeart/2005/8/layout/orgChart1"/>
    <dgm:cxn modelId="{466BE40B-C165-4C93-9FC4-DC77285135DB}" type="presParOf" srcId="{B25DF985-E131-401B-B95C-A7702CB0F395}" destId="{9DAB8E12-C968-4119-A0B5-6E2F2A39ECB0}" srcOrd="1" destOrd="0" presId="urn:microsoft.com/office/officeart/2005/8/layout/orgChart1"/>
    <dgm:cxn modelId="{8CAE0611-4148-4F51-B2F4-8F6F9F1F8111}" type="presParOf" srcId="{65B6D5A6-9CF6-4004-ADBD-4DD17255578F}" destId="{F5B746D7-2073-4245-B0E9-8C082028039B}" srcOrd="1" destOrd="0" presId="urn:microsoft.com/office/officeart/2005/8/layout/orgChart1"/>
    <dgm:cxn modelId="{3749EFF3-3483-4CB5-9BC7-E8D89FF12B99}" type="presParOf" srcId="{F5B746D7-2073-4245-B0E9-8C082028039B}" destId="{66C8106C-C04A-4E8C-880B-4A49F28DA57C}" srcOrd="0" destOrd="0" presId="urn:microsoft.com/office/officeart/2005/8/layout/orgChart1"/>
    <dgm:cxn modelId="{0F2D7049-6600-4734-9867-61E392003C4C}" type="presParOf" srcId="{F5B746D7-2073-4245-B0E9-8C082028039B}" destId="{1364A50D-A55B-4743-9DC6-8B22DA793D97}" srcOrd="1" destOrd="0" presId="urn:microsoft.com/office/officeart/2005/8/layout/orgChart1"/>
    <dgm:cxn modelId="{54452313-93B1-49BE-89EC-741E182B42F0}" type="presParOf" srcId="{1364A50D-A55B-4743-9DC6-8B22DA793D97}" destId="{2017BE59-EF6A-4736-B747-DB46195F9506}" srcOrd="0" destOrd="0" presId="urn:microsoft.com/office/officeart/2005/8/layout/orgChart1"/>
    <dgm:cxn modelId="{794535CE-3AA4-46EB-BA1B-BB3F6F0A9E2D}" type="presParOf" srcId="{2017BE59-EF6A-4736-B747-DB46195F9506}" destId="{149CBC41-412A-4ECB-BE5E-A348C670148F}" srcOrd="0" destOrd="0" presId="urn:microsoft.com/office/officeart/2005/8/layout/orgChart1"/>
    <dgm:cxn modelId="{FCF85D84-CEAE-4A99-87F5-D66951411B3E}" type="presParOf" srcId="{2017BE59-EF6A-4736-B747-DB46195F9506}" destId="{9348C52B-6CFA-476D-A09B-C3BA639E1030}" srcOrd="1" destOrd="0" presId="urn:microsoft.com/office/officeart/2005/8/layout/orgChart1"/>
    <dgm:cxn modelId="{FD3EB2D3-C664-42EF-A3B3-5923D3C14D75}" type="presParOf" srcId="{1364A50D-A55B-4743-9DC6-8B22DA793D97}" destId="{A16F7B30-BEF5-49AF-8255-378DB1B7807B}" srcOrd="1" destOrd="0" presId="urn:microsoft.com/office/officeart/2005/8/layout/orgChart1"/>
    <dgm:cxn modelId="{217376CE-7A71-4961-AC46-4C2DCFD48097}" type="presParOf" srcId="{A16F7B30-BEF5-49AF-8255-378DB1B7807B}" destId="{055C4EF9-D911-4ADF-AA6E-E28F630885C4}" srcOrd="0" destOrd="0" presId="urn:microsoft.com/office/officeart/2005/8/layout/orgChart1"/>
    <dgm:cxn modelId="{57BBFDDB-FDE1-479B-AA7C-049EDE6A0A7B}" type="presParOf" srcId="{A16F7B30-BEF5-49AF-8255-378DB1B7807B}" destId="{2690B1C6-5A97-40D9-906C-7D6F056EBD98}" srcOrd="1" destOrd="0" presId="urn:microsoft.com/office/officeart/2005/8/layout/orgChart1"/>
    <dgm:cxn modelId="{067CA511-4FFA-4987-9780-72F95B5B99E9}" type="presParOf" srcId="{2690B1C6-5A97-40D9-906C-7D6F056EBD98}" destId="{AC26FA8D-3F8E-45D9-BDAD-CBB75960C29F}" srcOrd="0" destOrd="0" presId="urn:microsoft.com/office/officeart/2005/8/layout/orgChart1"/>
    <dgm:cxn modelId="{F765347F-F842-475E-ADF6-4352AD2CB280}" type="presParOf" srcId="{AC26FA8D-3F8E-45D9-BDAD-CBB75960C29F}" destId="{B12AB564-B4CB-4992-92E3-5CA3F1B88553}" srcOrd="0" destOrd="0" presId="urn:microsoft.com/office/officeart/2005/8/layout/orgChart1"/>
    <dgm:cxn modelId="{5CB658F9-246A-454C-B8C9-82B1129550EA}" type="presParOf" srcId="{AC26FA8D-3F8E-45D9-BDAD-CBB75960C29F}" destId="{3282BE7E-E2CB-45D5-B89F-C5A591B640BC}" srcOrd="1" destOrd="0" presId="urn:microsoft.com/office/officeart/2005/8/layout/orgChart1"/>
    <dgm:cxn modelId="{91208F3B-C769-444D-9E3A-73A7177861AA}" type="presParOf" srcId="{2690B1C6-5A97-40D9-906C-7D6F056EBD98}" destId="{D1C362F3-FE8A-46DC-9475-D860D7CA4D2F}" srcOrd="1" destOrd="0" presId="urn:microsoft.com/office/officeart/2005/8/layout/orgChart1"/>
    <dgm:cxn modelId="{2473D8E3-9507-4CFF-ABFA-024FA8529F26}" type="presParOf" srcId="{2690B1C6-5A97-40D9-906C-7D6F056EBD98}" destId="{11A24F65-C584-485A-94EB-1275D384D979}" srcOrd="2" destOrd="0" presId="urn:microsoft.com/office/officeart/2005/8/layout/orgChart1"/>
    <dgm:cxn modelId="{7D399066-251A-41E5-B528-417F1A069A4C}" type="presParOf" srcId="{1364A50D-A55B-4743-9DC6-8B22DA793D97}" destId="{B9E99036-674F-4CEF-AE7C-660882A5F825}" srcOrd="2" destOrd="0" presId="urn:microsoft.com/office/officeart/2005/8/layout/orgChart1"/>
    <dgm:cxn modelId="{0025F9D5-B587-4932-B96A-FFCD2763E495}" type="presParOf" srcId="{65B6D5A6-9CF6-4004-ADBD-4DD17255578F}" destId="{4FF7966A-C3E6-475C-89E0-298C53B17302}" srcOrd="2" destOrd="0" presId="urn:microsoft.com/office/officeart/2005/8/layout/orgChart1"/>
    <dgm:cxn modelId="{D6989447-D1DE-4639-9EC1-469D3F5AEC12}" type="presParOf" srcId="{0740578D-16AB-4940-9229-589E4B4EF905}" destId="{EB793A09-995E-444D-A04A-C16E38A12E7A}" srcOrd="2" destOrd="0" presId="urn:microsoft.com/office/officeart/2005/8/layout/orgChart1"/>
    <dgm:cxn modelId="{3E794AEA-25E3-44FA-A581-A689F9C91D16}" type="presParOf" srcId="{D05B625B-A818-4F15-B8C8-FEE682A003E3}" destId="{FD8AE539-F324-44E5-B4F0-E4F2C8DF59EE}" srcOrd="2" destOrd="0" presId="urn:microsoft.com/office/officeart/2005/8/layout/orgChart1"/>
    <dgm:cxn modelId="{593332BA-7D43-4F82-947E-6A198AB90FD5}" type="presParOf" srcId="{2C131815-0C0B-4CF4-9B24-0B58BAC99869}" destId="{7BA96BF7-6234-4728-854E-CA03C692B036}" srcOrd="2" destOrd="0" presId="urn:microsoft.com/office/officeart/2005/8/layout/orgChart1"/>
    <dgm:cxn modelId="{E42A0733-CCC1-4C47-A5A3-4C34CC1C7846}" type="presParOf" srcId="{B37A22CD-5B2D-447A-BF2E-4F0C3AEBDA55}" destId="{73E9BFE8-19B4-400D-894C-CCA60CEF6640}" srcOrd="2" destOrd="0" presId="urn:microsoft.com/office/officeart/2005/8/layout/orgChart1"/>
    <dgm:cxn modelId="{5FA81A00-4706-477E-BC19-8C8B223CACA4}" type="presParOf" srcId="{4126FD2C-31B3-4661-971F-1FDDFD5FBFC7}" destId="{B886006D-7686-4D4A-B96D-4B9329B4B58D}" srcOrd="2" destOrd="0" presId="urn:microsoft.com/office/officeart/2005/8/layout/orgChart1"/>
    <dgm:cxn modelId="{B35550EA-B291-490A-ADA7-7F9DAE58B809}" type="presParOf" srcId="{135DE4E8-3BC2-491E-B943-D44583CB0914}" destId="{FF35C0F5-DA1E-43D3-919F-CFFF9BDEC254}" srcOrd="2" destOrd="0" presId="urn:microsoft.com/office/officeart/2005/8/layout/orgChart1"/>
    <dgm:cxn modelId="{8A500785-402A-4F44-B46B-552F0BBD7730}" type="presParOf" srcId="{989EC0A1-1E15-49EF-87C6-5463780D869C}" destId="{C3182C27-2A90-4E37-ADD9-D9FBA7AF9B8E}" srcOrd="2" destOrd="0" presId="urn:microsoft.com/office/officeart/2005/8/layout/orgChart1"/>
    <dgm:cxn modelId="{D49F6EF6-688C-4CB3-A34B-513988848555}" type="presParOf" srcId="{EDABA298-BAB4-401F-B953-EF791AD12B84}" destId="{ED53EB0E-4B2C-434E-809A-734CDFC8E0DD}" srcOrd="14" destOrd="0" presId="urn:microsoft.com/office/officeart/2005/8/layout/orgChart1"/>
    <dgm:cxn modelId="{1353BCCE-D545-400C-A95E-27CBB5CD1305}" type="presParOf" srcId="{EDABA298-BAB4-401F-B953-EF791AD12B84}" destId="{F65DF783-7CE7-4264-8E07-B4E882DC4553}" srcOrd="15" destOrd="0" presId="urn:microsoft.com/office/officeart/2005/8/layout/orgChart1"/>
    <dgm:cxn modelId="{1C63B270-90A4-44D0-B48F-E3B4F66379E3}" type="presParOf" srcId="{F65DF783-7CE7-4264-8E07-B4E882DC4553}" destId="{DEB2F87A-52BE-43F8-985E-A64C3CC2AA29}" srcOrd="0" destOrd="0" presId="urn:microsoft.com/office/officeart/2005/8/layout/orgChart1"/>
    <dgm:cxn modelId="{0FBEFD3D-A3D1-41F3-9C1E-FA974DA25E7D}" type="presParOf" srcId="{DEB2F87A-52BE-43F8-985E-A64C3CC2AA29}" destId="{CC664647-76BD-4611-A439-6B017F8F4244}" srcOrd="0" destOrd="0" presId="urn:microsoft.com/office/officeart/2005/8/layout/orgChart1"/>
    <dgm:cxn modelId="{C58D689A-FFC5-4CA1-89A1-BA1B51691EC1}" type="presParOf" srcId="{DEB2F87A-52BE-43F8-985E-A64C3CC2AA29}" destId="{6642FB11-97B9-4374-8B81-E0D8E2FD2661}" srcOrd="1" destOrd="0" presId="urn:microsoft.com/office/officeart/2005/8/layout/orgChart1"/>
    <dgm:cxn modelId="{EB736C20-C688-4751-AEEA-CB546792D690}" type="presParOf" srcId="{F65DF783-7CE7-4264-8E07-B4E882DC4553}" destId="{08A704C5-8396-4BE2-BAC5-4A71ABEB6288}" srcOrd="1" destOrd="0" presId="urn:microsoft.com/office/officeart/2005/8/layout/orgChart1"/>
    <dgm:cxn modelId="{5D0A8E48-81C9-44AF-A6C1-ED65977B2345}" type="presParOf" srcId="{08A704C5-8396-4BE2-BAC5-4A71ABEB6288}" destId="{8BB5BB93-72B2-4AD0-B45E-890E7194BB20}" srcOrd="0" destOrd="0" presId="urn:microsoft.com/office/officeart/2005/8/layout/orgChart1"/>
    <dgm:cxn modelId="{E5CF1DC9-A6CA-49AB-9FF8-96ED5C1DFBBA}" type="presParOf" srcId="{08A704C5-8396-4BE2-BAC5-4A71ABEB6288}" destId="{59D0B4C6-F62F-4347-9309-AC68A7CF33DE}" srcOrd="1" destOrd="0" presId="urn:microsoft.com/office/officeart/2005/8/layout/orgChart1"/>
    <dgm:cxn modelId="{1834D39C-B19D-4F4A-BFA3-7ECA91D522CE}" type="presParOf" srcId="{59D0B4C6-F62F-4347-9309-AC68A7CF33DE}" destId="{3E8300B4-6DA4-4D46-B8F6-08A3D29562FF}" srcOrd="0" destOrd="0" presId="urn:microsoft.com/office/officeart/2005/8/layout/orgChart1"/>
    <dgm:cxn modelId="{AE143AD2-FD8D-4527-87CD-48B4BB5139EA}" type="presParOf" srcId="{3E8300B4-6DA4-4D46-B8F6-08A3D29562FF}" destId="{07E1A28E-4619-48FE-BE65-DDCAD8835006}" srcOrd="0" destOrd="0" presId="urn:microsoft.com/office/officeart/2005/8/layout/orgChart1"/>
    <dgm:cxn modelId="{1E56E113-6F31-45D0-A17D-09ECEE34AB1E}" type="presParOf" srcId="{3E8300B4-6DA4-4D46-B8F6-08A3D29562FF}" destId="{CFA0E49F-0BF1-41FF-9B33-AAE42F179E52}" srcOrd="1" destOrd="0" presId="urn:microsoft.com/office/officeart/2005/8/layout/orgChart1"/>
    <dgm:cxn modelId="{83A593CD-8F06-40E4-9D80-0A5BBEFC290B}" type="presParOf" srcId="{59D0B4C6-F62F-4347-9309-AC68A7CF33DE}" destId="{190E4BDE-5C5D-4A87-B92A-E1E21E5A0231}" srcOrd="1" destOrd="0" presId="urn:microsoft.com/office/officeart/2005/8/layout/orgChart1"/>
    <dgm:cxn modelId="{56549519-DD26-418B-884F-9B097553B7CA}" type="presParOf" srcId="{190E4BDE-5C5D-4A87-B92A-E1E21E5A0231}" destId="{27EB58D0-AE88-460B-970F-AD5280E69DCA}" srcOrd="0" destOrd="0" presId="urn:microsoft.com/office/officeart/2005/8/layout/orgChart1"/>
    <dgm:cxn modelId="{59302D5B-9A4A-4D49-9360-61BB70249C74}" type="presParOf" srcId="{190E4BDE-5C5D-4A87-B92A-E1E21E5A0231}" destId="{AB4DE397-22EF-4655-9C86-294B387751DD}" srcOrd="1" destOrd="0" presId="urn:microsoft.com/office/officeart/2005/8/layout/orgChart1"/>
    <dgm:cxn modelId="{D551EB1D-A8E7-4C5F-8E7D-B48436C051C4}" type="presParOf" srcId="{AB4DE397-22EF-4655-9C86-294B387751DD}" destId="{AC724C73-CD23-48FC-BEDB-BEAE4AB105E9}" srcOrd="0" destOrd="0" presId="urn:microsoft.com/office/officeart/2005/8/layout/orgChart1"/>
    <dgm:cxn modelId="{29834F23-E2D7-416D-BBE0-4ADB3FE620E3}" type="presParOf" srcId="{AC724C73-CD23-48FC-BEDB-BEAE4AB105E9}" destId="{308DC88E-548F-4122-85C9-24D0F265226D}" srcOrd="0" destOrd="0" presId="urn:microsoft.com/office/officeart/2005/8/layout/orgChart1"/>
    <dgm:cxn modelId="{9780FE6E-7072-4610-B9B6-EC6609AC8C65}" type="presParOf" srcId="{AC724C73-CD23-48FC-BEDB-BEAE4AB105E9}" destId="{A6F357C7-C6E6-4ADB-BDB0-1381D740E6BC}" srcOrd="1" destOrd="0" presId="urn:microsoft.com/office/officeart/2005/8/layout/orgChart1"/>
    <dgm:cxn modelId="{C678DB71-6906-4168-AA44-6C4CE93B9BD9}" type="presParOf" srcId="{AB4DE397-22EF-4655-9C86-294B387751DD}" destId="{18ACC41B-847D-43CE-B34A-B02C59C0D513}" srcOrd="1" destOrd="0" presId="urn:microsoft.com/office/officeart/2005/8/layout/orgChart1"/>
    <dgm:cxn modelId="{C594A7EE-03FA-43A8-A468-04106FC43DA6}" type="presParOf" srcId="{18ACC41B-847D-43CE-B34A-B02C59C0D513}" destId="{AF346698-37FC-42E8-BDC2-9E29F261AF2E}" srcOrd="0" destOrd="0" presId="urn:microsoft.com/office/officeart/2005/8/layout/orgChart1"/>
    <dgm:cxn modelId="{02D5DD8C-4611-4DDF-82A5-06FBBCBCDA23}" type="presParOf" srcId="{18ACC41B-847D-43CE-B34A-B02C59C0D513}" destId="{5F46C401-7ADB-461B-8AF0-52829A1434D9}" srcOrd="1" destOrd="0" presId="urn:microsoft.com/office/officeart/2005/8/layout/orgChart1"/>
    <dgm:cxn modelId="{62F6D049-0EAC-421A-A671-0F45C0E0B363}" type="presParOf" srcId="{5F46C401-7ADB-461B-8AF0-52829A1434D9}" destId="{D57DEA15-90CC-436C-B17F-7CDB1F1D7C55}" srcOrd="0" destOrd="0" presId="urn:microsoft.com/office/officeart/2005/8/layout/orgChart1"/>
    <dgm:cxn modelId="{465DD1CB-B3D9-490E-9E99-3FBBD7FB199A}" type="presParOf" srcId="{D57DEA15-90CC-436C-B17F-7CDB1F1D7C55}" destId="{577E5F88-4713-4AD5-96EE-80E760A8CD22}" srcOrd="0" destOrd="0" presId="urn:microsoft.com/office/officeart/2005/8/layout/orgChart1"/>
    <dgm:cxn modelId="{B91B806C-B3AB-4A53-800E-D1A9A70D3BF3}" type="presParOf" srcId="{D57DEA15-90CC-436C-B17F-7CDB1F1D7C55}" destId="{B7F901C6-BC5D-41DC-BD26-61673FC34D1C}" srcOrd="1" destOrd="0" presId="urn:microsoft.com/office/officeart/2005/8/layout/orgChart1"/>
    <dgm:cxn modelId="{F136D6F2-9CD0-4032-B4BE-1557CA1B00FE}" type="presParOf" srcId="{5F46C401-7ADB-461B-8AF0-52829A1434D9}" destId="{30D7C4D0-2414-48DB-A7A9-67E12BB3BEC6}" srcOrd="1" destOrd="0" presId="urn:microsoft.com/office/officeart/2005/8/layout/orgChart1"/>
    <dgm:cxn modelId="{4A7E1F59-B22C-41BA-A06C-BD6544F708AB}" type="presParOf" srcId="{30D7C4D0-2414-48DB-A7A9-67E12BB3BEC6}" destId="{7AD3A527-1C1B-418A-B63A-55BA89163E35}" srcOrd="0" destOrd="0" presId="urn:microsoft.com/office/officeart/2005/8/layout/orgChart1"/>
    <dgm:cxn modelId="{4B60E563-48DA-4B5C-AFD6-F86A0CEE5409}" type="presParOf" srcId="{30D7C4D0-2414-48DB-A7A9-67E12BB3BEC6}" destId="{8B19B899-6257-4F6B-BE54-67BEE8BC70D5}" srcOrd="1" destOrd="0" presId="urn:microsoft.com/office/officeart/2005/8/layout/orgChart1"/>
    <dgm:cxn modelId="{7C33B0D8-59B3-459F-AC7E-4DA479FC09E2}" type="presParOf" srcId="{8B19B899-6257-4F6B-BE54-67BEE8BC70D5}" destId="{ED3A568B-874C-426A-9CB4-17E2AADF9C05}" srcOrd="0" destOrd="0" presId="urn:microsoft.com/office/officeart/2005/8/layout/orgChart1"/>
    <dgm:cxn modelId="{E2DA0C6A-3453-4945-B488-A12831BE0D09}" type="presParOf" srcId="{ED3A568B-874C-426A-9CB4-17E2AADF9C05}" destId="{DB4AFF76-66A5-476A-9A3E-D5A1A2D00CA5}" srcOrd="0" destOrd="0" presId="urn:microsoft.com/office/officeart/2005/8/layout/orgChart1"/>
    <dgm:cxn modelId="{E9DF4C55-6E5A-4B02-8313-8DFFA61B54EB}" type="presParOf" srcId="{ED3A568B-874C-426A-9CB4-17E2AADF9C05}" destId="{786975A8-9B9A-4B86-AA81-93C8355A698B}" srcOrd="1" destOrd="0" presId="urn:microsoft.com/office/officeart/2005/8/layout/orgChart1"/>
    <dgm:cxn modelId="{1C9CCF91-EDFB-4064-861C-CA303B63ECBF}" type="presParOf" srcId="{8B19B899-6257-4F6B-BE54-67BEE8BC70D5}" destId="{3F6F1147-5FB2-4853-98F6-28906956E606}" srcOrd="1" destOrd="0" presId="urn:microsoft.com/office/officeart/2005/8/layout/orgChart1"/>
    <dgm:cxn modelId="{DF7B00D1-BADC-45CD-B668-F4913013D076}" type="presParOf" srcId="{3F6F1147-5FB2-4853-98F6-28906956E606}" destId="{C6C687B5-CB82-4ACC-9017-9280230626F2}" srcOrd="0" destOrd="0" presId="urn:microsoft.com/office/officeart/2005/8/layout/orgChart1"/>
    <dgm:cxn modelId="{64DB2FD0-95CA-4450-B0C8-E5EC8D9201F8}" type="presParOf" srcId="{3F6F1147-5FB2-4853-98F6-28906956E606}" destId="{1E04A38C-0B33-4A36-AAFA-89CB938AA41A}" srcOrd="1" destOrd="0" presId="urn:microsoft.com/office/officeart/2005/8/layout/orgChart1"/>
    <dgm:cxn modelId="{B21C4B1B-B73F-41A6-9C50-384426CC000C}" type="presParOf" srcId="{1E04A38C-0B33-4A36-AAFA-89CB938AA41A}" destId="{3B74A85E-E139-46F2-B7DE-6A4E5F3A76BE}" srcOrd="0" destOrd="0" presId="urn:microsoft.com/office/officeart/2005/8/layout/orgChart1"/>
    <dgm:cxn modelId="{9B0BFFD3-46C1-4A9A-9EDF-CCA38C16C968}" type="presParOf" srcId="{3B74A85E-E139-46F2-B7DE-6A4E5F3A76BE}" destId="{35D9F72E-6243-4D29-9CBB-A37D65CF7ECF}" srcOrd="0" destOrd="0" presId="urn:microsoft.com/office/officeart/2005/8/layout/orgChart1"/>
    <dgm:cxn modelId="{B900D994-1B4D-4A87-B1C0-8E18E8D171FC}" type="presParOf" srcId="{3B74A85E-E139-46F2-B7DE-6A4E5F3A76BE}" destId="{5A8E0538-55E2-4606-AF1B-FEF807F7A051}" srcOrd="1" destOrd="0" presId="urn:microsoft.com/office/officeart/2005/8/layout/orgChart1"/>
    <dgm:cxn modelId="{038792D0-88F1-4970-933A-2C9AD651C559}" type="presParOf" srcId="{1E04A38C-0B33-4A36-AAFA-89CB938AA41A}" destId="{02DA20C4-A806-4839-ACD3-B8ABB168DAEB}" srcOrd="1" destOrd="0" presId="urn:microsoft.com/office/officeart/2005/8/layout/orgChart1"/>
    <dgm:cxn modelId="{66E288A0-B1A0-4767-AA85-4BE6E95A3A86}" type="presParOf" srcId="{02DA20C4-A806-4839-ACD3-B8ABB168DAEB}" destId="{5F349D03-E8DF-4286-BAE0-93A7AFF1A414}" srcOrd="0" destOrd="0" presId="urn:microsoft.com/office/officeart/2005/8/layout/orgChart1"/>
    <dgm:cxn modelId="{96E2170B-0819-4CD9-8126-87210CDEED60}" type="presParOf" srcId="{02DA20C4-A806-4839-ACD3-B8ABB168DAEB}" destId="{B78E52B7-1068-4326-9915-D92925438536}" srcOrd="1" destOrd="0" presId="urn:microsoft.com/office/officeart/2005/8/layout/orgChart1"/>
    <dgm:cxn modelId="{C7A5AC0B-CE27-4F79-B8F2-CFEA94C16F43}" type="presParOf" srcId="{B78E52B7-1068-4326-9915-D92925438536}" destId="{F4A5465B-A146-4DFD-8037-EF2F53D64ACA}" srcOrd="0" destOrd="0" presId="urn:microsoft.com/office/officeart/2005/8/layout/orgChart1"/>
    <dgm:cxn modelId="{896086F1-A732-4962-8081-4274596FF26E}" type="presParOf" srcId="{F4A5465B-A146-4DFD-8037-EF2F53D64ACA}" destId="{C8B96A70-163E-4B55-A507-4D4B5A283790}" srcOrd="0" destOrd="0" presId="urn:microsoft.com/office/officeart/2005/8/layout/orgChart1"/>
    <dgm:cxn modelId="{1B5273B9-9176-4C82-96D1-9B4FDC2A2DED}" type="presParOf" srcId="{F4A5465B-A146-4DFD-8037-EF2F53D64ACA}" destId="{A9DDEEC6-D396-4FFE-B1CC-0AE50EA29334}" srcOrd="1" destOrd="0" presId="urn:microsoft.com/office/officeart/2005/8/layout/orgChart1"/>
    <dgm:cxn modelId="{0BED9B9E-9429-41EA-8252-FCC6A9AC2808}" type="presParOf" srcId="{B78E52B7-1068-4326-9915-D92925438536}" destId="{5DBAD97F-C898-49FF-9C88-3A7FA1F84CEF}" srcOrd="1" destOrd="0" presId="urn:microsoft.com/office/officeart/2005/8/layout/orgChart1"/>
    <dgm:cxn modelId="{8CF6E363-119C-4DED-8A4B-C898C651B28A}" type="presParOf" srcId="{5DBAD97F-C898-49FF-9C88-3A7FA1F84CEF}" destId="{80F26D60-5B1B-4BD3-A17F-FF51C07593F6}" srcOrd="0" destOrd="0" presId="urn:microsoft.com/office/officeart/2005/8/layout/orgChart1"/>
    <dgm:cxn modelId="{C49641E8-26E2-4A5A-9AC9-48CBE5ABD6DF}" type="presParOf" srcId="{5DBAD97F-C898-49FF-9C88-3A7FA1F84CEF}" destId="{E1FF40C3-C00A-4D38-BD71-71F8ACE1EF51}" srcOrd="1" destOrd="0" presId="urn:microsoft.com/office/officeart/2005/8/layout/orgChart1"/>
    <dgm:cxn modelId="{9C056901-DAF6-4F55-9E10-418D3F4A2F20}" type="presParOf" srcId="{E1FF40C3-C00A-4D38-BD71-71F8ACE1EF51}" destId="{56A1F308-A697-493E-B311-522C43E9AC86}" srcOrd="0" destOrd="0" presId="urn:microsoft.com/office/officeart/2005/8/layout/orgChart1"/>
    <dgm:cxn modelId="{5C5E67A3-8389-4F9A-A203-3ABA71C0F853}" type="presParOf" srcId="{56A1F308-A697-493E-B311-522C43E9AC86}" destId="{D5565758-3F89-4C37-BDC8-B0ED75D8D5DB}" srcOrd="0" destOrd="0" presId="urn:microsoft.com/office/officeart/2005/8/layout/orgChart1"/>
    <dgm:cxn modelId="{CBC29F68-6E4C-4B7E-A834-BBB2682B8BCA}" type="presParOf" srcId="{56A1F308-A697-493E-B311-522C43E9AC86}" destId="{A4399612-9859-4E07-97AC-B1EAAB4E4F45}" srcOrd="1" destOrd="0" presId="urn:microsoft.com/office/officeart/2005/8/layout/orgChart1"/>
    <dgm:cxn modelId="{483149A6-A787-4F6C-BA07-0D9684BFF450}" type="presParOf" srcId="{E1FF40C3-C00A-4D38-BD71-71F8ACE1EF51}" destId="{0F6DB1EB-A4EE-49BB-9ED6-20D34A732F84}" srcOrd="1" destOrd="0" presId="urn:microsoft.com/office/officeart/2005/8/layout/orgChart1"/>
    <dgm:cxn modelId="{EDEDB9D4-0596-4D06-B6EE-260F9394D0BD}" type="presParOf" srcId="{0F6DB1EB-A4EE-49BB-9ED6-20D34A732F84}" destId="{34980D8F-D397-426D-ADB7-DDD3761CB503}" srcOrd="0" destOrd="0" presId="urn:microsoft.com/office/officeart/2005/8/layout/orgChart1"/>
    <dgm:cxn modelId="{41D58A33-FCEB-4A0E-B542-3036AF0468B6}" type="presParOf" srcId="{0F6DB1EB-A4EE-49BB-9ED6-20D34A732F84}" destId="{8E48F4DA-3408-49A3-AC32-1C1D450E9887}" srcOrd="1" destOrd="0" presId="urn:microsoft.com/office/officeart/2005/8/layout/orgChart1"/>
    <dgm:cxn modelId="{EDDF632D-42A7-4F76-B69C-E05D40A868A4}" type="presParOf" srcId="{8E48F4DA-3408-49A3-AC32-1C1D450E9887}" destId="{6239783A-BF08-4920-9033-127BBB5D3CB7}" srcOrd="0" destOrd="0" presId="urn:microsoft.com/office/officeart/2005/8/layout/orgChart1"/>
    <dgm:cxn modelId="{55ACE4FB-6673-44D3-AC96-4F4BD30EE94B}" type="presParOf" srcId="{6239783A-BF08-4920-9033-127BBB5D3CB7}" destId="{EE48DACD-24D9-4689-AED4-0BA7EEA19DFF}" srcOrd="0" destOrd="0" presId="urn:microsoft.com/office/officeart/2005/8/layout/orgChart1"/>
    <dgm:cxn modelId="{7A7F4616-1B77-4690-B88E-74C3625C348D}" type="presParOf" srcId="{6239783A-BF08-4920-9033-127BBB5D3CB7}" destId="{5CE325DD-6BE9-4ECE-8E65-7627A784E47F}" srcOrd="1" destOrd="0" presId="urn:microsoft.com/office/officeart/2005/8/layout/orgChart1"/>
    <dgm:cxn modelId="{DAD27CC8-59CA-4875-BCB1-72366FE7EF74}" type="presParOf" srcId="{8E48F4DA-3408-49A3-AC32-1C1D450E9887}" destId="{959EF8F5-D86B-4335-9A47-96C14507D337}" srcOrd="1" destOrd="0" presId="urn:microsoft.com/office/officeart/2005/8/layout/orgChart1"/>
    <dgm:cxn modelId="{2C332653-5713-4A39-89D5-BBE51CA52B82}" type="presParOf" srcId="{8E48F4DA-3408-49A3-AC32-1C1D450E9887}" destId="{57E3BF3D-0A2B-48FE-8F83-585C079DB5C6}" srcOrd="2" destOrd="0" presId="urn:microsoft.com/office/officeart/2005/8/layout/orgChart1"/>
    <dgm:cxn modelId="{D7745F6A-0534-4443-B400-4B4F644EF37E}" type="presParOf" srcId="{E1FF40C3-C00A-4D38-BD71-71F8ACE1EF51}" destId="{B8320A02-C89D-440E-A3BC-211667442A99}" srcOrd="2" destOrd="0" presId="urn:microsoft.com/office/officeart/2005/8/layout/orgChart1"/>
    <dgm:cxn modelId="{A32D6173-1A2F-4248-B3A3-6D049094BC72}" type="presParOf" srcId="{B78E52B7-1068-4326-9915-D92925438536}" destId="{C22BE448-4E13-4901-9F98-7738F02957D6}" srcOrd="2" destOrd="0" presId="urn:microsoft.com/office/officeart/2005/8/layout/orgChart1"/>
    <dgm:cxn modelId="{92CAE421-8D69-4B69-861D-BD479544FE1E}" type="presParOf" srcId="{1E04A38C-0B33-4A36-AAFA-89CB938AA41A}" destId="{A8F8E3C8-CCEE-4CA7-9986-61054E38F9C6}" srcOrd="2" destOrd="0" presId="urn:microsoft.com/office/officeart/2005/8/layout/orgChart1"/>
    <dgm:cxn modelId="{14E4A8D9-604D-4B4C-8058-CC9C8BED5720}" type="presParOf" srcId="{8B19B899-6257-4F6B-BE54-67BEE8BC70D5}" destId="{3912F901-E40D-4AF0-A530-1E68FAAD5636}" srcOrd="2" destOrd="0" presId="urn:microsoft.com/office/officeart/2005/8/layout/orgChart1"/>
    <dgm:cxn modelId="{10CF9806-E336-4384-9ED4-F2DCF9084243}" type="presParOf" srcId="{5F46C401-7ADB-461B-8AF0-52829A1434D9}" destId="{4CBC1475-D6CE-4F0D-B4B1-A69D0DFC8A07}" srcOrd="2" destOrd="0" presId="urn:microsoft.com/office/officeart/2005/8/layout/orgChart1"/>
    <dgm:cxn modelId="{EE990FB5-FA97-429E-9A4D-35A38B15A4CD}" type="presParOf" srcId="{AB4DE397-22EF-4655-9C86-294B387751DD}" destId="{D1A3EA0A-2E66-4E66-B8C5-20FACA5922AF}" srcOrd="2" destOrd="0" presId="urn:microsoft.com/office/officeart/2005/8/layout/orgChart1"/>
    <dgm:cxn modelId="{2386E397-6E5C-4075-903B-5260D75D1DD8}" type="presParOf" srcId="{59D0B4C6-F62F-4347-9309-AC68A7CF33DE}" destId="{2E801286-AF7A-4D64-A8A9-A956484985DB}" srcOrd="2" destOrd="0" presId="urn:microsoft.com/office/officeart/2005/8/layout/orgChart1"/>
    <dgm:cxn modelId="{71B35EE8-7C2B-4E79-ACF3-E194BA43E845}" type="presParOf" srcId="{F65DF783-7CE7-4264-8E07-B4E882DC4553}" destId="{BF2F197A-4701-4EC2-8294-C78EEA883229}" srcOrd="2" destOrd="0" presId="urn:microsoft.com/office/officeart/2005/8/layout/orgChart1"/>
    <dgm:cxn modelId="{1B5617F0-CD2C-4C5C-80B0-EEAD92B4EAA0}" type="presParOf" srcId="{EDABA298-BAB4-401F-B953-EF791AD12B84}" destId="{0203C2CD-11A6-46A3-A14B-8AF4A6D69F7D}" srcOrd="16" destOrd="0" presId="urn:microsoft.com/office/officeart/2005/8/layout/orgChart1"/>
    <dgm:cxn modelId="{36E064F2-52D7-4732-8530-D35230AD3FFE}" type="presParOf" srcId="{EDABA298-BAB4-401F-B953-EF791AD12B84}" destId="{1175F6F0-27A0-45BB-96A0-57ECE51188FC}" srcOrd="17" destOrd="0" presId="urn:microsoft.com/office/officeart/2005/8/layout/orgChart1"/>
    <dgm:cxn modelId="{72E35185-CC68-4A46-848E-3C06142DB87C}" type="presParOf" srcId="{1175F6F0-27A0-45BB-96A0-57ECE51188FC}" destId="{C3320DB7-620D-4CE1-9D99-017B78C799A7}" srcOrd="0" destOrd="0" presId="urn:microsoft.com/office/officeart/2005/8/layout/orgChart1"/>
    <dgm:cxn modelId="{CA5AF161-F9B8-4AD5-9660-143A6734969A}" type="presParOf" srcId="{C3320DB7-620D-4CE1-9D99-017B78C799A7}" destId="{1FA8DEC9-EB74-4498-A263-741B48E7E03F}" srcOrd="0" destOrd="0" presId="urn:microsoft.com/office/officeart/2005/8/layout/orgChart1"/>
    <dgm:cxn modelId="{55BA59A2-707A-4AFD-877C-327C1643610C}" type="presParOf" srcId="{C3320DB7-620D-4CE1-9D99-017B78C799A7}" destId="{7E6AF73D-33F3-416B-A9B5-DFC04E299FD6}" srcOrd="1" destOrd="0" presId="urn:microsoft.com/office/officeart/2005/8/layout/orgChart1"/>
    <dgm:cxn modelId="{3F367280-53E3-4D32-865C-EC2A1D45D155}" type="presParOf" srcId="{1175F6F0-27A0-45BB-96A0-57ECE51188FC}" destId="{512D1BA1-BA32-40D7-8868-F0681A8823F4}" srcOrd="1" destOrd="0" presId="urn:microsoft.com/office/officeart/2005/8/layout/orgChart1"/>
    <dgm:cxn modelId="{6CC55785-B9AF-43CE-865C-F50515220755}" type="presParOf" srcId="{512D1BA1-BA32-40D7-8868-F0681A8823F4}" destId="{9B40CC5B-DDA0-421B-A7C5-0D869D9409E0}" srcOrd="0" destOrd="0" presId="urn:microsoft.com/office/officeart/2005/8/layout/orgChart1"/>
    <dgm:cxn modelId="{058E74AD-FF2E-4F81-9048-B46DDC760E62}" type="presParOf" srcId="{512D1BA1-BA32-40D7-8868-F0681A8823F4}" destId="{81CF6B87-74C2-4FC9-B9AE-D0A3BC9174BE}" srcOrd="1" destOrd="0" presId="urn:microsoft.com/office/officeart/2005/8/layout/orgChart1"/>
    <dgm:cxn modelId="{F7DABA3B-0C20-46BB-8B21-679F5B7C525D}" type="presParOf" srcId="{81CF6B87-74C2-4FC9-B9AE-D0A3BC9174BE}" destId="{34889D08-7DDC-4A46-9B34-D56EA1B130CD}" srcOrd="0" destOrd="0" presId="urn:microsoft.com/office/officeart/2005/8/layout/orgChart1"/>
    <dgm:cxn modelId="{974DE82B-0378-4603-B6D4-D4BB93F30712}" type="presParOf" srcId="{34889D08-7DDC-4A46-9B34-D56EA1B130CD}" destId="{35DB699F-3948-41A1-9115-F24FEB9E5506}" srcOrd="0" destOrd="0" presId="urn:microsoft.com/office/officeart/2005/8/layout/orgChart1"/>
    <dgm:cxn modelId="{CFF87E2B-34BF-4809-941E-4DA9BEBE8CEC}" type="presParOf" srcId="{34889D08-7DDC-4A46-9B34-D56EA1B130CD}" destId="{7058637F-FD4F-4A04-A66B-127E1D63D899}" srcOrd="1" destOrd="0" presId="urn:microsoft.com/office/officeart/2005/8/layout/orgChart1"/>
    <dgm:cxn modelId="{0B67B81B-0011-4593-8CA4-F7C752667B9D}" type="presParOf" srcId="{81CF6B87-74C2-4FC9-B9AE-D0A3BC9174BE}" destId="{0F4D15CF-5085-4B54-A4B1-B8ACC1576AC5}" srcOrd="1" destOrd="0" presId="urn:microsoft.com/office/officeart/2005/8/layout/orgChart1"/>
    <dgm:cxn modelId="{57BAAC9A-BA2D-40A4-B509-BD2B70E80CEE}" type="presParOf" srcId="{0F4D15CF-5085-4B54-A4B1-B8ACC1576AC5}" destId="{E34331D6-7D85-445F-84F0-EE6DC19689AD}" srcOrd="0" destOrd="0" presId="urn:microsoft.com/office/officeart/2005/8/layout/orgChart1"/>
    <dgm:cxn modelId="{883BF19E-4DB3-4112-ADEA-CEF248870573}" type="presParOf" srcId="{0F4D15CF-5085-4B54-A4B1-B8ACC1576AC5}" destId="{DC19E9C5-DDF1-47FB-8CA4-A1BE3CDC23AA}" srcOrd="1" destOrd="0" presId="urn:microsoft.com/office/officeart/2005/8/layout/orgChart1"/>
    <dgm:cxn modelId="{2826F2BC-035C-48AE-A6A7-C58209AC56AD}" type="presParOf" srcId="{DC19E9C5-DDF1-47FB-8CA4-A1BE3CDC23AA}" destId="{52C5E4FB-45D9-4992-829E-341DF7A3D5EB}" srcOrd="0" destOrd="0" presId="urn:microsoft.com/office/officeart/2005/8/layout/orgChart1"/>
    <dgm:cxn modelId="{5B310F04-044B-488B-8714-963AD7398278}" type="presParOf" srcId="{52C5E4FB-45D9-4992-829E-341DF7A3D5EB}" destId="{5BEE5647-B9B6-404C-9074-491EAD14A35C}" srcOrd="0" destOrd="0" presId="urn:microsoft.com/office/officeart/2005/8/layout/orgChart1"/>
    <dgm:cxn modelId="{0D2FC42F-AC71-43DD-B265-B680CDBDE8FE}" type="presParOf" srcId="{52C5E4FB-45D9-4992-829E-341DF7A3D5EB}" destId="{6B8CBAC0-3F47-49EE-8F43-3414422315D3}" srcOrd="1" destOrd="0" presId="urn:microsoft.com/office/officeart/2005/8/layout/orgChart1"/>
    <dgm:cxn modelId="{2D3B1377-F1D0-4183-B525-3FEC6A8BABAE}" type="presParOf" srcId="{DC19E9C5-DDF1-47FB-8CA4-A1BE3CDC23AA}" destId="{2AD6D38D-D7CA-44E8-B9FE-79DEF881D41C}" srcOrd="1" destOrd="0" presId="urn:microsoft.com/office/officeart/2005/8/layout/orgChart1"/>
    <dgm:cxn modelId="{9C25782D-35FE-41DD-B73F-5584FCB6D5BE}" type="presParOf" srcId="{2AD6D38D-D7CA-44E8-B9FE-79DEF881D41C}" destId="{43614B36-47C3-43A1-BBF1-4D1565CFA5CE}" srcOrd="0" destOrd="0" presId="urn:microsoft.com/office/officeart/2005/8/layout/orgChart1"/>
    <dgm:cxn modelId="{9B9BAFAE-454D-43B8-ACE8-0263DC9D9FD2}" type="presParOf" srcId="{2AD6D38D-D7CA-44E8-B9FE-79DEF881D41C}" destId="{DC363A2B-7531-4631-84C1-E8C7470882D1}" srcOrd="1" destOrd="0" presId="urn:microsoft.com/office/officeart/2005/8/layout/orgChart1"/>
    <dgm:cxn modelId="{F3D5FCEC-BBD3-47CF-95D0-5D012C6EAA43}" type="presParOf" srcId="{DC363A2B-7531-4631-84C1-E8C7470882D1}" destId="{16A7C3A8-2779-4344-BAF3-6D3EA14C6DBF}" srcOrd="0" destOrd="0" presId="urn:microsoft.com/office/officeart/2005/8/layout/orgChart1"/>
    <dgm:cxn modelId="{92F9D954-3E59-442A-9BF3-F9E4ABB23540}" type="presParOf" srcId="{16A7C3A8-2779-4344-BAF3-6D3EA14C6DBF}" destId="{ADF87A51-DD10-4A72-82AF-EDC827007988}" srcOrd="0" destOrd="0" presId="urn:microsoft.com/office/officeart/2005/8/layout/orgChart1"/>
    <dgm:cxn modelId="{0FBEDA6E-2FB2-4B53-9049-6E000E6796F1}" type="presParOf" srcId="{16A7C3A8-2779-4344-BAF3-6D3EA14C6DBF}" destId="{5B3904C3-6A90-40BF-88DA-AD4A9EED1AC2}" srcOrd="1" destOrd="0" presId="urn:microsoft.com/office/officeart/2005/8/layout/orgChart1"/>
    <dgm:cxn modelId="{86E7B337-9D98-4C44-83D9-146AC1785590}" type="presParOf" srcId="{DC363A2B-7531-4631-84C1-E8C7470882D1}" destId="{D76EEFD0-6B89-43DA-91ED-4193F161BEB6}" srcOrd="1" destOrd="0" presId="urn:microsoft.com/office/officeart/2005/8/layout/orgChart1"/>
    <dgm:cxn modelId="{7691D865-B93A-480A-8ED7-626472B00CFF}" type="presParOf" srcId="{D76EEFD0-6B89-43DA-91ED-4193F161BEB6}" destId="{AF740713-67CF-4A38-98A0-EFDDBDED6A13}" srcOrd="0" destOrd="0" presId="urn:microsoft.com/office/officeart/2005/8/layout/orgChart1"/>
    <dgm:cxn modelId="{2F7CBE12-4CA6-4BB3-847A-0337FBE1BBEB}" type="presParOf" srcId="{D76EEFD0-6B89-43DA-91ED-4193F161BEB6}" destId="{AAD2FBDB-0DCE-482F-A1AD-25928075C8C4}" srcOrd="1" destOrd="0" presId="urn:microsoft.com/office/officeart/2005/8/layout/orgChart1"/>
    <dgm:cxn modelId="{1710100C-5963-4438-A923-6687600407E6}" type="presParOf" srcId="{AAD2FBDB-0DCE-482F-A1AD-25928075C8C4}" destId="{8B2C8BB2-F7D2-4A8C-848D-7B65B7EDD287}" srcOrd="0" destOrd="0" presId="urn:microsoft.com/office/officeart/2005/8/layout/orgChart1"/>
    <dgm:cxn modelId="{462F2B99-B99D-4D63-8303-F9E6D9112CD4}" type="presParOf" srcId="{8B2C8BB2-F7D2-4A8C-848D-7B65B7EDD287}" destId="{09035394-8826-4128-BE87-887156BCC631}" srcOrd="0" destOrd="0" presId="urn:microsoft.com/office/officeart/2005/8/layout/orgChart1"/>
    <dgm:cxn modelId="{0050466B-034E-45B9-A87E-9BEA102ADCEC}" type="presParOf" srcId="{8B2C8BB2-F7D2-4A8C-848D-7B65B7EDD287}" destId="{B81086AC-D8CC-42B0-B9DD-B29F8921AC9E}" srcOrd="1" destOrd="0" presId="urn:microsoft.com/office/officeart/2005/8/layout/orgChart1"/>
    <dgm:cxn modelId="{B231A003-CD28-4B9A-9474-3448B7D6AA4A}" type="presParOf" srcId="{AAD2FBDB-0DCE-482F-A1AD-25928075C8C4}" destId="{7F1B8A4F-7F56-4A33-A1F4-C1BD79297F90}" srcOrd="1" destOrd="0" presId="urn:microsoft.com/office/officeart/2005/8/layout/orgChart1"/>
    <dgm:cxn modelId="{139C29CF-12AF-4059-B4C1-980836D3802D}" type="presParOf" srcId="{AAD2FBDB-0DCE-482F-A1AD-25928075C8C4}" destId="{F930B368-F380-4A02-A2C9-359E875061DC}" srcOrd="2" destOrd="0" presId="urn:microsoft.com/office/officeart/2005/8/layout/orgChart1"/>
    <dgm:cxn modelId="{BC7EADB1-1F7E-4FE5-AD19-938B69C50D69}" type="presParOf" srcId="{DC363A2B-7531-4631-84C1-E8C7470882D1}" destId="{4B74FADA-9CC4-4D78-86AF-7399162BF381}" srcOrd="2" destOrd="0" presId="urn:microsoft.com/office/officeart/2005/8/layout/orgChart1"/>
    <dgm:cxn modelId="{F3C7062E-D6E9-4760-AB29-7BA753691D1C}" type="presParOf" srcId="{DC19E9C5-DDF1-47FB-8CA4-A1BE3CDC23AA}" destId="{41E98D51-D77E-4BD5-99A2-E3DE35BBBE2D}" srcOrd="2" destOrd="0" presId="urn:microsoft.com/office/officeart/2005/8/layout/orgChart1"/>
    <dgm:cxn modelId="{CFA4CCE1-77FE-4591-AA16-D2AB8F5C47E1}" type="presParOf" srcId="{81CF6B87-74C2-4FC9-B9AE-D0A3BC9174BE}" destId="{AA2483A2-A307-4AC9-AF61-BE401AC6C80C}" srcOrd="2" destOrd="0" presId="urn:microsoft.com/office/officeart/2005/8/layout/orgChart1"/>
    <dgm:cxn modelId="{99A33941-60CF-4F66-A997-CDA60092BC5B}" type="presParOf" srcId="{1175F6F0-27A0-45BB-96A0-57ECE51188FC}" destId="{F9871E7B-10F0-4585-BB6B-231C2F3B7289}" srcOrd="2" destOrd="0" presId="urn:microsoft.com/office/officeart/2005/8/layout/orgChart1"/>
    <dgm:cxn modelId="{7438EA8D-0AD0-4CF4-B1B9-A727D5103C28}" type="presParOf" srcId="{F090AB95-BC42-43E6-84A8-261119F4ECB3}" destId="{A6E26220-9BC6-4168-BD09-94BD56B0C265}" srcOrd="2" destOrd="0" presId="urn:microsoft.com/office/officeart/2005/8/layout/orgChart1"/>
    <dgm:cxn modelId="{F65686A5-02B3-4CF8-9D28-0631273FFA52}" type="presParOf" srcId="{A6E26220-9BC6-4168-BD09-94BD56B0C265}" destId="{A81A43E1-BF54-4143-9795-18ADAEBE1E97}" srcOrd="0" destOrd="0" presId="urn:microsoft.com/office/officeart/2005/8/layout/orgChart1"/>
    <dgm:cxn modelId="{30E111B7-15D4-4561-A556-085067321966}" type="presParOf" srcId="{A6E26220-9BC6-4168-BD09-94BD56B0C265}" destId="{386D48EA-F7D3-4AFD-A890-1C4D3669BBDC}" srcOrd="1" destOrd="0" presId="urn:microsoft.com/office/officeart/2005/8/layout/orgChart1"/>
    <dgm:cxn modelId="{B54402A6-D1FB-4E45-B34C-D6B0DF1E2CD7}" type="presParOf" srcId="{386D48EA-F7D3-4AFD-A890-1C4D3669BBDC}" destId="{1C7B4BD4-71CC-4EF7-A965-6370BB01F1C5}" srcOrd="0" destOrd="0" presId="urn:microsoft.com/office/officeart/2005/8/layout/orgChart1"/>
    <dgm:cxn modelId="{53467E69-47EC-496F-985C-4F86E8A2A77C}" type="presParOf" srcId="{1C7B4BD4-71CC-4EF7-A965-6370BB01F1C5}" destId="{257096BD-94C0-48E1-B36C-C58D49EF99E3}" srcOrd="0" destOrd="0" presId="urn:microsoft.com/office/officeart/2005/8/layout/orgChart1"/>
    <dgm:cxn modelId="{0A719435-AE13-4D6D-B151-8F3AA8F7E0F7}" type="presParOf" srcId="{1C7B4BD4-71CC-4EF7-A965-6370BB01F1C5}" destId="{EA419B69-B610-40B5-AAE0-AE1CD1F6EBD0}" srcOrd="1" destOrd="0" presId="urn:microsoft.com/office/officeart/2005/8/layout/orgChart1"/>
    <dgm:cxn modelId="{B1D71156-6B9D-40F9-96B2-EC188C0B0188}" type="presParOf" srcId="{386D48EA-F7D3-4AFD-A890-1C4D3669BBDC}" destId="{0E956558-3493-4843-A3F4-A7BFF69303B4}" srcOrd="1" destOrd="0" presId="urn:microsoft.com/office/officeart/2005/8/layout/orgChart1"/>
    <dgm:cxn modelId="{38FB112A-A8A9-47A8-A221-FA2BAFB1BBEB}" type="presParOf" srcId="{386D48EA-F7D3-4AFD-A890-1C4D3669BBDC}" destId="{DB29A6A8-13E4-4D1B-8810-25CC6EF4730D}" srcOrd="2" destOrd="0" presId="urn:microsoft.com/office/officeart/2005/8/layout/orgChart1"/>
    <dgm:cxn modelId="{615470F6-7AAF-4C6F-951E-96A739A3A785}" type="presParOf" srcId="{A6E26220-9BC6-4168-BD09-94BD56B0C265}" destId="{9FA6AE4A-E455-4421-9AB3-E075593A6FC6}" srcOrd="2" destOrd="0" presId="urn:microsoft.com/office/officeart/2005/8/layout/orgChart1"/>
    <dgm:cxn modelId="{4BEE0811-DF82-4ABD-A337-4CFE1F7941EC}" type="presParOf" srcId="{A6E26220-9BC6-4168-BD09-94BD56B0C265}" destId="{87CB6078-473B-48AC-9C97-7EF9E57ED390}" srcOrd="3" destOrd="0" presId="urn:microsoft.com/office/officeart/2005/8/layout/orgChart1"/>
    <dgm:cxn modelId="{B5E15820-A853-4DC3-A3F0-0C74FE7ADD26}" type="presParOf" srcId="{87CB6078-473B-48AC-9C97-7EF9E57ED390}" destId="{82566C95-EF49-4068-9DA9-AF233AE5EF63}" srcOrd="0" destOrd="0" presId="urn:microsoft.com/office/officeart/2005/8/layout/orgChart1"/>
    <dgm:cxn modelId="{902D9E08-70DE-4836-A3E1-D06F67E46211}" type="presParOf" srcId="{82566C95-EF49-4068-9DA9-AF233AE5EF63}" destId="{80DBC8D6-E044-4EC6-844E-9F756FBCE31C}" srcOrd="0" destOrd="0" presId="urn:microsoft.com/office/officeart/2005/8/layout/orgChart1"/>
    <dgm:cxn modelId="{AE38A6AF-86F1-4B9C-899E-1D23A04BB902}" type="presParOf" srcId="{82566C95-EF49-4068-9DA9-AF233AE5EF63}" destId="{BABEF17A-19FF-4407-8358-772CAA38DF04}" srcOrd="1" destOrd="0" presId="urn:microsoft.com/office/officeart/2005/8/layout/orgChart1"/>
    <dgm:cxn modelId="{E01273AF-A460-4568-8C03-FE013AA5E4B0}" type="presParOf" srcId="{87CB6078-473B-48AC-9C97-7EF9E57ED390}" destId="{9EC072EC-96F8-42E7-AB10-D1BA4F2A7D18}" srcOrd="1" destOrd="0" presId="urn:microsoft.com/office/officeart/2005/8/layout/orgChart1"/>
    <dgm:cxn modelId="{6C415732-F0FA-42A6-9374-2890F590D2E4}" type="presParOf" srcId="{87CB6078-473B-48AC-9C97-7EF9E57ED390}" destId="{14601BFE-D25B-46B7-A1F6-968AB114E11B}"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AF5410-D9F6-42D7-824D-D08EA596826B}"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endParaRPr lang="tr-TR"/>
        </a:p>
      </dgm:t>
    </dgm:pt>
    <dgm:pt modelId="{5C492010-0D3B-4BEE-B3D1-7DF679970FFF}">
      <dgm:prSet phldrT="[Metin]" custT="1"/>
      <dgm:spPr/>
      <dgm:t>
        <a:bodyPr/>
        <a:lstStyle/>
        <a:p>
          <a:r>
            <a:rPr lang="en-US" sz="1200" b="1" dirty="0">
              <a:solidFill>
                <a:srgbClr val="FF0000"/>
              </a:solidFill>
              <a:latin typeface="Times New Roman" pitchFamily="18" charset="0"/>
            </a:rPr>
            <a:t>ASRICA</a:t>
          </a:r>
          <a:r>
            <a:rPr lang="en-US" sz="1100" b="1" dirty="0">
              <a:solidFill>
                <a:srgbClr val="FF0000"/>
              </a:solidFill>
              <a:latin typeface="Times New Roman" pitchFamily="18" charset="0"/>
            </a:rPr>
            <a:t> ISLAMIC COUNTRIES CONFEDERATION PRESIDENT</a:t>
          </a:r>
        </a:p>
      </dgm:t>
    </dgm:pt>
    <dgm:pt modelId="{8B36FAEE-6D8B-41EF-AB44-175698DDF5A9}" type="parTrans" cxnId="{028E2B46-7BAD-448C-9F3E-5C8091B64076}">
      <dgm:prSet/>
      <dgm:spPr/>
      <dgm:t>
        <a:bodyPr/>
        <a:lstStyle/>
        <a:p>
          <a:endParaRPr lang="tr-TR"/>
        </a:p>
      </dgm:t>
    </dgm:pt>
    <dgm:pt modelId="{51AD4730-D7E3-48F5-AFA3-18762ECA4EB4}" type="sibTrans" cxnId="{028E2B46-7BAD-448C-9F3E-5C8091B64076}">
      <dgm:prSet/>
      <dgm:spPr/>
      <dgm:t>
        <a:bodyPr/>
        <a:lstStyle/>
        <a:p>
          <a:endParaRPr lang="tr-TR"/>
        </a:p>
      </dgm:t>
    </dgm:pt>
    <dgm:pt modelId="{DB05FE54-DBBD-4EC8-9CE5-9A38D0313CFD}">
      <dgm:prSet phldrT="[Metin]" custT="1"/>
      <dgm:spPr/>
      <dgm:t>
        <a:bodyPr/>
        <a:lstStyle/>
        <a:p>
          <a:r>
            <a:rPr lang="en-US" sz="800" b="1" dirty="0">
              <a:solidFill>
                <a:srgbClr val="002060"/>
              </a:solidFill>
              <a:latin typeface="Times New Roman" pitchFamily="18" charset="0"/>
            </a:rPr>
            <a:t>MINISTRY OF JUSTICE</a:t>
          </a:r>
        </a:p>
      </dgm:t>
    </dgm:pt>
    <dgm:pt modelId="{F053B0B5-0905-4855-8B29-AA347AC211F0}" type="parTrans" cxnId="{8F52F265-15A4-4415-A133-F59802CB0E69}">
      <dgm:prSet/>
      <dgm:spPr/>
      <dgm:t>
        <a:bodyPr/>
        <a:lstStyle/>
        <a:p>
          <a:endParaRPr lang="tr-TR" sz="1600" dirty="0"/>
        </a:p>
      </dgm:t>
    </dgm:pt>
    <dgm:pt modelId="{5D300DD1-75E3-43A4-80DC-2CA472090396}" type="sibTrans" cxnId="{8F52F265-15A4-4415-A133-F59802CB0E69}">
      <dgm:prSet/>
      <dgm:spPr/>
      <dgm:t>
        <a:bodyPr/>
        <a:lstStyle/>
        <a:p>
          <a:endParaRPr lang="tr-TR"/>
        </a:p>
      </dgm:t>
    </dgm:pt>
    <dgm:pt modelId="{7ACAC40F-57E5-4BB9-ABFE-223DDD1DF4CD}">
      <dgm:prSet phldrT="[Metin]" custT="1"/>
      <dgm:spPr/>
      <dgm:t>
        <a:bodyPr/>
        <a:lstStyle/>
        <a:p>
          <a:r>
            <a:rPr lang="en-US" sz="800" b="1" dirty="0">
              <a:solidFill>
                <a:srgbClr val="002060"/>
              </a:solidFill>
              <a:latin typeface="Times New Roman" pitchFamily="18" charset="0"/>
            </a:rPr>
            <a:t>MINISTRY OF DEFENSE</a:t>
          </a:r>
        </a:p>
      </dgm:t>
    </dgm:pt>
    <dgm:pt modelId="{81DAFA05-462F-491E-95F9-8F5FCA3BB2AC}" type="parTrans" cxnId="{E1227565-85C0-42DF-8D97-ABE929156227}">
      <dgm:prSet/>
      <dgm:spPr/>
      <dgm:t>
        <a:bodyPr/>
        <a:lstStyle/>
        <a:p>
          <a:endParaRPr lang="tr-TR" sz="1600" dirty="0"/>
        </a:p>
      </dgm:t>
    </dgm:pt>
    <dgm:pt modelId="{AC96FA55-784A-4008-9051-7200B4878534}" type="sibTrans" cxnId="{E1227565-85C0-42DF-8D97-ABE929156227}">
      <dgm:prSet/>
      <dgm:spPr/>
      <dgm:t>
        <a:bodyPr/>
        <a:lstStyle/>
        <a:p>
          <a:endParaRPr lang="tr-TR"/>
        </a:p>
      </dgm:t>
    </dgm:pt>
    <dgm:pt modelId="{742B32DB-573B-41B0-9E00-20590561D359}">
      <dgm:prSet phldrT="[Metin]" custT="1"/>
      <dgm:spPr/>
      <dgm:t>
        <a:bodyPr/>
        <a:lstStyle/>
        <a:p>
          <a:r>
            <a:rPr lang="en-US" sz="900" b="1" dirty="0">
              <a:solidFill>
                <a:srgbClr val="FF0000"/>
              </a:solidFill>
              <a:latin typeface="Times New Roman" pitchFamily="18" charset="0"/>
            </a:rPr>
            <a:t>MINISTRY OF DEFENSE INDUSTRY</a:t>
          </a:r>
        </a:p>
      </dgm:t>
    </dgm:pt>
    <dgm:pt modelId="{A66025D2-E953-4F97-A1CD-84F02C6C5A27}" type="parTrans" cxnId="{C1510C02-0CB9-4E20-8204-FAB9DA1615B7}">
      <dgm:prSet/>
      <dgm:spPr/>
      <dgm:t>
        <a:bodyPr/>
        <a:lstStyle/>
        <a:p>
          <a:endParaRPr lang="tr-TR" sz="1600" dirty="0"/>
        </a:p>
      </dgm:t>
    </dgm:pt>
    <dgm:pt modelId="{9FDA0A74-F31B-420E-9527-C272AA4B7F9A}" type="sibTrans" cxnId="{C1510C02-0CB9-4E20-8204-FAB9DA1615B7}">
      <dgm:prSet/>
      <dgm:spPr/>
      <dgm:t>
        <a:bodyPr/>
        <a:lstStyle/>
        <a:p>
          <a:endParaRPr lang="tr-TR"/>
        </a:p>
      </dgm:t>
    </dgm:pt>
    <dgm:pt modelId="{578E212C-41E3-4997-9F4C-021A187A6763}">
      <dgm:prSet phldrT="[Metin]" custT="1"/>
      <dgm:spPr/>
      <dgm:t>
        <a:bodyPr/>
        <a:lstStyle/>
        <a:p>
          <a:r>
            <a:rPr lang="en-US" sz="800" b="1" dirty="0">
              <a:latin typeface="Times New Roman" pitchFamily="18" charset="0"/>
            </a:rPr>
            <a:t>PRESIDENCY OF LAND VEHICLES</a:t>
          </a:r>
        </a:p>
      </dgm:t>
    </dgm:pt>
    <dgm:pt modelId="{6ED75508-2BC3-4090-9BB3-E2BD824C4398}" type="parTrans" cxnId="{8D072C10-BD02-49F1-A3D8-DBD64B01B6D8}">
      <dgm:prSet/>
      <dgm:spPr/>
      <dgm:t>
        <a:bodyPr/>
        <a:lstStyle/>
        <a:p>
          <a:endParaRPr lang="tr-TR" sz="1600" dirty="0"/>
        </a:p>
      </dgm:t>
    </dgm:pt>
    <dgm:pt modelId="{522F2118-1E3A-4CC6-A2CE-5B9B7948B5DA}" type="sibTrans" cxnId="{8D072C10-BD02-49F1-A3D8-DBD64B01B6D8}">
      <dgm:prSet/>
      <dgm:spPr/>
      <dgm:t>
        <a:bodyPr/>
        <a:lstStyle/>
        <a:p>
          <a:endParaRPr lang="tr-TR"/>
        </a:p>
      </dgm:t>
    </dgm:pt>
    <dgm:pt modelId="{E9061B7B-BCFD-40D1-BD7C-6C7832682E8B}">
      <dgm:prSet phldrT="[Metin]" custT="1"/>
      <dgm:spPr/>
      <dgm:t>
        <a:bodyPr/>
        <a:lstStyle/>
        <a:p>
          <a:r>
            <a:rPr lang="en-US" sz="800" b="1" dirty="0">
              <a:latin typeface="Times New Roman" pitchFamily="18" charset="0"/>
            </a:rPr>
            <a:t>PRESIDENCY OF NAVAL VEHICLES</a:t>
          </a:r>
        </a:p>
      </dgm:t>
    </dgm:pt>
    <dgm:pt modelId="{5EAA5400-A634-4D89-80C5-21A33717ECD8}" type="parTrans" cxnId="{476152A9-89FF-4C14-B071-570539C4EE35}">
      <dgm:prSet/>
      <dgm:spPr/>
      <dgm:t>
        <a:bodyPr/>
        <a:lstStyle/>
        <a:p>
          <a:endParaRPr lang="tr-TR" sz="1600" dirty="0"/>
        </a:p>
      </dgm:t>
    </dgm:pt>
    <dgm:pt modelId="{0607C4B6-672E-4868-8D1A-3F997E7EBB3C}" type="sibTrans" cxnId="{476152A9-89FF-4C14-B071-570539C4EE35}">
      <dgm:prSet/>
      <dgm:spPr/>
      <dgm:t>
        <a:bodyPr/>
        <a:lstStyle/>
        <a:p>
          <a:endParaRPr lang="tr-TR"/>
        </a:p>
      </dgm:t>
    </dgm:pt>
    <dgm:pt modelId="{9E05D99C-6D9B-4A3D-AA1B-816E9BEB2BE3}">
      <dgm:prSet phldrT="[Metin]" custT="1"/>
      <dgm:spPr/>
      <dgm:t>
        <a:bodyPr/>
        <a:lstStyle/>
        <a:p>
          <a:r>
            <a:rPr lang="en-US" sz="800" b="1" dirty="0">
              <a:latin typeface="Times New Roman" pitchFamily="18" charset="0"/>
            </a:rPr>
            <a:t>PRESIDENCY OF AVIATION SYSTEMS</a:t>
          </a:r>
        </a:p>
      </dgm:t>
    </dgm:pt>
    <dgm:pt modelId="{E5378833-E843-4650-878D-23CA36BF21BD}" type="parTrans" cxnId="{6E306254-DD3F-49D2-A568-533E0545BDD0}">
      <dgm:prSet/>
      <dgm:spPr/>
      <dgm:t>
        <a:bodyPr/>
        <a:lstStyle/>
        <a:p>
          <a:endParaRPr lang="tr-TR" sz="1600" dirty="0"/>
        </a:p>
      </dgm:t>
    </dgm:pt>
    <dgm:pt modelId="{149F86CC-EB89-4F39-9F14-3AEA93D42869}" type="sibTrans" cxnId="{6E306254-DD3F-49D2-A568-533E0545BDD0}">
      <dgm:prSet/>
      <dgm:spPr/>
      <dgm:t>
        <a:bodyPr/>
        <a:lstStyle/>
        <a:p>
          <a:endParaRPr lang="tr-TR"/>
        </a:p>
      </dgm:t>
    </dgm:pt>
    <dgm:pt modelId="{F3201E2F-875B-4FAD-9566-444D218AFEEB}">
      <dgm:prSet phldrT="[Metin]" custT="1"/>
      <dgm:spPr/>
      <dgm:t>
        <a:bodyPr/>
        <a:lstStyle/>
        <a:p>
          <a:r>
            <a:rPr lang="en-US" sz="800" b="1" dirty="0">
              <a:latin typeface="Times New Roman" pitchFamily="18" charset="0"/>
            </a:rPr>
            <a:t>PRESIDENCY OF R&amp;D</a:t>
          </a:r>
        </a:p>
      </dgm:t>
    </dgm:pt>
    <dgm:pt modelId="{5C34C358-C53C-452F-9C25-0ABC46231022}" type="parTrans" cxnId="{930549D5-3377-4259-BDD3-E44FDB70C196}">
      <dgm:prSet/>
      <dgm:spPr/>
      <dgm:t>
        <a:bodyPr/>
        <a:lstStyle/>
        <a:p>
          <a:endParaRPr lang="tr-TR" sz="1600" dirty="0"/>
        </a:p>
      </dgm:t>
    </dgm:pt>
    <dgm:pt modelId="{CAF32ECC-1F67-4C2C-9268-22488EFD15E1}" type="sibTrans" cxnId="{930549D5-3377-4259-BDD3-E44FDB70C196}">
      <dgm:prSet/>
      <dgm:spPr/>
      <dgm:t>
        <a:bodyPr/>
        <a:lstStyle/>
        <a:p>
          <a:endParaRPr lang="tr-TR"/>
        </a:p>
      </dgm:t>
    </dgm:pt>
    <dgm:pt modelId="{0AD4EF89-7685-4378-91E3-ACDB79C8EB8B}">
      <dgm:prSet phldrT="[Metin]" custT="1"/>
      <dgm:spPr/>
      <dgm:t>
        <a:bodyPr/>
        <a:lstStyle/>
        <a:p>
          <a:r>
            <a:rPr lang="en-US" sz="800" b="1" dirty="0">
              <a:latin typeface="Times New Roman" pitchFamily="18" charset="0"/>
            </a:rPr>
            <a:t>AIR DEFENSE</a:t>
          </a:r>
          <a:r>
            <a:rPr lang="tr-TR" sz="800" b="1" dirty="0">
              <a:latin typeface="Times New Roman" pitchFamily="18" charset="0"/>
            </a:rPr>
            <a:t> </a:t>
          </a:r>
          <a:r>
            <a:rPr lang="en-US" sz="800" b="1" dirty="0">
              <a:latin typeface="Times New Roman" pitchFamily="18" charset="0"/>
            </a:rPr>
            <a:t>PRESIDENCY AIR DEFENSE AND WEAPON SYSTEMS</a:t>
          </a:r>
        </a:p>
      </dgm:t>
    </dgm:pt>
    <dgm:pt modelId="{CCE51C8F-B3C9-4073-8A41-8DAE4494428C}" type="parTrans" cxnId="{96F1602D-98AF-4074-97A2-F90CEB1E68F2}">
      <dgm:prSet/>
      <dgm:spPr/>
      <dgm:t>
        <a:bodyPr/>
        <a:lstStyle/>
        <a:p>
          <a:endParaRPr lang="tr-TR" sz="1600" dirty="0"/>
        </a:p>
      </dgm:t>
    </dgm:pt>
    <dgm:pt modelId="{042B2A1B-D714-47A3-B38A-E127C65D0D4B}" type="sibTrans" cxnId="{96F1602D-98AF-4074-97A2-F90CEB1E68F2}">
      <dgm:prSet/>
      <dgm:spPr/>
      <dgm:t>
        <a:bodyPr/>
        <a:lstStyle/>
        <a:p>
          <a:endParaRPr lang="tr-TR"/>
        </a:p>
      </dgm:t>
    </dgm:pt>
    <dgm:pt modelId="{23B140EA-E5C6-46CA-B7B8-04AA2C784A52}">
      <dgm:prSet phldrT="[Metin]" custT="1"/>
      <dgm:spPr/>
      <dgm:t>
        <a:bodyPr/>
        <a:lstStyle/>
        <a:p>
          <a:r>
            <a:rPr lang="en-US" sz="800" b="1" dirty="0">
              <a:latin typeface="Times New Roman" pitchFamily="18" charset="0"/>
            </a:rPr>
            <a:t>PRESIDENCY OF STANDARDIZATION AND METROLOGY</a:t>
          </a:r>
        </a:p>
      </dgm:t>
    </dgm:pt>
    <dgm:pt modelId="{47217D15-A25A-4599-BE6E-D9DE47933ABA}" type="parTrans" cxnId="{4048FC3C-373D-41A2-AAF8-B8E08CA33CFA}">
      <dgm:prSet/>
      <dgm:spPr/>
      <dgm:t>
        <a:bodyPr/>
        <a:lstStyle/>
        <a:p>
          <a:endParaRPr lang="tr-TR" sz="1600" dirty="0"/>
        </a:p>
      </dgm:t>
    </dgm:pt>
    <dgm:pt modelId="{CF6AD83D-8ABB-4240-93B4-65C98B113DBD}" type="sibTrans" cxnId="{4048FC3C-373D-41A2-AAF8-B8E08CA33CFA}">
      <dgm:prSet/>
      <dgm:spPr/>
      <dgm:t>
        <a:bodyPr/>
        <a:lstStyle/>
        <a:p>
          <a:endParaRPr lang="tr-TR"/>
        </a:p>
      </dgm:t>
    </dgm:pt>
    <dgm:pt modelId="{752151E2-F764-45A1-AD27-E1948E142050}">
      <dgm:prSet phldrT="[Metin]" custT="1"/>
      <dgm:spPr/>
      <dgm:t>
        <a:bodyPr/>
        <a:lstStyle/>
        <a:p>
          <a:r>
            <a:rPr lang="en-US" sz="800" b="1" dirty="0">
              <a:latin typeface="Times New Roman" pitchFamily="18" charset="0"/>
            </a:rPr>
            <a:t>PRESIDENCY OF ELECTRONIC WARFARE SYSTEMS</a:t>
          </a:r>
        </a:p>
      </dgm:t>
    </dgm:pt>
    <dgm:pt modelId="{7608AD60-BE30-4478-BD11-4A2A764BC50C}" type="parTrans" cxnId="{BEC806D7-FD3E-45C2-85CB-8489E19726A5}">
      <dgm:prSet/>
      <dgm:spPr/>
      <dgm:t>
        <a:bodyPr/>
        <a:lstStyle/>
        <a:p>
          <a:endParaRPr lang="tr-TR" sz="1600" dirty="0"/>
        </a:p>
      </dgm:t>
    </dgm:pt>
    <dgm:pt modelId="{7EB6D0EC-3B51-49E5-A2DC-A733F2476AD0}" type="sibTrans" cxnId="{BEC806D7-FD3E-45C2-85CB-8489E19726A5}">
      <dgm:prSet/>
      <dgm:spPr/>
      <dgm:t>
        <a:bodyPr/>
        <a:lstStyle/>
        <a:p>
          <a:endParaRPr lang="tr-TR"/>
        </a:p>
      </dgm:t>
    </dgm:pt>
    <dgm:pt modelId="{8311EAA4-31D4-4B5B-84EE-269F8775F308}">
      <dgm:prSet phldrT="[Metin]" custT="1"/>
      <dgm:spPr/>
      <dgm:t>
        <a:bodyPr/>
        <a:lstStyle/>
        <a:p>
          <a:r>
            <a:rPr lang="en-US" sz="800" b="1" dirty="0">
              <a:latin typeface="Times New Roman" pitchFamily="18" charset="0"/>
            </a:rPr>
            <a:t>PRESIDENCY OF CYBER SECURITY</a:t>
          </a:r>
        </a:p>
      </dgm:t>
    </dgm:pt>
    <dgm:pt modelId="{CD7ACE02-1F1E-4755-9443-DA187AC19BD6}" type="parTrans" cxnId="{FCAB1F54-2FAD-49F1-AA80-B395FB77E886}">
      <dgm:prSet/>
      <dgm:spPr/>
      <dgm:t>
        <a:bodyPr/>
        <a:lstStyle/>
        <a:p>
          <a:endParaRPr lang="tr-TR" sz="1600" dirty="0"/>
        </a:p>
      </dgm:t>
    </dgm:pt>
    <dgm:pt modelId="{9BE5F132-BF3D-4C34-8743-6A64ED4137EC}" type="sibTrans" cxnId="{FCAB1F54-2FAD-49F1-AA80-B395FB77E886}">
      <dgm:prSet/>
      <dgm:spPr/>
      <dgm:t>
        <a:bodyPr/>
        <a:lstStyle/>
        <a:p>
          <a:endParaRPr lang="tr-TR"/>
        </a:p>
      </dgm:t>
    </dgm:pt>
    <dgm:pt modelId="{AAD9B45C-5A27-4BC9-85EF-9FCB30A55EEF}">
      <dgm:prSet phldrT="[Metin]" custT="1"/>
      <dgm:spPr/>
      <dgm:t>
        <a:bodyPr/>
        <a:lstStyle/>
        <a:p>
          <a:r>
            <a:rPr lang="en-US" sz="800" b="1" dirty="0">
              <a:solidFill>
                <a:srgbClr val="002060"/>
              </a:solidFill>
              <a:latin typeface="Times New Roman" pitchFamily="18" charset="0"/>
            </a:rPr>
            <a:t>MINISTRY OF INTERNAL AFFAIRS</a:t>
          </a:r>
        </a:p>
      </dgm:t>
    </dgm:pt>
    <dgm:pt modelId="{ED044455-0E0B-4117-AAF5-3E32D5ED4D41}" type="parTrans" cxnId="{6784EC4C-F3B7-4711-8110-775395E4FE88}">
      <dgm:prSet/>
      <dgm:spPr/>
      <dgm:t>
        <a:bodyPr/>
        <a:lstStyle/>
        <a:p>
          <a:endParaRPr lang="tr-TR" sz="1600" dirty="0"/>
        </a:p>
      </dgm:t>
    </dgm:pt>
    <dgm:pt modelId="{B481C836-5ED6-454C-89DE-8BF66432EFE0}" type="sibTrans" cxnId="{6784EC4C-F3B7-4711-8110-775395E4FE88}">
      <dgm:prSet/>
      <dgm:spPr/>
      <dgm:t>
        <a:bodyPr/>
        <a:lstStyle/>
        <a:p>
          <a:endParaRPr lang="tr-TR"/>
        </a:p>
      </dgm:t>
    </dgm:pt>
    <dgm:pt modelId="{C32DF588-881C-4182-9429-BC8A1F7B4F69}">
      <dgm:prSet phldrT="[Metin]" custT="1"/>
      <dgm:spPr/>
      <dgm:t>
        <a:bodyPr/>
        <a:lstStyle/>
        <a:p>
          <a:r>
            <a:rPr lang="en-US" sz="800" b="1" dirty="0">
              <a:solidFill>
                <a:srgbClr val="002060"/>
              </a:solidFill>
              <a:latin typeface="Times New Roman" pitchFamily="18" charset="0"/>
            </a:rPr>
            <a:t>MINISTRY OF FOREIGN AFFAIRS</a:t>
          </a:r>
        </a:p>
      </dgm:t>
    </dgm:pt>
    <dgm:pt modelId="{07451729-1F10-4584-B980-21B9F7EB323F}" type="parTrans" cxnId="{8DE91FC8-6183-47C8-B1F7-C808D20D8CE1}">
      <dgm:prSet/>
      <dgm:spPr/>
      <dgm:t>
        <a:bodyPr/>
        <a:lstStyle/>
        <a:p>
          <a:endParaRPr lang="tr-TR" sz="1600" dirty="0"/>
        </a:p>
      </dgm:t>
    </dgm:pt>
    <dgm:pt modelId="{51EFED57-CCF9-4F7F-B2CF-8A71716FD819}" type="sibTrans" cxnId="{8DE91FC8-6183-47C8-B1F7-C808D20D8CE1}">
      <dgm:prSet/>
      <dgm:spPr/>
      <dgm:t>
        <a:bodyPr/>
        <a:lstStyle/>
        <a:p>
          <a:endParaRPr lang="tr-TR"/>
        </a:p>
      </dgm:t>
    </dgm:pt>
    <dgm:pt modelId="{AEBFCC38-C33B-4DA0-BBA7-5C4F3BD1C8B4}">
      <dgm:prSet phldrT="[Metin]" custT="1"/>
      <dgm:spPr/>
      <dgm:t>
        <a:bodyPr/>
        <a:lstStyle/>
        <a:p>
          <a:r>
            <a:rPr lang="en-US" sz="800" b="1" dirty="0">
              <a:latin typeface="Times New Roman" pitchFamily="18" charset="0"/>
            </a:rPr>
            <a:t>PRESIDENCY OF SPACE SYSTEMS</a:t>
          </a:r>
        </a:p>
      </dgm:t>
    </dgm:pt>
    <dgm:pt modelId="{DCD0C845-AB20-47B1-A1C4-FC8F55C3F4B9}" type="parTrans" cxnId="{1A4A96F4-FCEE-48F1-8B9D-03730DAF99EE}">
      <dgm:prSet/>
      <dgm:spPr/>
      <dgm:t>
        <a:bodyPr/>
        <a:lstStyle/>
        <a:p>
          <a:endParaRPr lang="tr-TR" sz="1600" dirty="0"/>
        </a:p>
      </dgm:t>
    </dgm:pt>
    <dgm:pt modelId="{01BE8F30-0E4E-45F7-8F35-218136A7FA63}" type="sibTrans" cxnId="{1A4A96F4-FCEE-48F1-8B9D-03730DAF99EE}">
      <dgm:prSet/>
      <dgm:spPr/>
      <dgm:t>
        <a:bodyPr/>
        <a:lstStyle/>
        <a:p>
          <a:endParaRPr lang="tr-TR"/>
        </a:p>
      </dgm:t>
    </dgm:pt>
    <dgm:pt modelId="{54E56EB9-157E-441A-8644-061C29C0A4E4}" type="pres">
      <dgm:prSet presAssocID="{2EAF5410-D9F6-42D7-824D-D08EA596826B}" presName="hierChild1" presStyleCnt="0">
        <dgm:presLayoutVars>
          <dgm:chPref val="1"/>
          <dgm:dir/>
          <dgm:animOne val="branch"/>
          <dgm:animLvl val="lvl"/>
          <dgm:resizeHandles/>
        </dgm:presLayoutVars>
      </dgm:prSet>
      <dgm:spPr/>
    </dgm:pt>
    <dgm:pt modelId="{864ABEF4-4223-466E-A93F-C5D28FBD22BE}" type="pres">
      <dgm:prSet presAssocID="{5C492010-0D3B-4BEE-B3D1-7DF679970FFF}" presName="hierRoot1" presStyleCnt="0"/>
      <dgm:spPr/>
    </dgm:pt>
    <dgm:pt modelId="{0557687C-4A38-4906-903C-5F98537AE574}" type="pres">
      <dgm:prSet presAssocID="{5C492010-0D3B-4BEE-B3D1-7DF679970FFF}" presName="composite" presStyleCnt="0"/>
      <dgm:spPr/>
    </dgm:pt>
    <dgm:pt modelId="{65EE6E8F-8E46-4BDB-A2A4-5321E9B7727D}" type="pres">
      <dgm:prSet presAssocID="{5C492010-0D3B-4BEE-B3D1-7DF679970FFF}" presName="background" presStyleLbl="node0" presStyleIdx="0" presStyleCnt="1"/>
      <dgm:spPr/>
    </dgm:pt>
    <dgm:pt modelId="{D364BA3B-2C19-4B40-8FB3-0B08587AEEA1}" type="pres">
      <dgm:prSet presAssocID="{5C492010-0D3B-4BEE-B3D1-7DF679970FFF}" presName="text" presStyleLbl="fgAcc0" presStyleIdx="0" presStyleCnt="1" custScaleX="238125" custScaleY="149964" custLinFactY="-6907" custLinFactNeighborX="-10102" custLinFactNeighborY="-100000">
        <dgm:presLayoutVars>
          <dgm:chPref val="3"/>
        </dgm:presLayoutVars>
      </dgm:prSet>
      <dgm:spPr/>
    </dgm:pt>
    <dgm:pt modelId="{DCC439AF-9766-4B54-8241-BA6B18B86554}" type="pres">
      <dgm:prSet presAssocID="{5C492010-0D3B-4BEE-B3D1-7DF679970FFF}" presName="hierChild2" presStyleCnt="0"/>
      <dgm:spPr/>
    </dgm:pt>
    <dgm:pt modelId="{463A19C7-A9B5-4CC6-92DE-CF36944E2AFA}" type="pres">
      <dgm:prSet presAssocID="{F053B0B5-0905-4855-8B29-AA347AC211F0}" presName="Name10" presStyleLbl="parChTrans1D2" presStyleIdx="0" presStyleCnt="5"/>
      <dgm:spPr/>
    </dgm:pt>
    <dgm:pt modelId="{07E0082B-558C-477C-866E-088B94FE78A9}" type="pres">
      <dgm:prSet presAssocID="{DB05FE54-DBBD-4EC8-9CE5-9A38D0313CFD}" presName="hierRoot2" presStyleCnt="0"/>
      <dgm:spPr/>
    </dgm:pt>
    <dgm:pt modelId="{746B7788-8C6F-4F91-AB66-808C77B8DB01}" type="pres">
      <dgm:prSet presAssocID="{DB05FE54-DBBD-4EC8-9CE5-9A38D0313CFD}" presName="composite2" presStyleCnt="0"/>
      <dgm:spPr/>
    </dgm:pt>
    <dgm:pt modelId="{81A90455-DEAE-4D11-B0BB-E0059FBF3772}" type="pres">
      <dgm:prSet presAssocID="{DB05FE54-DBBD-4EC8-9CE5-9A38D0313CFD}" presName="background2" presStyleLbl="node2" presStyleIdx="0" presStyleCnt="5"/>
      <dgm:spPr/>
    </dgm:pt>
    <dgm:pt modelId="{24768A44-FEBA-42CD-BFE6-CF82C1F418F7}" type="pres">
      <dgm:prSet presAssocID="{DB05FE54-DBBD-4EC8-9CE5-9A38D0313CFD}" presName="text2" presStyleLbl="fgAcc2" presStyleIdx="0" presStyleCnt="5" custScaleX="138527" custLinFactNeighborX="-63035" custLinFactNeighborY="-56945">
        <dgm:presLayoutVars>
          <dgm:chPref val="3"/>
        </dgm:presLayoutVars>
      </dgm:prSet>
      <dgm:spPr/>
    </dgm:pt>
    <dgm:pt modelId="{C573D2F9-622E-415E-9DD2-EE7E38FC703F}" type="pres">
      <dgm:prSet presAssocID="{DB05FE54-DBBD-4EC8-9CE5-9A38D0313CFD}" presName="hierChild3" presStyleCnt="0"/>
      <dgm:spPr/>
    </dgm:pt>
    <dgm:pt modelId="{8A0DE8D8-5214-4FA2-92C9-75D0BB4E1671}" type="pres">
      <dgm:prSet presAssocID="{81DAFA05-462F-491E-95F9-8F5FCA3BB2AC}" presName="Name10" presStyleLbl="parChTrans1D2" presStyleIdx="1" presStyleCnt="5"/>
      <dgm:spPr/>
    </dgm:pt>
    <dgm:pt modelId="{6ACDD2F8-9A15-48C8-9147-4A8DE1A4C98A}" type="pres">
      <dgm:prSet presAssocID="{7ACAC40F-57E5-4BB9-ABFE-223DDD1DF4CD}" presName="hierRoot2" presStyleCnt="0"/>
      <dgm:spPr/>
    </dgm:pt>
    <dgm:pt modelId="{25A029DA-8F54-4226-9D92-9D240CC9FF5C}" type="pres">
      <dgm:prSet presAssocID="{7ACAC40F-57E5-4BB9-ABFE-223DDD1DF4CD}" presName="composite2" presStyleCnt="0"/>
      <dgm:spPr/>
    </dgm:pt>
    <dgm:pt modelId="{4ED49776-C0A4-4292-9495-CF1E94E7F46D}" type="pres">
      <dgm:prSet presAssocID="{7ACAC40F-57E5-4BB9-ABFE-223DDD1DF4CD}" presName="background2" presStyleLbl="node2" presStyleIdx="1" presStyleCnt="5"/>
      <dgm:spPr/>
    </dgm:pt>
    <dgm:pt modelId="{CC0F31A9-B26F-4AB2-889C-8A03C59C218C}" type="pres">
      <dgm:prSet presAssocID="{7ACAC40F-57E5-4BB9-ABFE-223DDD1DF4CD}" presName="text2" presStyleLbl="fgAcc2" presStyleIdx="1" presStyleCnt="5" custScaleX="119264" custLinFactNeighborX="-28739" custLinFactNeighborY="-56945">
        <dgm:presLayoutVars>
          <dgm:chPref val="3"/>
        </dgm:presLayoutVars>
      </dgm:prSet>
      <dgm:spPr/>
    </dgm:pt>
    <dgm:pt modelId="{5274440F-42FE-4B76-9BF4-B48B31A73CA9}" type="pres">
      <dgm:prSet presAssocID="{7ACAC40F-57E5-4BB9-ABFE-223DDD1DF4CD}" presName="hierChild3" presStyleCnt="0"/>
      <dgm:spPr/>
    </dgm:pt>
    <dgm:pt modelId="{1AADD799-2EDB-4B78-98D7-9470964D5796}" type="pres">
      <dgm:prSet presAssocID="{A66025D2-E953-4F97-A1CD-84F02C6C5A27}" presName="Name10" presStyleLbl="parChTrans1D2" presStyleIdx="2" presStyleCnt="5"/>
      <dgm:spPr/>
    </dgm:pt>
    <dgm:pt modelId="{46AC07B0-A648-4159-9405-E48F0BDF8212}" type="pres">
      <dgm:prSet presAssocID="{742B32DB-573B-41B0-9E00-20590561D359}" presName="hierRoot2" presStyleCnt="0"/>
      <dgm:spPr/>
    </dgm:pt>
    <dgm:pt modelId="{6DD99F63-CDAB-4679-98F3-5E077574EFFC}" type="pres">
      <dgm:prSet presAssocID="{742B32DB-573B-41B0-9E00-20590561D359}" presName="composite2" presStyleCnt="0"/>
      <dgm:spPr/>
    </dgm:pt>
    <dgm:pt modelId="{99C2105B-3493-41C9-8EA4-A9D714CE901F}" type="pres">
      <dgm:prSet presAssocID="{742B32DB-573B-41B0-9E00-20590561D359}" presName="background2" presStyleLbl="node2" presStyleIdx="2" presStyleCnt="5"/>
      <dgm:spPr/>
    </dgm:pt>
    <dgm:pt modelId="{1C6E78FD-5F50-4276-BBC3-5FF72D1CDED0}" type="pres">
      <dgm:prSet presAssocID="{742B32DB-573B-41B0-9E00-20590561D359}" presName="text2" presStyleLbl="fgAcc2" presStyleIdx="2" presStyleCnt="5" custScaleX="119264" custLinFactNeighborX="-14189" custLinFactNeighborY="-56945">
        <dgm:presLayoutVars>
          <dgm:chPref val="3"/>
        </dgm:presLayoutVars>
      </dgm:prSet>
      <dgm:spPr/>
    </dgm:pt>
    <dgm:pt modelId="{F5BE690B-C659-4B05-8607-B1CBA1474205}" type="pres">
      <dgm:prSet presAssocID="{742B32DB-573B-41B0-9E00-20590561D359}" presName="hierChild3" presStyleCnt="0"/>
      <dgm:spPr/>
    </dgm:pt>
    <dgm:pt modelId="{2722B5EF-76E2-4786-82EC-86C969B79DD2}" type="pres">
      <dgm:prSet presAssocID="{6ED75508-2BC3-4090-9BB3-E2BD824C4398}" presName="Name17" presStyleLbl="parChTrans1D3" presStyleIdx="0" presStyleCnt="9"/>
      <dgm:spPr/>
    </dgm:pt>
    <dgm:pt modelId="{414D7E97-ED93-4F1E-BC25-A88EE75B53D8}" type="pres">
      <dgm:prSet presAssocID="{578E212C-41E3-4997-9F4C-021A187A6763}" presName="hierRoot3" presStyleCnt="0"/>
      <dgm:spPr/>
    </dgm:pt>
    <dgm:pt modelId="{A73493EF-3EC7-47F7-81B2-589AACFF5BEE}" type="pres">
      <dgm:prSet presAssocID="{578E212C-41E3-4997-9F4C-021A187A6763}" presName="composite3" presStyleCnt="0"/>
      <dgm:spPr/>
    </dgm:pt>
    <dgm:pt modelId="{C092BAF4-D7FC-4B6B-A334-1E55A5909BA1}" type="pres">
      <dgm:prSet presAssocID="{578E212C-41E3-4997-9F4C-021A187A6763}" presName="background3" presStyleLbl="node3" presStyleIdx="0" presStyleCnt="9"/>
      <dgm:spPr/>
    </dgm:pt>
    <dgm:pt modelId="{A0719935-ABC7-4400-8B61-0AEF8DB00C27}" type="pres">
      <dgm:prSet presAssocID="{578E212C-41E3-4997-9F4C-021A187A6763}" presName="text3" presStyleLbl="fgAcc3" presStyleIdx="0" presStyleCnt="9" custScaleX="115207">
        <dgm:presLayoutVars>
          <dgm:chPref val="3"/>
        </dgm:presLayoutVars>
      </dgm:prSet>
      <dgm:spPr/>
    </dgm:pt>
    <dgm:pt modelId="{FEBC3547-15F4-484B-A592-B95BF7B8B09F}" type="pres">
      <dgm:prSet presAssocID="{578E212C-41E3-4997-9F4C-021A187A6763}" presName="hierChild4" presStyleCnt="0"/>
      <dgm:spPr/>
    </dgm:pt>
    <dgm:pt modelId="{A1109B1F-6578-48F2-B79D-EDA057345112}" type="pres">
      <dgm:prSet presAssocID="{5EAA5400-A634-4D89-80C5-21A33717ECD8}" presName="Name17" presStyleLbl="parChTrans1D3" presStyleIdx="1" presStyleCnt="9"/>
      <dgm:spPr/>
    </dgm:pt>
    <dgm:pt modelId="{2C3D74F8-C518-41F0-8D5F-82CBDBD1F8EE}" type="pres">
      <dgm:prSet presAssocID="{E9061B7B-BCFD-40D1-BD7C-6C7832682E8B}" presName="hierRoot3" presStyleCnt="0"/>
      <dgm:spPr/>
    </dgm:pt>
    <dgm:pt modelId="{A3C5A060-725F-4B38-BD74-B685B80350C8}" type="pres">
      <dgm:prSet presAssocID="{E9061B7B-BCFD-40D1-BD7C-6C7832682E8B}" presName="composite3" presStyleCnt="0"/>
      <dgm:spPr/>
    </dgm:pt>
    <dgm:pt modelId="{EADF8F3C-20C4-4FE7-85A9-54EBAED406D3}" type="pres">
      <dgm:prSet presAssocID="{E9061B7B-BCFD-40D1-BD7C-6C7832682E8B}" presName="background3" presStyleLbl="node3" presStyleIdx="1" presStyleCnt="9"/>
      <dgm:spPr/>
    </dgm:pt>
    <dgm:pt modelId="{8E09C2C6-6905-45EE-9DA0-EFCB33C90423}" type="pres">
      <dgm:prSet presAssocID="{E9061B7B-BCFD-40D1-BD7C-6C7832682E8B}" presName="text3" presStyleLbl="fgAcc3" presStyleIdx="1" presStyleCnt="9" custScaleX="100083" custLinFactNeighborX="-3841" custLinFactNeighborY="3024">
        <dgm:presLayoutVars>
          <dgm:chPref val="3"/>
        </dgm:presLayoutVars>
      </dgm:prSet>
      <dgm:spPr/>
    </dgm:pt>
    <dgm:pt modelId="{BC0000B0-3ADE-4512-999D-65E3BCDEF52C}" type="pres">
      <dgm:prSet presAssocID="{E9061B7B-BCFD-40D1-BD7C-6C7832682E8B}" presName="hierChild4" presStyleCnt="0"/>
      <dgm:spPr/>
    </dgm:pt>
    <dgm:pt modelId="{FBE7C0E9-4E44-4A06-8F49-00F120069518}" type="pres">
      <dgm:prSet presAssocID="{E5378833-E843-4650-878D-23CA36BF21BD}" presName="Name17" presStyleLbl="parChTrans1D3" presStyleIdx="2" presStyleCnt="9"/>
      <dgm:spPr/>
    </dgm:pt>
    <dgm:pt modelId="{94717708-64E5-47DC-8900-3934510598CA}" type="pres">
      <dgm:prSet presAssocID="{9E05D99C-6D9B-4A3D-AA1B-816E9BEB2BE3}" presName="hierRoot3" presStyleCnt="0"/>
      <dgm:spPr/>
    </dgm:pt>
    <dgm:pt modelId="{621BB1D4-2418-4016-89AD-EC8573D5A6D2}" type="pres">
      <dgm:prSet presAssocID="{9E05D99C-6D9B-4A3D-AA1B-816E9BEB2BE3}" presName="composite3" presStyleCnt="0"/>
      <dgm:spPr/>
    </dgm:pt>
    <dgm:pt modelId="{D654DA49-D458-400D-943A-E8A1B91565C2}" type="pres">
      <dgm:prSet presAssocID="{9E05D99C-6D9B-4A3D-AA1B-816E9BEB2BE3}" presName="background3" presStyleLbl="node3" presStyleIdx="2" presStyleCnt="9"/>
      <dgm:spPr/>
    </dgm:pt>
    <dgm:pt modelId="{30C64D3F-42F6-4C9D-837D-A54B34286DEB}" type="pres">
      <dgm:prSet presAssocID="{9E05D99C-6D9B-4A3D-AA1B-816E9BEB2BE3}" presName="text3" presStyleLbl="fgAcc3" presStyleIdx="2" presStyleCnt="9" custScaleX="105987" custLinFactNeighborX="-960">
        <dgm:presLayoutVars>
          <dgm:chPref val="3"/>
        </dgm:presLayoutVars>
      </dgm:prSet>
      <dgm:spPr/>
    </dgm:pt>
    <dgm:pt modelId="{566708F2-2D6C-47D7-AFCC-B2DD3B8DEA3B}" type="pres">
      <dgm:prSet presAssocID="{9E05D99C-6D9B-4A3D-AA1B-816E9BEB2BE3}" presName="hierChild4" presStyleCnt="0"/>
      <dgm:spPr/>
    </dgm:pt>
    <dgm:pt modelId="{E0392072-C497-4765-AA7B-BEA962429902}" type="pres">
      <dgm:prSet presAssocID="{DCD0C845-AB20-47B1-A1C4-FC8F55C3F4B9}" presName="Name17" presStyleLbl="parChTrans1D3" presStyleIdx="3" presStyleCnt="9"/>
      <dgm:spPr/>
    </dgm:pt>
    <dgm:pt modelId="{957697F6-945D-42DE-AD2E-5EBB881A8C81}" type="pres">
      <dgm:prSet presAssocID="{AEBFCC38-C33B-4DA0-BBA7-5C4F3BD1C8B4}" presName="hierRoot3" presStyleCnt="0"/>
      <dgm:spPr/>
    </dgm:pt>
    <dgm:pt modelId="{0A77EC9C-C9D8-4545-AE86-ADEADCB9128E}" type="pres">
      <dgm:prSet presAssocID="{AEBFCC38-C33B-4DA0-BBA7-5C4F3BD1C8B4}" presName="composite3" presStyleCnt="0"/>
      <dgm:spPr/>
    </dgm:pt>
    <dgm:pt modelId="{58B3C3A1-0964-40EC-B699-C2E6703C40F1}" type="pres">
      <dgm:prSet presAssocID="{AEBFCC38-C33B-4DA0-BBA7-5C4F3BD1C8B4}" presName="background3" presStyleLbl="node3" presStyleIdx="3" presStyleCnt="9"/>
      <dgm:spPr/>
    </dgm:pt>
    <dgm:pt modelId="{5447E135-B9A8-4693-94D3-954F709A68C0}" type="pres">
      <dgm:prSet presAssocID="{AEBFCC38-C33B-4DA0-BBA7-5C4F3BD1C8B4}" presName="text3" presStyleLbl="fgAcc3" presStyleIdx="3" presStyleCnt="9" custScaleX="123114">
        <dgm:presLayoutVars>
          <dgm:chPref val="3"/>
        </dgm:presLayoutVars>
      </dgm:prSet>
      <dgm:spPr/>
    </dgm:pt>
    <dgm:pt modelId="{67B25ED3-D2FF-4DFD-8100-E9E132BBF060}" type="pres">
      <dgm:prSet presAssocID="{AEBFCC38-C33B-4DA0-BBA7-5C4F3BD1C8B4}" presName="hierChild4" presStyleCnt="0"/>
      <dgm:spPr/>
    </dgm:pt>
    <dgm:pt modelId="{E9E0E203-8571-4AEF-8743-D36A8DCFE9CD}" type="pres">
      <dgm:prSet presAssocID="{5C34C358-C53C-452F-9C25-0ABC46231022}" presName="Name17" presStyleLbl="parChTrans1D3" presStyleIdx="4" presStyleCnt="9"/>
      <dgm:spPr/>
    </dgm:pt>
    <dgm:pt modelId="{616D333B-8D90-4177-A655-A86A711B392E}" type="pres">
      <dgm:prSet presAssocID="{F3201E2F-875B-4FAD-9566-444D218AFEEB}" presName="hierRoot3" presStyleCnt="0"/>
      <dgm:spPr/>
    </dgm:pt>
    <dgm:pt modelId="{463F6C91-A093-4B36-9CCA-88EEF8EA5116}" type="pres">
      <dgm:prSet presAssocID="{F3201E2F-875B-4FAD-9566-444D218AFEEB}" presName="composite3" presStyleCnt="0"/>
      <dgm:spPr/>
    </dgm:pt>
    <dgm:pt modelId="{531FD3B4-6396-4B59-A416-D3405BD86098}" type="pres">
      <dgm:prSet presAssocID="{F3201E2F-875B-4FAD-9566-444D218AFEEB}" presName="background3" presStyleLbl="node3" presStyleIdx="4" presStyleCnt="9"/>
      <dgm:spPr/>
    </dgm:pt>
    <dgm:pt modelId="{7E972865-7FC8-43B8-A0AB-1662F2D8FB57}" type="pres">
      <dgm:prSet presAssocID="{F3201E2F-875B-4FAD-9566-444D218AFEEB}" presName="text3" presStyleLbl="fgAcc3" presStyleIdx="4" presStyleCnt="9" custScaleX="85117">
        <dgm:presLayoutVars>
          <dgm:chPref val="3"/>
        </dgm:presLayoutVars>
      </dgm:prSet>
      <dgm:spPr/>
    </dgm:pt>
    <dgm:pt modelId="{E4ED3E86-8125-434F-915C-A115BA387849}" type="pres">
      <dgm:prSet presAssocID="{F3201E2F-875B-4FAD-9566-444D218AFEEB}" presName="hierChild4" presStyleCnt="0"/>
      <dgm:spPr/>
    </dgm:pt>
    <dgm:pt modelId="{2F316676-A810-45BA-9ACA-FDCE27FA5C33}" type="pres">
      <dgm:prSet presAssocID="{CCE51C8F-B3C9-4073-8A41-8DAE4494428C}" presName="Name17" presStyleLbl="parChTrans1D3" presStyleIdx="5" presStyleCnt="9"/>
      <dgm:spPr/>
    </dgm:pt>
    <dgm:pt modelId="{E4E3A216-35AC-4488-AF03-0450A7AFAA26}" type="pres">
      <dgm:prSet presAssocID="{0AD4EF89-7685-4378-91E3-ACDB79C8EB8B}" presName="hierRoot3" presStyleCnt="0"/>
      <dgm:spPr/>
    </dgm:pt>
    <dgm:pt modelId="{6103D15C-5ACC-406A-968A-12B04B199673}" type="pres">
      <dgm:prSet presAssocID="{0AD4EF89-7685-4378-91E3-ACDB79C8EB8B}" presName="composite3" presStyleCnt="0"/>
      <dgm:spPr/>
    </dgm:pt>
    <dgm:pt modelId="{2A400CA9-983E-4346-8CD5-462B4DEE7233}" type="pres">
      <dgm:prSet presAssocID="{0AD4EF89-7685-4378-91E3-ACDB79C8EB8B}" presName="background3" presStyleLbl="node3" presStyleIdx="5" presStyleCnt="9"/>
      <dgm:spPr/>
    </dgm:pt>
    <dgm:pt modelId="{2D78F9FB-0CAE-4A0B-8B58-11F41080748A}" type="pres">
      <dgm:prSet presAssocID="{0AD4EF89-7685-4378-91E3-ACDB79C8EB8B}" presName="text3" presStyleLbl="fgAcc3" presStyleIdx="5" presStyleCnt="9" custScaleX="152514" custScaleY="118633" custLinFactNeighborY="0">
        <dgm:presLayoutVars>
          <dgm:chPref val="3"/>
        </dgm:presLayoutVars>
      </dgm:prSet>
      <dgm:spPr/>
    </dgm:pt>
    <dgm:pt modelId="{E4DBBB05-E8C9-4A8D-876F-2BA4398A9E9D}" type="pres">
      <dgm:prSet presAssocID="{0AD4EF89-7685-4378-91E3-ACDB79C8EB8B}" presName="hierChild4" presStyleCnt="0"/>
      <dgm:spPr/>
    </dgm:pt>
    <dgm:pt modelId="{63F471C1-9395-40CD-9836-BEA846E86E44}" type="pres">
      <dgm:prSet presAssocID="{47217D15-A25A-4599-BE6E-D9DE47933ABA}" presName="Name17" presStyleLbl="parChTrans1D3" presStyleIdx="6" presStyleCnt="9"/>
      <dgm:spPr/>
    </dgm:pt>
    <dgm:pt modelId="{8694F3E8-C271-4385-ADE1-238173ACD4BC}" type="pres">
      <dgm:prSet presAssocID="{23B140EA-E5C6-46CA-B7B8-04AA2C784A52}" presName="hierRoot3" presStyleCnt="0"/>
      <dgm:spPr/>
    </dgm:pt>
    <dgm:pt modelId="{00FD0D08-9F42-444F-BBD7-7124CD6A4258}" type="pres">
      <dgm:prSet presAssocID="{23B140EA-E5C6-46CA-B7B8-04AA2C784A52}" presName="composite3" presStyleCnt="0"/>
      <dgm:spPr/>
    </dgm:pt>
    <dgm:pt modelId="{78A30809-66F5-4A99-8D99-1827208519D1}" type="pres">
      <dgm:prSet presAssocID="{23B140EA-E5C6-46CA-B7B8-04AA2C784A52}" presName="background3" presStyleLbl="node3" presStyleIdx="6" presStyleCnt="9"/>
      <dgm:spPr/>
    </dgm:pt>
    <dgm:pt modelId="{A2D01BF1-91FA-4746-BA2C-10D211332208}" type="pres">
      <dgm:prSet presAssocID="{23B140EA-E5C6-46CA-B7B8-04AA2C784A52}" presName="text3" presStyleLbl="fgAcc3" presStyleIdx="6" presStyleCnt="9" custScaleX="168692" custScaleY="93020">
        <dgm:presLayoutVars>
          <dgm:chPref val="3"/>
        </dgm:presLayoutVars>
      </dgm:prSet>
      <dgm:spPr/>
    </dgm:pt>
    <dgm:pt modelId="{06D4E411-2B4F-46CD-AAC3-344586354861}" type="pres">
      <dgm:prSet presAssocID="{23B140EA-E5C6-46CA-B7B8-04AA2C784A52}" presName="hierChild4" presStyleCnt="0"/>
      <dgm:spPr/>
    </dgm:pt>
    <dgm:pt modelId="{691F4F05-ED41-49FB-80B0-58219696364B}" type="pres">
      <dgm:prSet presAssocID="{7608AD60-BE30-4478-BD11-4A2A764BC50C}" presName="Name17" presStyleLbl="parChTrans1D3" presStyleIdx="7" presStyleCnt="9"/>
      <dgm:spPr/>
    </dgm:pt>
    <dgm:pt modelId="{287145A2-FFC3-4BA6-8B18-88E7DE76AD7E}" type="pres">
      <dgm:prSet presAssocID="{752151E2-F764-45A1-AD27-E1948E142050}" presName="hierRoot3" presStyleCnt="0"/>
      <dgm:spPr/>
    </dgm:pt>
    <dgm:pt modelId="{8E447AFF-84E6-4AED-B402-79502BEF008D}" type="pres">
      <dgm:prSet presAssocID="{752151E2-F764-45A1-AD27-E1948E142050}" presName="composite3" presStyleCnt="0"/>
      <dgm:spPr/>
    </dgm:pt>
    <dgm:pt modelId="{F3A1F1A2-202A-4AE6-A13E-2D10CE8B731B}" type="pres">
      <dgm:prSet presAssocID="{752151E2-F764-45A1-AD27-E1948E142050}" presName="background3" presStyleLbl="node3" presStyleIdx="7" presStyleCnt="9"/>
      <dgm:spPr/>
    </dgm:pt>
    <dgm:pt modelId="{64E7297F-007D-4CBB-853C-2B0486F92A6B}" type="pres">
      <dgm:prSet presAssocID="{752151E2-F764-45A1-AD27-E1948E142050}" presName="text3" presStyleLbl="fgAcc3" presStyleIdx="7" presStyleCnt="9" custScaleX="130400">
        <dgm:presLayoutVars>
          <dgm:chPref val="3"/>
        </dgm:presLayoutVars>
      </dgm:prSet>
      <dgm:spPr/>
    </dgm:pt>
    <dgm:pt modelId="{16E172C8-D725-4A78-B5F4-D91A83238D1D}" type="pres">
      <dgm:prSet presAssocID="{752151E2-F764-45A1-AD27-E1948E142050}" presName="hierChild4" presStyleCnt="0"/>
      <dgm:spPr/>
    </dgm:pt>
    <dgm:pt modelId="{A9F9ED8B-2BE6-40D3-AF87-89A7B47FDFD5}" type="pres">
      <dgm:prSet presAssocID="{CD7ACE02-1F1E-4755-9443-DA187AC19BD6}" presName="Name17" presStyleLbl="parChTrans1D3" presStyleIdx="8" presStyleCnt="9"/>
      <dgm:spPr/>
    </dgm:pt>
    <dgm:pt modelId="{1EFB5607-C8A6-4419-A1C4-A12BD9B982B4}" type="pres">
      <dgm:prSet presAssocID="{8311EAA4-31D4-4B5B-84EE-269F8775F308}" presName="hierRoot3" presStyleCnt="0"/>
      <dgm:spPr/>
    </dgm:pt>
    <dgm:pt modelId="{2A59E780-BD04-4C06-85BB-0B40096A1FA5}" type="pres">
      <dgm:prSet presAssocID="{8311EAA4-31D4-4B5B-84EE-269F8775F308}" presName="composite3" presStyleCnt="0"/>
      <dgm:spPr/>
    </dgm:pt>
    <dgm:pt modelId="{1D25073D-87CF-4396-9D8D-CF1CC0536FC2}" type="pres">
      <dgm:prSet presAssocID="{8311EAA4-31D4-4B5B-84EE-269F8775F308}" presName="background3" presStyleLbl="node3" presStyleIdx="8" presStyleCnt="9"/>
      <dgm:spPr/>
    </dgm:pt>
    <dgm:pt modelId="{4A4FCA14-30F4-4936-A9CD-120756ABFD3F}" type="pres">
      <dgm:prSet presAssocID="{8311EAA4-31D4-4B5B-84EE-269F8775F308}" presName="text3" presStyleLbl="fgAcc3" presStyleIdx="8" presStyleCnt="9" custScaleX="105701">
        <dgm:presLayoutVars>
          <dgm:chPref val="3"/>
        </dgm:presLayoutVars>
      </dgm:prSet>
      <dgm:spPr/>
    </dgm:pt>
    <dgm:pt modelId="{0E1ECA56-5E36-4667-B312-FBF1B44FABFF}" type="pres">
      <dgm:prSet presAssocID="{8311EAA4-31D4-4B5B-84EE-269F8775F308}" presName="hierChild4" presStyleCnt="0"/>
      <dgm:spPr/>
    </dgm:pt>
    <dgm:pt modelId="{1A39FBDF-FAB1-47F1-8568-95C22CB0A1AE}" type="pres">
      <dgm:prSet presAssocID="{ED044455-0E0B-4117-AAF5-3E32D5ED4D41}" presName="Name10" presStyleLbl="parChTrans1D2" presStyleIdx="3" presStyleCnt="5"/>
      <dgm:spPr/>
    </dgm:pt>
    <dgm:pt modelId="{6777CA55-E449-4E66-BDB8-3D4481B01192}" type="pres">
      <dgm:prSet presAssocID="{AAD9B45C-5A27-4BC9-85EF-9FCB30A55EEF}" presName="hierRoot2" presStyleCnt="0"/>
      <dgm:spPr/>
    </dgm:pt>
    <dgm:pt modelId="{DC2468BA-3808-4718-A309-2AE78BE5E6AE}" type="pres">
      <dgm:prSet presAssocID="{AAD9B45C-5A27-4BC9-85EF-9FCB30A55EEF}" presName="composite2" presStyleCnt="0"/>
      <dgm:spPr/>
    </dgm:pt>
    <dgm:pt modelId="{7CCF9E82-10C7-42E2-BE67-0EAF69DFA3FE}" type="pres">
      <dgm:prSet presAssocID="{AAD9B45C-5A27-4BC9-85EF-9FCB30A55EEF}" presName="background2" presStyleLbl="node2" presStyleIdx="3" presStyleCnt="5"/>
      <dgm:spPr/>
    </dgm:pt>
    <dgm:pt modelId="{25579AD4-3473-48B4-B39A-2912D35ED02A}" type="pres">
      <dgm:prSet presAssocID="{AAD9B45C-5A27-4BC9-85EF-9FCB30A55EEF}" presName="text2" presStyleLbl="fgAcc2" presStyleIdx="3" presStyleCnt="5" custScaleX="111902" custLinFactNeighborX="361" custLinFactNeighborY="-56945">
        <dgm:presLayoutVars>
          <dgm:chPref val="3"/>
        </dgm:presLayoutVars>
      </dgm:prSet>
      <dgm:spPr/>
    </dgm:pt>
    <dgm:pt modelId="{FBC1F692-E7BA-491E-B1B9-8D4BF497264F}" type="pres">
      <dgm:prSet presAssocID="{AAD9B45C-5A27-4BC9-85EF-9FCB30A55EEF}" presName="hierChild3" presStyleCnt="0"/>
      <dgm:spPr/>
    </dgm:pt>
    <dgm:pt modelId="{37432C9E-669C-4EF5-9430-E5E61EBDEE4C}" type="pres">
      <dgm:prSet presAssocID="{07451729-1F10-4584-B980-21B9F7EB323F}" presName="Name10" presStyleLbl="parChTrans1D2" presStyleIdx="4" presStyleCnt="5"/>
      <dgm:spPr/>
    </dgm:pt>
    <dgm:pt modelId="{B434ED03-FD01-4D86-BF1B-80223BD8D71E}" type="pres">
      <dgm:prSet presAssocID="{C32DF588-881C-4182-9429-BC8A1F7B4F69}" presName="hierRoot2" presStyleCnt="0"/>
      <dgm:spPr/>
    </dgm:pt>
    <dgm:pt modelId="{AB7641DD-3E70-4B78-8B3C-92FC9F2D20E8}" type="pres">
      <dgm:prSet presAssocID="{C32DF588-881C-4182-9429-BC8A1F7B4F69}" presName="composite2" presStyleCnt="0"/>
      <dgm:spPr/>
    </dgm:pt>
    <dgm:pt modelId="{29F8470E-6396-4E69-8084-222A3650EDCE}" type="pres">
      <dgm:prSet presAssocID="{C32DF588-881C-4182-9429-BC8A1F7B4F69}" presName="background2" presStyleLbl="node2" presStyleIdx="4" presStyleCnt="5"/>
      <dgm:spPr/>
    </dgm:pt>
    <dgm:pt modelId="{8473E07B-132D-4ECD-A5B6-E631D7601D34}" type="pres">
      <dgm:prSet presAssocID="{C32DF588-881C-4182-9429-BC8A1F7B4F69}" presName="text2" presStyleLbl="fgAcc2" presStyleIdx="4" presStyleCnt="5" custScaleX="111902" custLinFactNeighborX="32025" custLinFactNeighborY="-56945">
        <dgm:presLayoutVars>
          <dgm:chPref val="3"/>
        </dgm:presLayoutVars>
      </dgm:prSet>
      <dgm:spPr/>
    </dgm:pt>
    <dgm:pt modelId="{C57392AF-22D7-48A0-9CFF-03474F1E83AC}" type="pres">
      <dgm:prSet presAssocID="{C32DF588-881C-4182-9429-BC8A1F7B4F69}" presName="hierChild3" presStyleCnt="0"/>
      <dgm:spPr/>
    </dgm:pt>
  </dgm:ptLst>
  <dgm:cxnLst>
    <dgm:cxn modelId="{C1510C02-0CB9-4E20-8204-FAB9DA1615B7}" srcId="{5C492010-0D3B-4BEE-B3D1-7DF679970FFF}" destId="{742B32DB-573B-41B0-9E00-20590561D359}" srcOrd="2" destOrd="0" parTransId="{A66025D2-E953-4F97-A1CD-84F02C6C5A27}" sibTransId="{9FDA0A74-F31B-420E-9527-C272AA4B7F9A}"/>
    <dgm:cxn modelId="{68BCC003-310F-4F8E-B37B-6F7A7378EA81}" type="presOf" srcId="{752151E2-F764-45A1-AD27-E1948E142050}" destId="{64E7297F-007D-4CBB-853C-2B0486F92A6B}" srcOrd="0" destOrd="0" presId="urn:microsoft.com/office/officeart/2005/8/layout/hierarchy1"/>
    <dgm:cxn modelId="{8D072C10-BD02-49F1-A3D8-DBD64B01B6D8}" srcId="{742B32DB-573B-41B0-9E00-20590561D359}" destId="{578E212C-41E3-4997-9F4C-021A187A6763}" srcOrd="0" destOrd="0" parTransId="{6ED75508-2BC3-4090-9BB3-E2BD824C4398}" sibTransId="{522F2118-1E3A-4CC6-A2CE-5B9B7948B5DA}"/>
    <dgm:cxn modelId="{C493AB21-C571-4FF8-9432-148134A1D140}" type="presOf" srcId="{5C34C358-C53C-452F-9C25-0ABC46231022}" destId="{E9E0E203-8571-4AEF-8743-D36A8DCFE9CD}" srcOrd="0" destOrd="0" presId="urn:microsoft.com/office/officeart/2005/8/layout/hierarchy1"/>
    <dgm:cxn modelId="{77524723-2F8C-4B79-BD00-0BBFF750BE92}" type="presOf" srcId="{DB05FE54-DBBD-4EC8-9CE5-9A38D0313CFD}" destId="{24768A44-FEBA-42CD-BFE6-CF82C1F418F7}" srcOrd="0" destOrd="0" presId="urn:microsoft.com/office/officeart/2005/8/layout/hierarchy1"/>
    <dgm:cxn modelId="{96F1602D-98AF-4074-97A2-F90CEB1E68F2}" srcId="{742B32DB-573B-41B0-9E00-20590561D359}" destId="{0AD4EF89-7685-4378-91E3-ACDB79C8EB8B}" srcOrd="5" destOrd="0" parTransId="{CCE51C8F-B3C9-4073-8A41-8DAE4494428C}" sibTransId="{042B2A1B-D714-47A3-B38A-E127C65D0D4B}"/>
    <dgm:cxn modelId="{B602732F-9F31-498C-9816-1DD040DC3B2A}" type="presOf" srcId="{5EAA5400-A634-4D89-80C5-21A33717ECD8}" destId="{A1109B1F-6578-48F2-B79D-EDA057345112}" srcOrd="0" destOrd="0" presId="urn:microsoft.com/office/officeart/2005/8/layout/hierarchy1"/>
    <dgm:cxn modelId="{583E1130-B284-4F22-B965-F34933799548}" type="presOf" srcId="{F053B0B5-0905-4855-8B29-AA347AC211F0}" destId="{463A19C7-A9B5-4CC6-92DE-CF36944E2AFA}" srcOrd="0" destOrd="0" presId="urn:microsoft.com/office/officeart/2005/8/layout/hierarchy1"/>
    <dgm:cxn modelId="{CF1A8533-DE88-45F3-BF4B-98690DA82C74}" type="presOf" srcId="{578E212C-41E3-4997-9F4C-021A187A6763}" destId="{A0719935-ABC7-4400-8B61-0AEF8DB00C27}" srcOrd="0" destOrd="0" presId="urn:microsoft.com/office/officeart/2005/8/layout/hierarchy1"/>
    <dgm:cxn modelId="{4048FC3C-373D-41A2-AAF8-B8E08CA33CFA}" srcId="{742B32DB-573B-41B0-9E00-20590561D359}" destId="{23B140EA-E5C6-46CA-B7B8-04AA2C784A52}" srcOrd="6" destOrd="0" parTransId="{47217D15-A25A-4599-BE6E-D9DE47933ABA}" sibTransId="{CF6AD83D-8ABB-4240-93B4-65C98B113DBD}"/>
    <dgm:cxn modelId="{9484AC3E-049E-4569-8F52-5DC7053CC3DD}" type="presOf" srcId="{2EAF5410-D9F6-42D7-824D-D08EA596826B}" destId="{54E56EB9-157E-441A-8644-061C29C0A4E4}" srcOrd="0" destOrd="0" presId="urn:microsoft.com/office/officeart/2005/8/layout/hierarchy1"/>
    <dgm:cxn modelId="{70E20D42-7B2D-4E8E-A8B6-66ABC148A37D}" type="presOf" srcId="{C32DF588-881C-4182-9429-BC8A1F7B4F69}" destId="{8473E07B-132D-4ECD-A5B6-E631D7601D34}" srcOrd="0" destOrd="0" presId="urn:microsoft.com/office/officeart/2005/8/layout/hierarchy1"/>
    <dgm:cxn modelId="{E1227565-85C0-42DF-8D97-ABE929156227}" srcId="{5C492010-0D3B-4BEE-B3D1-7DF679970FFF}" destId="{7ACAC40F-57E5-4BB9-ABFE-223DDD1DF4CD}" srcOrd="1" destOrd="0" parTransId="{81DAFA05-462F-491E-95F9-8F5FCA3BB2AC}" sibTransId="{AC96FA55-784A-4008-9051-7200B4878534}"/>
    <dgm:cxn modelId="{8F52F265-15A4-4415-A133-F59802CB0E69}" srcId="{5C492010-0D3B-4BEE-B3D1-7DF679970FFF}" destId="{DB05FE54-DBBD-4EC8-9CE5-9A38D0313CFD}" srcOrd="0" destOrd="0" parTransId="{F053B0B5-0905-4855-8B29-AA347AC211F0}" sibTransId="{5D300DD1-75E3-43A4-80DC-2CA472090396}"/>
    <dgm:cxn modelId="{028E2B46-7BAD-448C-9F3E-5C8091B64076}" srcId="{2EAF5410-D9F6-42D7-824D-D08EA596826B}" destId="{5C492010-0D3B-4BEE-B3D1-7DF679970FFF}" srcOrd="0" destOrd="0" parTransId="{8B36FAEE-6D8B-41EF-AB44-175698DDF5A9}" sibTransId="{51AD4730-D7E3-48F5-AFA3-18762ECA4EB4}"/>
    <dgm:cxn modelId="{94B76548-41D8-4426-8FBC-CEF8EDB8A658}" type="presOf" srcId="{AAD9B45C-5A27-4BC9-85EF-9FCB30A55EEF}" destId="{25579AD4-3473-48B4-B39A-2912D35ED02A}" srcOrd="0" destOrd="0" presId="urn:microsoft.com/office/officeart/2005/8/layout/hierarchy1"/>
    <dgm:cxn modelId="{FF3CEA69-915E-4BD9-AD5C-4246E439ED98}" type="presOf" srcId="{A66025D2-E953-4F97-A1CD-84F02C6C5A27}" destId="{1AADD799-2EDB-4B78-98D7-9470964D5796}" srcOrd="0" destOrd="0" presId="urn:microsoft.com/office/officeart/2005/8/layout/hierarchy1"/>
    <dgm:cxn modelId="{317B106B-6948-4296-821B-0E599C2FF074}" type="presOf" srcId="{AEBFCC38-C33B-4DA0-BBA7-5C4F3BD1C8B4}" destId="{5447E135-B9A8-4693-94D3-954F709A68C0}" srcOrd="0" destOrd="0" presId="urn:microsoft.com/office/officeart/2005/8/layout/hierarchy1"/>
    <dgm:cxn modelId="{6784EC4C-F3B7-4711-8110-775395E4FE88}" srcId="{5C492010-0D3B-4BEE-B3D1-7DF679970FFF}" destId="{AAD9B45C-5A27-4BC9-85EF-9FCB30A55EEF}" srcOrd="3" destOrd="0" parTransId="{ED044455-0E0B-4117-AAF5-3E32D5ED4D41}" sibTransId="{B481C836-5ED6-454C-89DE-8BF66432EFE0}"/>
    <dgm:cxn modelId="{8AD8FE6F-F2F8-4A93-97BE-E5DFCA3872DA}" type="presOf" srcId="{7ACAC40F-57E5-4BB9-ABFE-223DDD1DF4CD}" destId="{CC0F31A9-B26F-4AB2-889C-8A03C59C218C}" srcOrd="0" destOrd="0" presId="urn:microsoft.com/office/officeart/2005/8/layout/hierarchy1"/>
    <dgm:cxn modelId="{FCAB1F54-2FAD-49F1-AA80-B395FB77E886}" srcId="{742B32DB-573B-41B0-9E00-20590561D359}" destId="{8311EAA4-31D4-4B5B-84EE-269F8775F308}" srcOrd="8" destOrd="0" parTransId="{CD7ACE02-1F1E-4755-9443-DA187AC19BD6}" sibTransId="{9BE5F132-BF3D-4C34-8743-6A64ED4137EC}"/>
    <dgm:cxn modelId="{6E306254-DD3F-49D2-A568-533E0545BDD0}" srcId="{742B32DB-573B-41B0-9E00-20590561D359}" destId="{9E05D99C-6D9B-4A3D-AA1B-816E9BEB2BE3}" srcOrd="2" destOrd="0" parTransId="{E5378833-E843-4650-878D-23CA36BF21BD}" sibTransId="{149F86CC-EB89-4F39-9F14-3AEA93D42869}"/>
    <dgm:cxn modelId="{6B24BA54-5580-4721-94D2-597AB64552DD}" type="presOf" srcId="{E9061B7B-BCFD-40D1-BD7C-6C7832682E8B}" destId="{8E09C2C6-6905-45EE-9DA0-EFCB33C90423}" srcOrd="0" destOrd="0" presId="urn:microsoft.com/office/officeart/2005/8/layout/hierarchy1"/>
    <dgm:cxn modelId="{3DF3DE74-4B69-478B-B18E-86EF4F6AA8C0}" type="presOf" srcId="{E5378833-E843-4650-878D-23CA36BF21BD}" destId="{FBE7C0E9-4E44-4A06-8F49-00F120069518}" srcOrd="0" destOrd="0" presId="urn:microsoft.com/office/officeart/2005/8/layout/hierarchy1"/>
    <dgm:cxn modelId="{3EB3077A-51D0-4D04-9B18-A59ECE4434E6}" type="presOf" srcId="{F3201E2F-875B-4FAD-9566-444D218AFEEB}" destId="{7E972865-7FC8-43B8-A0AB-1662F2D8FB57}" srcOrd="0" destOrd="0" presId="urn:microsoft.com/office/officeart/2005/8/layout/hierarchy1"/>
    <dgm:cxn modelId="{4892E27F-238C-4BE0-BB13-0AB314B58E4C}" type="presOf" srcId="{742B32DB-573B-41B0-9E00-20590561D359}" destId="{1C6E78FD-5F50-4276-BBC3-5FF72D1CDED0}" srcOrd="0" destOrd="0" presId="urn:microsoft.com/office/officeart/2005/8/layout/hierarchy1"/>
    <dgm:cxn modelId="{A423D685-6053-41AC-A3EC-DCA8908CEA3C}" type="presOf" srcId="{07451729-1F10-4584-B980-21B9F7EB323F}" destId="{37432C9E-669C-4EF5-9430-E5E61EBDEE4C}" srcOrd="0" destOrd="0" presId="urn:microsoft.com/office/officeart/2005/8/layout/hierarchy1"/>
    <dgm:cxn modelId="{50C35686-B733-47FC-A8DE-A0711E374A1D}" type="presOf" srcId="{DCD0C845-AB20-47B1-A1C4-FC8F55C3F4B9}" destId="{E0392072-C497-4765-AA7B-BEA962429902}" srcOrd="0" destOrd="0" presId="urn:microsoft.com/office/officeart/2005/8/layout/hierarchy1"/>
    <dgm:cxn modelId="{F99F768F-6B52-4F12-B595-A7833586A84C}" type="presOf" srcId="{ED044455-0E0B-4117-AAF5-3E32D5ED4D41}" destId="{1A39FBDF-FAB1-47F1-8568-95C22CB0A1AE}" srcOrd="0" destOrd="0" presId="urn:microsoft.com/office/officeart/2005/8/layout/hierarchy1"/>
    <dgm:cxn modelId="{BCBEA59E-F160-4F54-BFF8-5DB5D88A8EA8}" type="presOf" srcId="{6ED75508-2BC3-4090-9BB3-E2BD824C4398}" destId="{2722B5EF-76E2-4786-82EC-86C969B79DD2}" srcOrd="0" destOrd="0" presId="urn:microsoft.com/office/officeart/2005/8/layout/hierarchy1"/>
    <dgm:cxn modelId="{476152A9-89FF-4C14-B071-570539C4EE35}" srcId="{742B32DB-573B-41B0-9E00-20590561D359}" destId="{E9061B7B-BCFD-40D1-BD7C-6C7832682E8B}" srcOrd="1" destOrd="0" parTransId="{5EAA5400-A634-4D89-80C5-21A33717ECD8}" sibTransId="{0607C4B6-672E-4868-8D1A-3F997E7EBB3C}"/>
    <dgm:cxn modelId="{2FEB02C5-0E76-40C0-BA2B-0145911F25B4}" type="presOf" srcId="{7608AD60-BE30-4478-BD11-4A2A764BC50C}" destId="{691F4F05-ED41-49FB-80B0-58219696364B}" srcOrd="0" destOrd="0" presId="urn:microsoft.com/office/officeart/2005/8/layout/hierarchy1"/>
    <dgm:cxn modelId="{D101DCC7-E85E-4E98-A88B-68B670E5121F}" type="presOf" srcId="{8311EAA4-31D4-4B5B-84EE-269F8775F308}" destId="{4A4FCA14-30F4-4936-A9CD-120756ABFD3F}" srcOrd="0" destOrd="0" presId="urn:microsoft.com/office/officeart/2005/8/layout/hierarchy1"/>
    <dgm:cxn modelId="{8DE91FC8-6183-47C8-B1F7-C808D20D8CE1}" srcId="{5C492010-0D3B-4BEE-B3D1-7DF679970FFF}" destId="{C32DF588-881C-4182-9429-BC8A1F7B4F69}" srcOrd="4" destOrd="0" parTransId="{07451729-1F10-4584-B980-21B9F7EB323F}" sibTransId="{51EFED57-CCF9-4F7F-B2CF-8A71716FD819}"/>
    <dgm:cxn modelId="{1A8ED3CB-40F4-445D-BDF3-FC3B9AB477AA}" type="presOf" srcId="{23B140EA-E5C6-46CA-B7B8-04AA2C784A52}" destId="{A2D01BF1-91FA-4746-BA2C-10D211332208}" srcOrd="0" destOrd="0" presId="urn:microsoft.com/office/officeart/2005/8/layout/hierarchy1"/>
    <dgm:cxn modelId="{F4A622D5-478A-4EFC-8FEB-59FA601F2AD3}" type="presOf" srcId="{0AD4EF89-7685-4378-91E3-ACDB79C8EB8B}" destId="{2D78F9FB-0CAE-4A0B-8B58-11F41080748A}" srcOrd="0" destOrd="0" presId="urn:microsoft.com/office/officeart/2005/8/layout/hierarchy1"/>
    <dgm:cxn modelId="{963D2ED5-ABFF-4C81-BA7A-6C5AECFC1F41}" type="presOf" srcId="{81DAFA05-462F-491E-95F9-8F5FCA3BB2AC}" destId="{8A0DE8D8-5214-4FA2-92C9-75D0BB4E1671}" srcOrd="0" destOrd="0" presId="urn:microsoft.com/office/officeart/2005/8/layout/hierarchy1"/>
    <dgm:cxn modelId="{930549D5-3377-4259-BDD3-E44FDB70C196}" srcId="{742B32DB-573B-41B0-9E00-20590561D359}" destId="{F3201E2F-875B-4FAD-9566-444D218AFEEB}" srcOrd="4" destOrd="0" parTransId="{5C34C358-C53C-452F-9C25-0ABC46231022}" sibTransId="{CAF32ECC-1F67-4C2C-9268-22488EFD15E1}"/>
    <dgm:cxn modelId="{BEC806D7-FD3E-45C2-85CB-8489E19726A5}" srcId="{742B32DB-573B-41B0-9E00-20590561D359}" destId="{752151E2-F764-45A1-AD27-E1948E142050}" srcOrd="7" destOrd="0" parTransId="{7608AD60-BE30-4478-BD11-4A2A764BC50C}" sibTransId="{7EB6D0EC-3B51-49E5-A2DC-A733F2476AD0}"/>
    <dgm:cxn modelId="{4D8038E6-D27B-404A-A002-0AEFA1C5AA3A}" type="presOf" srcId="{9E05D99C-6D9B-4A3D-AA1B-816E9BEB2BE3}" destId="{30C64D3F-42F6-4C9D-837D-A54B34286DEB}" srcOrd="0" destOrd="0" presId="urn:microsoft.com/office/officeart/2005/8/layout/hierarchy1"/>
    <dgm:cxn modelId="{BA6B46F2-AA63-466A-8330-F4375216CDE6}" type="presOf" srcId="{CCE51C8F-B3C9-4073-8A41-8DAE4494428C}" destId="{2F316676-A810-45BA-9ACA-FDCE27FA5C33}" srcOrd="0" destOrd="0" presId="urn:microsoft.com/office/officeart/2005/8/layout/hierarchy1"/>
    <dgm:cxn modelId="{1A4A96F4-FCEE-48F1-8B9D-03730DAF99EE}" srcId="{742B32DB-573B-41B0-9E00-20590561D359}" destId="{AEBFCC38-C33B-4DA0-BBA7-5C4F3BD1C8B4}" srcOrd="3" destOrd="0" parTransId="{DCD0C845-AB20-47B1-A1C4-FC8F55C3F4B9}" sibTransId="{01BE8F30-0E4E-45F7-8F35-218136A7FA63}"/>
    <dgm:cxn modelId="{58816BF8-8BE6-4593-B64C-EA60E88CDA0F}" type="presOf" srcId="{47217D15-A25A-4599-BE6E-D9DE47933ABA}" destId="{63F471C1-9395-40CD-9836-BEA846E86E44}" srcOrd="0" destOrd="0" presId="urn:microsoft.com/office/officeart/2005/8/layout/hierarchy1"/>
    <dgm:cxn modelId="{431A33FE-C189-46C7-BB62-5D855F4AA4FA}" type="presOf" srcId="{5C492010-0D3B-4BEE-B3D1-7DF679970FFF}" destId="{D364BA3B-2C19-4B40-8FB3-0B08587AEEA1}" srcOrd="0" destOrd="0" presId="urn:microsoft.com/office/officeart/2005/8/layout/hierarchy1"/>
    <dgm:cxn modelId="{5612FDFF-F05D-45E6-A53E-FE31037F86F1}" type="presOf" srcId="{CD7ACE02-1F1E-4755-9443-DA187AC19BD6}" destId="{A9F9ED8B-2BE6-40D3-AF87-89A7B47FDFD5}" srcOrd="0" destOrd="0" presId="urn:microsoft.com/office/officeart/2005/8/layout/hierarchy1"/>
    <dgm:cxn modelId="{4C61891B-7115-4883-BDB0-30141D071C2B}" type="presParOf" srcId="{54E56EB9-157E-441A-8644-061C29C0A4E4}" destId="{864ABEF4-4223-466E-A93F-C5D28FBD22BE}" srcOrd="0" destOrd="0" presId="urn:microsoft.com/office/officeart/2005/8/layout/hierarchy1"/>
    <dgm:cxn modelId="{C7468FFA-3B98-41C0-81DF-8F47EA9DA6D3}" type="presParOf" srcId="{864ABEF4-4223-466E-A93F-C5D28FBD22BE}" destId="{0557687C-4A38-4906-903C-5F98537AE574}" srcOrd="0" destOrd="0" presId="urn:microsoft.com/office/officeart/2005/8/layout/hierarchy1"/>
    <dgm:cxn modelId="{1B7E5226-124E-48F8-B063-8D3FBE159AF8}" type="presParOf" srcId="{0557687C-4A38-4906-903C-5F98537AE574}" destId="{65EE6E8F-8E46-4BDB-A2A4-5321E9B7727D}" srcOrd="0" destOrd="0" presId="urn:microsoft.com/office/officeart/2005/8/layout/hierarchy1"/>
    <dgm:cxn modelId="{6ACE6243-3D0C-4309-8351-33AA19B49B6F}" type="presParOf" srcId="{0557687C-4A38-4906-903C-5F98537AE574}" destId="{D364BA3B-2C19-4B40-8FB3-0B08587AEEA1}" srcOrd="1" destOrd="0" presId="urn:microsoft.com/office/officeart/2005/8/layout/hierarchy1"/>
    <dgm:cxn modelId="{C8E12DA4-4CE4-4CE6-9E71-9FD891DFCF59}" type="presParOf" srcId="{864ABEF4-4223-466E-A93F-C5D28FBD22BE}" destId="{DCC439AF-9766-4B54-8241-BA6B18B86554}" srcOrd="1" destOrd="0" presId="urn:microsoft.com/office/officeart/2005/8/layout/hierarchy1"/>
    <dgm:cxn modelId="{B06CB3F5-5370-42B2-9C8F-5610F5917AD8}" type="presParOf" srcId="{DCC439AF-9766-4B54-8241-BA6B18B86554}" destId="{463A19C7-A9B5-4CC6-92DE-CF36944E2AFA}" srcOrd="0" destOrd="0" presId="urn:microsoft.com/office/officeart/2005/8/layout/hierarchy1"/>
    <dgm:cxn modelId="{2C6D0C22-FA05-4067-8714-00A17CC5223F}" type="presParOf" srcId="{DCC439AF-9766-4B54-8241-BA6B18B86554}" destId="{07E0082B-558C-477C-866E-088B94FE78A9}" srcOrd="1" destOrd="0" presId="urn:microsoft.com/office/officeart/2005/8/layout/hierarchy1"/>
    <dgm:cxn modelId="{73F7E0B5-3329-4490-89DD-01E01EFE8790}" type="presParOf" srcId="{07E0082B-558C-477C-866E-088B94FE78A9}" destId="{746B7788-8C6F-4F91-AB66-808C77B8DB01}" srcOrd="0" destOrd="0" presId="urn:microsoft.com/office/officeart/2005/8/layout/hierarchy1"/>
    <dgm:cxn modelId="{54B44E51-F735-4C9B-8EFD-7A261C2A3D97}" type="presParOf" srcId="{746B7788-8C6F-4F91-AB66-808C77B8DB01}" destId="{81A90455-DEAE-4D11-B0BB-E0059FBF3772}" srcOrd="0" destOrd="0" presId="urn:microsoft.com/office/officeart/2005/8/layout/hierarchy1"/>
    <dgm:cxn modelId="{003F3FB7-9C48-4031-A570-E50A0F006CF7}" type="presParOf" srcId="{746B7788-8C6F-4F91-AB66-808C77B8DB01}" destId="{24768A44-FEBA-42CD-BFE6-CF82C1F418F7}" srcOrd="1" destOrd="0" presId="urn:microsoft.com/office/officeart/2005/8/layout/hierarchy1"/>
    <dgm:cxn modelId="{33FB141B-57BB-4B03-9722-16C3C76E9172}" type="presParOf" srcId="{07E0082B-558C-477C-866E-088B94FE78A9}" destId="{C573D2F9-622E-415E-9DD2-EE7E38FC703F}" srcOrd="1" destOrd="0" presId="urn:microsoft.com/office/officeart/2005/8/layout/hierarchy1"/>
    <dgm:cxn modelId="{A087CB90-35F7-4E33-9630-67AED086E764}" type="presParOf" srcId="{DCC439AF-9766-4B54-8241-BA6B18B86554}" destId="{8A0DE8D8-5214-4FA2-92C9-75D0BB4E1671}" srcOrd="2" destOrd="0" presId="urn:microsoft.com/office/officeart/2005/8/layout/hierarchy1"/>
    <dgm:cxn modelId="{3B6E74B0-D564-41EC-A5E0-6F97DAD0CE1F}" type="presParOf" srcId="{DCC439AF-9766-4B54-8241-BA6B18B86554}" destId="{6ACDD2F8-9A15-48C8-9147-4A8DE1A4C98A}" srcOrd="3" destOrd="0" presId="urn:microsoft.com/office/officeart/2005/8/layout/hierarchy1"/>
    <dgm:cxn modelId="{F67EC7B7-C916-4F5D-B1DD-4A780DB1DA79}" type="presParOf" srcId="{6ACDD2F8-9A15-48C8-9147-4A8DE1A4C98A}" destId="{25A029DA-8F54-4226-9D92-9D240CC9FF5C}" srcOrd="0" destOrd="0" presId="urn:microsoft.com/office/officeart/2005/8/layout/hierarchy1"/>
    <dgm:cxn modelId="{58617536-C398-4BCB-93F0-6F9179A06BD7}" type="presParOf" srcId="{25A029DA-8F54-4226-9D92-9D240CC9FF5C}" destId="{4ED49776-C0A4-4292-9495-CF1E94E7F46D}" srcOrd="0" destOrd="0" presId="urn:microsoft.com/office/officeart/2005/8/layout/hierarchy1"/>
    <dgm:cxn modelId="{BEAA363D-2B4D-4A9D-A01A-2B27C4AEBBF2}" type="presParOf" srcId="{25A029DA-8F54-4226-9D92-9D240CC9FF5C}" destId="{CC0F31A9-B26F-4AB2-889C-8A03C59C218C}" srcOrd="1" destOrd="0" presId="urn:microsoft.com/office/officeart/2005/8/layout/hierarchy1"/>
    <dgm:cxn modelId="{5FF4D4A3-5913-45D7-905D-237448B77F61}" type="presParOf" srcId="{6ACDD2F8-9A15-48C8-9147-4A8DE1A4C98A}" destId="{5274440F-42FE-4B76-9BF4-B48B31A73CA9}" srcOrd="1" destOrd="0" presId="urn:microsoft.com/office/officeart/2005/8/layout/hierarchy1"/>
    <dgm:cxn modelId="{A6AEF1C0-5A71-4164-907B-AE8AE6021788}" type="presParOf" srcId="{DCC439AF-9766-4B54-8241-BA6B18B86554}" destId="{1AADD799-2EDB-4B78-98D7-9470964D5796}" srcOrd="4" destOrd="0" presId="urn:microsoft.com/office/officeart/2005/8/layout/hierarchy1"/>
    <dgm:cxn modelId="{77B4D42C-F80F-4A31-A2DB-77D5345F65EB}" type="presParOf" srcId="{DCC439AF-9766-4B54-8241-BA6B18B86554}" destId="{46AC07B0-A648-4159-9405-E48F0BDF8212}" srcOrd="5" destOrd="0" presId="urn:microsoft.com/office/officeart/2005/8/layout/hierarchy1"/>
    <dgm:cxn modelId="{DBE2FDF8-2BBD-49B1-86E1-7AA96F3160E3}" type="presParOf" srcId="{46AC07B0-A648-4159-9405-E48F0BDF8212}" destId="{6DD99F63-CDAB-4679-98F3-5E077574EFFC}" srcOrd="0" destOrd="0" presId="urn:microsoft.com/office/officeart/2005/8/layout/hierarchy1"/>
    <dgm:cxn modelId="{CFBC6A32-AB82-4F80-855A-A4F2429BACAB}" type="presParOf" srcId="{6DD99F63-CDAB-4679-98F3-5E077574EFFC}" destId="{99C2105B-3493-41C9-8EA4-A9D714CE901F}" srcOrd="0" destOrd="0" presId="urn:microsoft.com/office/officeart/2005/8/layout/hierarchy1"/>
    <dgm:cxn modelId="{ABF8F311-AC1A-4E90-87A2-B0C03AF366E6}" type="presParOf" srcId="{6DD99F63-CDAB-4679-98F3-5E077574EFFC}" destId="{1C6E78FD-5F50-4276-BBC3-5FF72D1CDED0}" srcOrd="1" destOrd="0" presId="urn:microsoft.com/office/officeart/2005/8/layout/hierarchy1"/>
    <dgm:cxn modelId="{93A1DA30-6A8E-466C-86C2-C39E87103E89}" type="presParOf" srcId="{46AC07B0-A648-4159-9405-E48F0BDF8212}" destId="{F5BE690B-C659-4B05-8607-B1CBA1474205}" srcOrd="1" destOrd="0" presId="urn:microsoft.com/office/officeart/2005/8/layout/hierarchy1"/>
    <dgm:cxn modelId="{4B0DF218-7242-416C-8F62-3C73F73C2C5A}" type="presParOf" srcId="{F5BE690B-C659-4B05-8607-B1CBA1474205}" destId="{2722B5EF-76E2-4786-82EC-86C969B79DD2}" srcOrd="0" destOrd="0" presId="urn:microsoft.com/office/officeart/2005/8/layout/hierarchy1"/>
    <dgm:cxn modelId="{6E54DA3F-9BCA-4160-BC87-3857C9D8B6D1}" type="presParOf" srcId="{F5BE690B-C659-4B05-8607-B1CBA1474205}" destId="{414D7E97-ED93-4F1E-BC25-A88EE75B53D8}" srcOrd="1" destOrd="0" presId="urn:microsoft.com/office/officeart/2005/8/layout/hierarchy1"/>
    <dgm:cxn modelId="{18CC7209-FA0E-44F1-A7F6-3A6B69F9CD10}" type="presParOf" srcId="{414D7E97-ED93-4F1E-BC25-A88EE75B53D8}" destId="{A73493EF-3EC7-47F7-81B2-589AACFF5BEE}" srcOrd="0" destOrd="0" presId="urn:microsoft.com/office/officeart/2005/8/layout/hierarchy1"/>
    <dgm:cxn modelId="{B7FF768C-BACC-4E0C-A665-08E69B3DCDD0}" type="presParOf" srcId="{A73493EF-3EC7-47F7-81B2-589AACFF5BEE}" destId="{C092BAF4-D7FC-4B6B-A334-1E55A5909BA1}" srcOrd="0" destOrd="0" presId="urn:microsoft.com/office/officeart/2005/8/layout/hierarchy1"/>
    <dgm:cxn modelId="{A30D7382-37FB-4C09-97F6-7F9AFE5CE6AB}" type="presParOf" srcId="{A73493EF-3EC7-47F7-81B2-589AACFF5BEE}" destId="{A0719935-ABC7-4400-8B61-0AEF8DB00C27}" srcOrd="1" destOrd="0" presId="urn:microsoft.com/office/officeart/2005/8/layout/hierarchy1"/>
    <dgm:cxn modelId="{885015BC-E2A5-402D-92DB-0D2BD65FF94C}" type="presParOf" srcId="{414D7E97-ED93-4F1E-BC25-A88EE75B53D8}" destId="{FEBC3547-15F4-484B-A592-B95BF7B8B09F}" srcOrd="1" destOrd="0" presId="urn:microsoft.com/office/officeart/2005/8/layout/hierarchy1"/>
    <dgm:cxn modelId="{B5365DFF-94D5-4C66-9BB3-796A2644DB34}" type="presParOf" srcId="{F5BE690B-C659-4B05-8607-B1CBA1474205}" destId="{A1109B1F-6578-48F2-B79D-EDA057345112}" srcOrd="2" destOrd="0" presId="urn:microsoft.com/office/officeart/2005/8/layout/hierarchy1"/>
    <dgm:cxn modelId="{FA4AC0CB-A6D0-48F7-8A13-2BB55EF01539}" type="presParOf" srcId="{F5BE690B-C659-4B05-8607-B1CBA1474205}" destId="{2C3D74F8-C518-41F0-8D5F-82CBDBD1F8EE}" srcOrd="3" destOrd="0" presId="urn:microsoft.com/office/officeart/2005/8/layout/hierarchy1"/>
    <dgm:cxn modelId="{1AB57088-8930-4BB4-B49F-4BDBD6F30A25}" type="presParOf" srcId="{2C3D74F8-C518-41F0-8D5F-82CBDBD1F8EE}" destId="{A3C5A060-725F-4B38-BD74-B685B80350C8}" srcOrd="0" destOrd="0" presId="urn:microsoft.com/office/officeart/2005/8/layout/hierarchy1"/>
    <dgm:cxn modelId="{328336D1-080A-4A4C-964D-C12C20596662}" type="presParOf" srcId="{A3C5A060-725F-4B38-BD74-B685B80350C8}" destId="{EADF8F3C-20C4-4FE7-85A9-54EBAED406D3}" srcOrd="0" destOrd="0" presId="urn:microsoft.com/office/officeart/2005/8/layout/hierarchy1"/>
    <dgm:cxn modelId="{577BBE4D-F829-42F8-90D9-2CDD0946F1F8}" type="presParOf" srcId="{A3C5A060-725F-4B38-BD74-B685B80350C8}" destId="{8E09C2C6-6905-45EE-9DA0-EFCB33C90423}" srcOrd="1" destOrd="0" presId="urn:microsoft.com/office/officeart/2005/8/layout/hierarchy1"/>
    <dgm:cxn modelId="{281D2F33-5102-474B-8F78-6219BE2A36DB}" type="presParOf" srcId="{2C3D74F8-C518-41F0-8D5F-82CBDBD1F8EE}" destId="{BC0000B0-3ADE-4512-999D-65E3BCDEF52C}" srcOrd="1" destOrd="0" presId="urn:microsoft.com/office/officeart/2005/8/layout/hierarchy1"/>
    <dgm:cxn modelId="{3FA23838-84C8-40C4-B6C6-A068EBC82D26}" type="presParOf" srcId="{F5BE690B-C659-4B05-8607-B1CBA1474205}" destId="{FBE7C0E9-4E44-4A06-8F49-00F120069518}" srcOrd="4" destOrd="0" presId="urn:microsoft.com/office/officeart/2005/8/layout/hierarchy1"/>
    <dgm:cxn modelId="{B8F14466-FD1A-4EB2-B238-B7E1A8416598}" type="presParOf" srcId="{F5BE690B-C659-4B05-8607-B1CBA1474205}" destId="{94717708-64E5-47DC-8900-3934510598CA}" srcOrd="5" destOrd="0" presId="urn:microsoft.com/office/officeart/2005/8/layout/hierarchy1"/>
    <dgm:cxn modelId="{868D759E-5BA8-457E-9146-1A29774A1613}" type="presParOf" srcId="{94717708-64E5-47DC-8900-3934510598CA}" destId="{621BB1D4-2418-4016-89AD-EC8573D5A6D2}" srcOrd="0" destOrd="0" presId="urn:microsoft.com/office/officeart/2005/8/layout/hierarchy1"/>
    <dgm:cxn modelId="{DFB2AD41-6D4E-4C96-8C83-FC9F6D2EE567}" type="presParOf" srcId="{621BB1D4-2418-4016-89AD-EC8573D5A6D2}" destId="{D654DA49-D458-400D-943A-E8A1B91565C2}" srcOrd="0" destOrd="0" presId="urn:microsoft.com/office/officeart/2005/8/layout/hierarchy1"/>
    <dgm:cxn modelId="{0F2853E0-DC11-4F81-ADA7-98E8C1C82A2D}" type="presParOf" srcId="{621BB1D4-2418-4016-89AD-EC8573D5A6D2}" destId="{30C64D3F-42F6-4C9D-837D-A54B34286DEB}" srcOrd="1" destOrd="0" presId="urn:microsoft.com/office/officeart/2005/8/layout/hierarchy1"/>
    <dgm:cxn modelId="{92343598-FF99-40AE-B1B2-277EE1498F9C}" type="presParOf" srcId="{94717708-64E5-47DC-8900-3934510598CA}" destId="{566708F2-2D6C-47D7-AFCC-B2DD3B8DEA3B}" srcOrd="1" destOrd="0" presId="urn:microsoft.com/office/officeart/2005/8/layout/hierarchy1"/>
    <dgm:cxn modelId="{308E6412-01D8-49FE-8EB7-4FDF5FF82C71}" type="presParOf" srcId="{F5BE690B-C659-4B05-8607-B1CBA1474205}" destId="{E0392072-C497-4765-AA7B-BEA962429902}" srcOrd="6" destOrd="0" presId="urn:microsoft.com/office/officeart/2005/8/layout/hierarchy1"/>
    <dgm:cxn modelId="{A588480D-E844-4295-8BD3-6049CC8C7BAA}" type="presParOf" srcId="{F5BE690B-C659-4B05-8607-B1CBA1474205}" destId="{957697F6-945D-42DE-AD2E-5EBB881A8C81}" srcOrd="7" destOrd="0" presId="urn:microsoft.com/office/officeart/2005/8/layout/hierarchy1"/>
    <dgm:cxn modelId="{2D0BC71D-AF3E-43D0-B1B9-860457DB628C}" type="presParOf" srcId="{957697F6-945D-42DE-AD2E-5EBB881A8C81}" destId="{0A77EC9C-C9D8-4545-AE86-ADEADCB9128E}" srcOrd="0" destOrd="0" presId="urn:microsoft.com/office/officeart/2005/8/layout/hierarchy1"/>
    <dgm:cxn modelId="{677F3454-6E58-44D4-958D-4AB0783C948C}" type="presParOf" srcId="{0A77EC9C-C9D8-4545-AE86-ADEADCB9128E}" destId="{58B3C3A1-0964-40EC-B699-C2E6703C40F1}" srcOrd="0" destOrd="0" presId="urn:microsoft.com/office/officeart/2005/8/layout/hierarchy1"/>
    <dgm:cxn modelId="{893F3E26-644B-4A97-A022-21176FC57C8A}" type="presParOf" srcId="{0A77EC9C-C9D8-4545-AE86-ADEADCB9128E}" destId="{5447E135-B9A8-4693-94D3-954F709A68C0}" srcOrd="1" destOrd="0" presId="urn:microsoft.com/office/officeart/2005/8/layout/hierarchy1"/>
    <dgm:cxn modelId="{02F54D38-89AC-4F00-857D-FC1C92884FA1}" type="presParOf" srcId="{957697F6-945D-42DE-AD2E-5EBB881A8C81}" destId="{67B25ED3-D2FF-4DFD-8100-E9E132BBF060}" srcOrd="1" destOrd="0" presId="urn:microsoft.com/office/officeart/2005/8/layout/hierarchy1"/>
    <dgm:cxn modelId="{53587394-4291-4F06-8724-9242F8DD9886}" type="presParOf" srcId="{F5BE690B-C659-4B05-8607-B1CBA1474205}" destId="{E9E0E203-8571-4AEF-8743-D36A8DCFE9CD}" srcOrd="8" destOrd="0" presId="urn:microsoft.com/office/officeart/2005/8/layout/hierarchy1"/>
    <dgm:cxn modelId="{54CAA849-C990-4272-A681-2B87F8AEB491}" type="presParOf" srcId="{F5BE690B-C659-4B05-8607-B1CBA1474205}" destId="{616D333B-8D90-4177-A655-A86A711B392E}" srcOrd="9" destOrd="0" presId="urn:microsoft.com/office/officeart/2005/8/layout/hierarchy1"/>
    <dgm:cxn modelId="{21988055-AAB2-4C5A-B259-9F29E96D8A20}" type="presParOf" srcId="{616D333B-8D90-4177-A655-A86A711B392E}" destId="{463F6C91-A093-4B36-9CCA-88EEF8EA5116}" srcOrd="0" destOrd="0" presId="urn:microsoft.com/office/officeart/2005/8/layout/hierarchy1"/>
    <dgm:cxn modelId="{FB86AE8E-8CE9-40C8-B2F3-A4949321ECAE}" type="presParOf" srcId="{463F6C91-A093-4B36-9CCA-88EEF8EA5116}" destId="{531FD3B4-6396-4B59-A416-D3405BD86098}" srcOrd="0" destOrd="0" presId="urn:microsoft.com/office/officeart/2005/8/layout/hierarchy1"/>
    <dgm:cxn modelId="{000A18E0-8032-4921-92DF-7D78A8881CA0}" type="presParOf" srcId="{463F6C91-A093-4B36-9CCA-88EEF8EA5116}" destId="{7E972865-7FC8-43B8-A0AB-1662F2D8FB57}" srcOrd="1" destOrd="0" presId="urn:microsoft.com/office/officeart/2005/8/layout/hierarchy1"/>
    <dgm:cxn modelId="{8E0AAFB9-E989-40D5-93F3-0E40090B1F82}" type="presParOf" srcId="{616D333B-8D90-4177-A655-A86A711B392E}" destId="{E4ED3E86-8125-434F-915C-A115BA387849}" srcOrd="1" destOrd="0" presId="urn:microsoft.com/office/officeart/2005/8/layout/hierarchy1"/>
    <dgm:cxn modelId="{1EF4E229-46E8-4A01-9E6E-DE6790DD565D}" type="presParOf" srcId="{F5BE690B-C659-4B05-8607-B1CBA1474205}" destId="{2F316676-A810-45BA-9ACA-FDCE27FA5C33}" srcOrd="10" destOrd="0" presId="urn:microsoft.com/office/officeart/2005/8/layout/hierarchy1"/>
    <dgm:cxn modelId="{538E9787-3DE7-4A36-9251-4787D552D9C1}" type="presParOf" srcId="{F5BE690B-C659-4B05-8607-B1CBA1474205}" destId="{E4E3A216-35AC-4488-AF03-0450A7AFAA26}" srcOrd="11" destOrd="0" presId="urn:microsoft.com/office/officeart/2005/8/layout/hierarchy1"/>
    <dgm:cxn modelId="{F333D731-CA97-46E4-9398-A5CCD2996245}" type="presParOf" srcId="{E4E3A216-35AC-4488-AF03-0450A7AFAA26}" destId="{6103D15C-5ACC-406A-968A-12B04B199673}" srcOrd="0" destOrd="0" presId="urn:microsoft.com/office/officeart/2005/8/layout/hierarchy1"/>
    <dgm:cxn modelId="{3C23494B-4A2B-4C5C-A2CB-3F7E58684394}" type="presParOf" srcId="{6103D15C-5ACC-406A-968A-12B04B199673}" destId="{2A400CA9-983E-4346-8CD5-462B4DEE7233}" srcOrd="0" destOrd="0" presId="urn:microsoft.com/office/officeart/2005/8/layout/hierarchy1"/>
    <dgm:cxn modelId="{12C4332B-9AC3-4A1E-9323-0B211E25476F}" type="presParOf" srcId="{6103D15C-5ACC-406A-968A-12B04B199673}" destId="{2D78F9FB-0CAE-4A0B-8B58-11F41080748A}" srcOrd="1" destOrd="0" presId="urn:microsoft.com/office/officeart/2005/8/layout/hierarchy1"/>
    <dgm:cxn modelId="{60EF1AF7-CB19-414B-B5C0-A124EF03C6B3}" type="presParOf" srcId="{E4E3A216-35AC-4488-AF03-0450A7AFAA26}" destId="{E4DBBB05-E8C9-4A8D-876F-2BA4398A9E9D}" srcOrd="1" destOrd="0" presId="urn:microsoft.com/office/officeart/2005/8/layout/hierarchy1"/>
    <dgm:cxn modelId="{C3F73926-5720-4B02-889F-D36E81872373}" type="presParOf" srcId="{F5BE690B-C659-4B05-8607-B1CBA1474205}" destId="{63F471C1-9395-40CD-9836-BEA846E86E44}" srcOrd="12" destOrd="0" presId="urn:microsoft.com/office/officeart/2005/8/layout/hierarchy1"/>
    <dgm:cxn modelId="{8FDBEF09-37B2-4EDE-8F71-01AA87CCC928}" type="presParOf" srcId="{F5BE690B-C659-4B05-8607-B1CBA1474205}" destId="{8694F3E8-C271-4385-ADE1-238173ACD4BC}" srcOrd="13" destOrd="0" presId="urn:microsoft.com/office/officeart/2005/8/layout/hierarchy1"/>
    <dgm:cxn modelId="{8B38BCBE-7863-48A0-83A4-BEE831CB512F}" type="presParOf" srcId="{8694F3E8-C271-4385-ADE1-238173ACD4BC}" destId="{00FD0D08-9F42-444F-BBD7-7124CD6A4258}" srcOrd="0" destOrd="0" presId="urn:microsoft.com/office/officeart/2005/8/layout/hierarchy1"/>
    <dgm:cxn modelId="{8304C47F-9B62-4AC4-BE35-4B76BAF39621}" type="presParOf" srcId="{00FD0D08-9F42-444F-BBD7-7124CD6A4258}" destId="{78A30809-66F5-4A99-8D99-1827208519D1}" srcOrd="0" destOrd="0" presId="urn:microsoft.com/office/officeart/2005/8/layout/hierarchy1"/>
    <dgm:cxn modelId="{C521D3EA-E239-4030-A4FA-C96C95477E00}" type="presParOf" srcId="{00FD0D08-9F42-444F-BBD7-7124CD6A4258}" destId="{A2D01BF1-91FA-4746-BA2C-10D211332208}" srcOrd="1" destOrd="0" presId="urn:microsoft.com/office/officeart/2005/8/layout/hierarchy1"/>
    <dgm:cxn modelId="{4488C2D3-54B2-4336-A709-FADE83A47E08}" type="presParOf" srcId="{8694F3E8-C271-4385-ADE1-238173ACD4BC}" destId="{06D4E411-2B4F-46CD-AAC3-344586354861}" srcOrd="1" destOrd="0" presId="urn:microsoft.com/office/officeart/2005/8/layout/hierarchy1"/>
    <dgm:cxn modelId="{9C445B95-A1FB-4E3E-841E-3C53488DB190}" type="presParOf" srcId="{F5BE690B-C659-4B05-8607-B1CBA1474205}" destId="{691F4F05-ED41-49FB-80B0-58219696364B}" srcOrd="14" destOrd="0" presId="urn:microsoft.com/office/officeart/2005/8/layout/hierarchy1"/>
    <dgm:cxn modelId="{27D7432A-E51C-4178-9981-1B1B4961BCA4}" type="presParOf" srcId="{F5BE690B-C659-4B05-8607-B1CBA1474205}" destId="{287145A2-FFC3-4BA6-8B18-88E7DE76AD7E}" srcOrd="15" destOrd="0" presId="urn:microsoft.com/office/officeart/2005/8/layout/hierarchy1"/>
    <dgm:cxn modelId="{266FF411-EB54-4F33-BB11-9333207B8AA3}" type="presParOf" srcId="{287145A2-FFC3-4BA6-8B18-88E7DE76AD7E}" destId="{8E447AFF-84E6-4AED-B402-79502BEF008D}" srcOrd="0" destOrd="0" presId="urn:microsoft.com/office/officeart/2005/8/layout/hierarchy1"/>
    <dgm:cxn modelId="{A62C7458-265E-4DE9-BE19-DF2960AD25D9}" type="presParOf" srcId="{8E447AFF-84E6-4AED-B402-79502BEF008D}" destId="{F3A1F1A2-202A-4AE6-A13E-2D10CE8B731B}" srcOrd="0" destOrd="0" presId="urn:microsoft.com/office/officeart/2005/8/layout/hierarchy1"/>
    <dgm:cxn modelId="{85FD7A35-9C04-4DBC-AE1F-DE2FE5469566}" type="presParOf" srcId="{8E447AFF-84E6-4AED-B402-79502BEF008D}" destId="{64E7297F-007D-4CBB-853C-2B0486F92A6B}" srcOrd="1" destOrd="0" presId="urn:microsoft.com/office/officeart/2005/8/layout/hierarchy1"/>
    <dgm:cxn modelId="{DC799AF5-BA78-496F-BA07-FE0207FAA91A}" type="presParOf" srcId="{287145A2-FFC3-4BA6-8B18-88E7DE76AD7E}" destId="{16E172C8-D725-4A78-B5F4-D91A83238D1D}" srcOrd="1" destOrd="0" presId="urn:microsoft.com/office/officeart/2005/8/layout/hierarchy1"/>
    <dgm:cxn modelId="{1240A25C-C3E8-4644-8EAB-6C5033BCFCC2}" type="presParOf" srcId="{F5BE690B-C659-4B05-8607-B1CBA1474205}" destId="{A9F9ED8B-2BE6-40D3-AF87-89A7B47FDFD5}" srcOrd="16" destOrd="0" presId="urn:microsoft.com/office/officeart/2005/8/layout/hierarchy1"/>
    <dgm:cxn modelId="{3AFFB997-6715-44D7-9828-2C4C18A60783}" type="presParOf" srcId="{F5BE690B-C659-4B05-8607-B1CBA1474205}" destId="{1EFB5607-C8A6-4419-A1C4-A12BD9B982B4}" srcOrd="17" destOrd="0" presId="urn:microsoft.com/office/officeart/2005/8/layout/hierarchy1"/>
    <dgm:cxn modelId="{FDC5DF66-3478-4EFF-8DB5-693DF25DC292}" type="presParOf" srcId="{1EFB5607-C8A6-4419-A1C4-A12BD9B982B4}" destId="{2A59E780-BD04-4C06-85BB-0B40096A1FA5}" srcOrd="0" destOrd="0" presId="urn:microsoft.com/office/officeart/2005/8/layout/hierarchy1"/>
    <dgm:cxn modelId="{48E8A991-7C57-4E26-9727-EB7F98FE6F04}" type="presParOf" srcId="{2A59E780-BD04-4C06-85BB-0B40096A1FA5}" destId="{1D25073D-87CF-4396-9D8D-CF1CC0536FC2}" srcOrd="0" destOrd="0" presId="urn:microsoft.com/office/officeart/2005/8/layout/hierarchy1"/>
    <dgm:cxn modelId="{D84065CC-5CAD-4E28-BDA3-A1C7ECA6A905}" type="presParOf" srcId="{2A59E780-BD04-4C06-85BB-0B40096A1FA5}" destId="{4A4FCA14-30F4-4936-A9CD-120756ABFD3F}" srcOrd="1" destOrd="0" presId="urn:microsoft.com/office/officeart/2005/8/layout/hierarchy1"/>
    <dgm:cxn modelId="{F636871F-7B4B-4143-9D50-D79E21B2253D}" type="presParOf" srcId="{1EFB5607-C8A6-4419-A1C4-A12BD9B982B4}" destId="{0E1ECA56-5E36-4667-B312-FBF1B44FABFF}" srcOrd="1" destOrd="0" presId="urn:microsoft.com/office/officeart/2005/8/layout/hierarchy1"/>
    <dgm:cxn modelId="{3ADD6CC3-C2E8-4268-BD3D-4A3D437DF791}" type="presParOf" srcId="{DCC439AF-9766-4B54-8241-BA6B18B86554}" destId="{1A39FBDF-FAB1-47F1-8568-95C22CB0A1AE}" srcOrd="6" destOrd="0" presId="urn:microsoft.com/office/officeart/2005/8/layout/hierarchy1"/>
    <dgm:cxn modelId="{DBD205A0-136D-4026-A15F-067AB98E6D93}" type="presParOf" srcId="{DCC439AF-9766-4B54-8241-BA6B18B86554}" destId="{6777CA55-E449-4E66-BDB8-3D4481B01192}" srcOrd="7" destOrd="0" presId="urn:microsoft.com/office/officeart/2005/8/layout/hierarchy1"/>
    <dgm:cxn modelId="{40951331-D9D8-4D64-9047-973D904E2C51}" type="presParOf" srcId="{6777CA55-E449-4E66-BDB8-3D4481B01192}" destId="{DC2468BA-3808-4718-A309-2AE78BE5E6AE}" srcOrd="0" destOrd="0" presId="urn:microsoft.com/office/officeart/2005/8/layout/hierarchy1"/>
    <dgm:cxn modelId="{C9748678-2799-4072-84FB-A2C8583A3765}" type="presParOf" srcId="{DC2468BA-3808-4718-A309-2AE78BE5E6AE}" destId="{7CCF9E82-10C7-42E2-BE67-0EAF69DFA3FE}" srcOrd="0" destOrd="0" presId="urn:microsoft.com/office/officeart/2005/8/layout/hierarchy1"/>
    <dgm:cxn modelId="{38E2DEB8-E54A-47D3-9727-55459A44389D}" type="presParOf" srcId="{DC2468BA-3808-4718-A309-2AE78BE5E6AE}" destId="{25579AD4-3473-48B4-B39A-2912D35ED02A}" srcOrd="1" destOrd="0" presId="urn:microsoft.com/office/officeart/2005/8/layout/hierarchy1"/>
    <dgm:cxn modelId="{4E7C2455-48EC-4DAA-994E-F4F7BC4F39D6}" type="presParOf" srcId="{6777CA55-E449-4E66-BDB8-3D4481B01192}" destId="{FBC1F692-E7BA-491E-B1B9-8D4BF497264F}" srcOrd="1" destOrd="0" presId="urn:microsoft.com/office/officeart/2005/8/layout/hierarchy1"/>
    <dgm:cxn modelId="{5D532C38-0E7E-475C-B2F3-C2ABB9FF6FB9}" type="presParOf" srcId="{DCC439AF-9766-4B54-8241-BA6B18B86554}" destId="{37432C9E-669C-4EF5-9430-E5E61EBDEE4C}" srcOrd="8" destOrd="0" presId="urn:microsoft.com/office/officeart/2005/8/layout/hierarchy1"/>
    <dgm:cxn modelId="{12D7EBEB-5241-4B2D-8BF4-5B294DDF4CA0}" type="presParOf" srcId="{DCC439AF-9766-4B54-8241-BA6B18B86554}" destId="{B434ED03-FD01-4D86-BF1B-80223BD8D71E}" srcOrd="9" destOrd="0" presId="urn:microsoft.com/office/officeart/2005/8/layout/hierarchy1"/>
    <dgm:cxn modelId="{4A2A3009-CCC4-4DA5-94C9-D954C5BA8183}" type="presParOf" srcId="{B434ED03-FD01-4D86-BF1B-80223BD8D71E}" destId="{AB7641DD-3E70-4B78-8B3C-92FC9F2D20E8}" srcOrd="0" destOrd="0" presId="urn:microsoft.com/office/officeart/2005/8/layout/hierarchy1"/>
    <dgm:cxn modelId="{8C55CAAA-36FC-4014-B0A4-A503A89FD6BA}" type="presParOf" srcId="{AB7641DD-3E70-4B78-8B3C-92FC9F2D20E8}" destId="{29F8470E-6396-4E69-8084-222A3650EDCE}" srcOrd="0" destOrd="0" presId="urn:microsoft.com/office/officeart/2005/8/layout/hierarchy1"/>
    <dgm:cxn modelId="{FA64BE95-9931-442D-8DDE-9E4D00AE9057}" type="presParOf" srcId="{AB7641DD-3E70-4B78-8B3C-92FC9F2D20E8}" destId="{8473E07B-132D-4ECD-A5B6-E631D7601D34}" srcOrd="1" destOrd="0" presId="urn:microsoft.com/office/officeart/2005/8/layout/hierarchy1"/>
    <dgm:cxn modelId="{DBAC169E-07B9-4CA7-8DAB-995ED2F04D27}" type="presParOf" srcId="{B434ED03-FD01-4D86-BF1B-80223BD8D71E}" destId="{C57392AF-22D7-48A0-9CFF-03474F1E83AC}" srcOrd="1" destOrd="0" presId="urn:microsoft.com/office/officeart/2005/8/layout/hierarchy1"/>
  </dgm:cxnLst>
  <dgm:bg>
    <a:solidFill>
      <a:schemeClr val="bg1"/>
    </a:solidFill>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AF5410-D9F6-42D7-824D-D08EA596826B}"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endParaRPr lang="tr-TR"/>
        </a:p>
      </dgm:t>
    </dgm:pt>
    <dgm:pt modelId="{5C492010-0D3B-4BEE-B3D1-7DF679970FFF}">
      <dgm:prSet phldrT="[Metin]" custT="1"/>
      <dgm:spPr/>
      <dgm:t>
        <a:bodyPr/>
        <a:lstStyle/>
        <a:p>
          <a:r>
            <a:rPr lang="en-US" sz="1200" b="1" dirty="0">
              <a:latin typeface="Times New Roman" pitchFamily="18" charset="0"/>
            </a:rPr>
            <a:t>ASRICA</a:t>
          </a:r>
        </a:p>
        <a:p>
          <a:r>
            <a:rPr lang="en-US" sz="1200" b="1" dirty="0">
              <a:latin typeface="Times New Roman" pitchFamily="18" charset="0"/>
            </a:rPr>
            <a:t> ISLAMIC COUNTRIES CONFEDERATION </a:t>
          </a:r>
        </a:p>
        <a:p>
          <a:r>
            <a:rPr lang="en-US" sz="1200" b="1" dirty="0">
              <a:latin typeface="Times New Roman" pitchFamily="18" charset="0"/>
            </a:rPr>
            <a:t>PRESIDENT</a:t>
          </a:r>
        </a:p>
      </dgm:t>
    </dgm:pt>
    <dgm:pt modelId="{8B36FAEE-6D8B-41EF-AB44-175698DDF5A9}" type="parTrans" cxnId="{028E2B46-7BAD-448C-9F3E-5C8091B64076}">
      <dgm:prSet/>
      <dgm:spPr/>
      <dgm:t>
        <a:bodyPr/>
        <a:lstStyle/>
        <a:p>
          <a:endParaRPr lang="tr-TR" sz="900" b="1">
            <a:latin typeface="Times New Roman" pitchFamily="18" charset="0"/>
            <a:cs typeface="Times New Roman" pitchFamily="18" charset="0"/>
          </a:endParaRPr>
        </a:p>
      </dgm:t>
    </dgm:pt>
    <dgm:pt modelId="{51AD4730-D7E3-48F5-AFA3-18762ECA4EB4}" type="sibTrans" cxnId="{028E2B46-7BAD-448C-9F3E-5C8091B64076}">
      <dgm:prSet/>
      <dgm:spPr/>
      <dgm:t>
        <a:bodyPr/>
        <a:lstStyle/>
        <a:p>
          <a:endParaRPr lang="tr-TR" sz="900" b="1">
            <a:latin typeface="Times New Roman" pitchFamily="18" charset="0"/>
            <a:cs typeface="Times New Roman" pitchFamily="18" charset="0"/>
          </a:endParaRPr>
        </a:p>
      </dgm:t>
    </dgm:pt>
    <dgm:pt modelId="{DB05FE54-DBBD-4EC8-9CE5-9A38D0313CFD}">
      <dgm:prSet phldrT="[Metin]" custT="1"/>
      <dgm:spPr/>
      <dgm:t>
        <a:bodyPr/>
        <a:lstStyle/>
        <a:p>
          <a:r>
            <a:rPr lang="en-US" sz="1200" b="1" dirty="0">
              <a:latin typeface="Times New Roman" pitchFamily="18" charset="0"/>
            </a:rPr>
            <a:t>JUSTICE </a:t>
          </a:r>
        </a:p>
        <a:p>
          <a:r>
            <a:rPr lang="en-US" sz="1200" b="1" dirty="0">
              <a:latin typeface="Times New Roman" pitchFamily="18" charset="0"/>
            </a:rPr>
            <a:t>FOREIGN AFFAIRS</a:t>
          </a:r>
        </a:p>
      </dgm:t>
    </dgm:pt>
    <dgm:pt modelId="{F053B0B5-0905-4855-8B29-AA347AC211F0}" type="parTrans" cxnId="{8F52F265-15A4-4415-A133-F59802CB0E69}">
      <dgm:prSet/>
      <dgm:spPr/>
      <dgm:t>
        <a:bodyPr/>
        <a:lstStyle/>
        <a:p>
          <a:endParaRPr lang="tr-TR" sz="900" b="1" dirty="0">
            <a:latin typeface="Times New Roman" pitchFamily="18" charset="0"/>
            <a:cs typeface="Times New Roman" pitchFamily="18" charset="0"/>
          </a:endParaRPr>
        </a:p>
      </dgm:t>
    </dgm:pt>
    <dgm:pt modelId="{5D300DD1-75E3-43A4-80DC-2CA472090396}" type="sibTrans" cxnId="{8F52F265-15A4-4415-A133-F59802CB0E69}">
      <dgm:prSet/>
      <dgm:spPr/>
      <dgm:t>
        <a:bodyPr/>
        <a:lstStyle/>
        <a:p>
          <a:endParaRPr lang="tr-TR" sz="900" b="1">
            <a:latin typeface="Times New Roman" pitchFamily="18" charset="0"/>
            <a:cs typeface="Times New Roman" pitchFamily="18" charset="0"/>
          </a:endParaRPr>
        </a:p>
      </dgm:t>
    </dgm:pt>
    <dgm:pt modelId="{7ACAC40F-57E5-4BB9-ABFE-223DDD1DF4CD}">
      <dgm:prSet phldrT="[Metin]" custT="1"/>
      <dgm:spPr/>
      <dgm:t>
        <a:bodyPr/>
        <a:lstStyle/>
        <a:p>
          <a:r>
            <a:rPr lang="en-US" sz="1200" b="1" dirty="0">
              <a:latin typeface="Times New Roman" pitchFamily="18" charset="0"/>
            </a:rPr>
            <a:t>INTERNAL AFFAIRS </a:t>
          </a:r>
        </a:p>
        <a:p>
          <a:r>
            <a:rPr lang="en-US" sz="1200" b="1" dirty="0">
              <a:latin typeface="Times New Roman" pitchFamily="18" charset="0"/>
            </a:rPr>
            <a:t>FOREIGN AFFAIRS</a:t>
          </a:r>
        </a:p>
      </dgm:t>
    </dgm:pt>
    <dgm:pt modelId="{81DAFA05-462F-491E-95F9-8F5FCA3BB2AC}" type="parTrans" cxnId="{E1227565-85C0-42DF-8D97-ABE929156227}">
      <dgm:prSet/>
      <dgm:spPr/>
      <dgm:t>
        <a:bodyPr/>
        <a:lstStyle/>
        <a:p>
          <a:endParaRPr lang="tr-TR" sz="900" b="1" dirty="0">
            <a:latin typeface="Times New Roman" pitchFamily="18" charset="0"/>
            <a:cs typeface="Times New Roman" pitchFamily="18" charset="0"/>
          </a:endParaRPr>
        </a:p>
      </dgm:t>
    </dgm:pt>
    <dgm:pt modelId="{AC96FA55-784A-4008-9051-7200B4878534}" type="sibTrans" cxnId="{E1227565-85C0-42DF-8D97-ABE929156227}">
      <dgm:prSet/>
      <dgm:spPr/>
      <dgm:t>
        <a:bodyPr/>
        <a:lstStyle/>
        <a:p>
          <a:endParaRPr lang="tr-TR" sz="900" b="1">
            <a:latin typeface="Times New Roman" pitchFamily="18" charset="0"/>
            <a:cs typeface="Times New Roman" pitchFamily="18" charset="0"/>
          </a:endParaRPr>
        </a:p>
      </dgm:t>
    </dgm:pt>
    <dgm:pt modelId="{742B32DB-573B-41B0-9E00-20590561D359}">
      <dgm:prSet phldrT="[Metin]" custT="1"/>
      <dgm:spPr/>
      <dgm:t>
        <a:bodyPr/>
        <a:lstStyle/>
        <a:p>
          <a:r>
            <a:rPr lang="en-US" sz="1200" b="1" dirty="0">
              <a:latin typeface="Times New Roman" pitchFamily="18" charset="0"/>
            </a:rPr>
            <a:t>DEFENSE </a:t>
          </a:r>
        </a:p>
        <a:p>
          <a:r>
            <a:rPr lang="en-US" sz="1200" b="1" dirty="0">
              <a:latin typeface="Times New Roman" pitchFamily="18" charset="0"/>
            </a:rPr>
            <a:t>FOREIGN AFFAIRS</a:t>
          </a:r>
        </a:p>
      </dgm:t>
    </dgm:pt>
    <dgm:pt modelId="{A66025D2-E953-4F97-A1CD-84F02C6C5A27}" type="parTrans" cxnId="{C1510C02-0CB9-4E20-8204-FAB9DA1615B7}">
      <dgm:prSet/>
      <dgm:spPr/>
      <dgm:t>
        <a:bodyPr/>
        <a:lstStyle/>
        <a:p>
          <a:endParaRPr lang="tr-TR" sz="900" b="1" dirty="0">
            <a:latin typeface="Times New Roman" pitchFamily="18" charset="0"/>
            <a:cs typeface="Times New Roman" pitchFamily="18" charset="0"/>
          </a:endParaRPr>
        </a:p>
      </dgm:t>
    </dgm:pt>
    <dgm:pt modelId="{9FDA0A74-F31B-420E-9527-C272AA4B7F9A}" type="sibTrans" cxnId="{C1510C02-0CB9-4E20-8204-FAB9DA1615B7}">
      <dgm:prSet/>
      <dgm:spPr/>
      <dgm:t>
        <a:bodyPr/>
        <a:lstStyle/>
        <a:p>
          <a:endParaRPr lang="tr-TR" sz="900" b="1">
            <a:latin typeface="Times New Roman" pitchFamily="18" charset="0"/>
            <a:cs typeface="Times New Roman" pitchFamily="18" charset="0"/>
          </a:endParaRPr>
        </a:p>
      </dgm:t>
    </dgm:pt>
    <dgm:pt modelId="{E9061B7B-BCFD-40D1-BD7C-6C7832682E8B}">
      <dgm:prSet phldrT="[Metin]" custT="1"/>
      <dgm:spPr/>
      <dgm:t>
        <a:bodyPr/>
        <a:lstStyle/>
        <a:p>
          <a:r>
            <a:rPr lang="en-US" sz="1100" b="1" dirty="0">
              <a:latin typeface="Times New Roman" pitchFamily="18" charset="0"/>
            </a:rPr>
            <a:t>TURKISH GENERAL STAFF</a:t>
          </a:r>
        </a:p>
      </dgm:t>
    </dgm:pt>
    <dgm:pt modelId="{5EAA5400-A634-4D89-80C5-21A33717ECD8}" type="parTrans" cxnId="{476152A9-89FF-4C14-B071-570539C4EE35}">
      <dgm:prSet/>
      <dgm:spPr/>
      <dgm:t>
        <a:bodyPr/>
        <a:lstStyle/>
        <a:p>
          <a:endParaRPr lang="tr-TR" sz="900" b="1" dirty="0">
            <a:latin typeface="Times New Roman" pitchFamily="18" charset="0"/>
            <a:cs typeface="Times New Roman" pitchFamily="18" charset="0"/>
          </a:endParaRPr>
        </a:p>
      </dgm:t>
    </dgm:pt>
    <dgm:pt modelId="{0607C4B6-672E-4868-8D1A-3F997E7EBB3C}" type="sibTrans" cxnId="{476152A9-89FF-4C14-B071-570539C4EE35}">
      <dgm:prSet/>
      <dgm:spPr/>
      <dgm:t>
        <a:bodyPr/>
        <a:lstStyle/>
        <a:p>
          <a:endParaRPr lang="tr-TR" sz="900" b="1">
            <a:latin typeface="Times New Roman" pitchFamily="18" charset="0"/>
            <a:cs typeface="Times New Roman" pitchFamily="18" charset="0"/>
          </a:endParaRPr>
        </a:p>
      </dgm:t>
    </dgm:pt>
    <dgm:pt modelId="{9E05D99C-6D9B-4A3D-AA1B-816E9BEB2BE3}">
      <dgm:prSet phldrT="[Metin]" custT="1"/>
      <dgm:spPr/>
      <dgm:t>
        <a:bodyPr/>
        <a:lstStyle/>
        <a:p>
          <a:r>
            <a:rPr lang="en-US" sz="1100" b="1" dirty="0">
              <a:latin typeface="Times New Roman" pitchFamily="18" charset="0"/>
            </a:rPr>
            <a:t>LAND FORCES COMMAND</a:t>
          </a:r>
        </a:p>
      </dgm:t>
    </dgm:pt>
    <dgm:pt modelId="{E5378833-E843-4650-878D-23CA36BF21BD}" type="parTrans" cxnId="{6E306254-DD3F-49D2-A568-533E0545BDD0}">
      <dgm:prSet/>
      <dgm:spPr/>
      <dgm:t>
        <a:bodyPr/>
        <a:lstStyle/>
        <a:p>
          <a:endParaRPr lang="tr-TR" sz="900" b="1" dirty="0">
            <a:latin typeface="Times New Roman" pitchFamily="18" charset="0"/>
            <a:cs typeface="Times New Roman" pitchFamily="18" charset="0"/>
          </a:endParaRPr>
        </a:p>
      </dgm:t>
    </dgm:pt>
    <dgm:pt modelId="{149F86CC-EB89-4F39-9F14-3AEA93D42869}" type="sibTrans" cxnId="{6E306254-DD3F-49D2-A568-533E0545BDD0}">
      <dgm:prSet/>
      <dgm:spPr/>
      <dgm:t>
        <a:bodyPr/>
        <a:lstStyle/>
        <a:p>
          <a:endParaRPr lang="tr-TR" sz="900" b="1">
            <a:latin typeface="Times New Roman" pitchFamily="18" charset="0"/>
            <a:cs typeface="Times New Roman" pitchFamily="18" charset="0"/>
          </a:endParaRPr>
        </a:p>
      </dgm:t>
    </dgm:pt>
    <dgm:pt modelId="{F3201E2F-875B-4FAD-9566-444D218AFEEB}">
      <dgm:prSet phldrT="[Metin]" custT="1"/>
      <dgm:spPr/>
      <dgm:t>
        <a:bodyPr/>
        <a:lstStyle/>
        <a:p>
          <a:r>
            <a:rPr lang="en-US" sz="1100" b="1" dirty="0">
              <a:latin typeface="Times New Roman" pitchFamily="18" charset="0"/>
            </a:rPr>
            <a:t>AIR FORCES COMMAND</a:t>
          </a:r>
        </a:p>
      </dgm:t>
    </dgm:pt>
    <dgm:pt modelId="{5C34C358-C53C-452F-9C25-0ABC46231022}" type="parTrans" cxnId="{930549D5-3377-4259-BDD3-E44FDB70C196}">
      <dgm:prSet/>
      <dgm:spPr/>
      <dgm:t>
        <a:bodyPr/>
        <a:lstStyle/>
        <a:p>
          <a:endParaRPr lang="tr-TR" sz="900" b="1" dirty="0">
            <a:latin typeface="Times New Roman" pitchFamily="18" charset="0"/>
            <a:cs typeface="Times New Roman" pitchFamily="18" charset="0"/>
          </a:endParaRPr>
        </a:p>
      </dgm:t>
    </dgm:pt>
    <dgm:pt modelId="{CAF32ECC-1F67-4C2C-9268-22488EFD15E1}" type="sibTrans" cxnId="{930549D5-3377-4259-BDD3-E44FDB70C196}">
      <dgm:prSet/>
      <dgm:spPr/>
      <dgm:t>
        <a:bodyPr/>
        <a:lstStyle/>
        <a:p>
          <a:endParaRPr lang="tr-TR" sz="900" b="1">
            <a:latin typeface="Times New Roman" pitchFamily="18" charset="0"/>
            <a:cs typeface="Times New Roman" pitchFamily="18" charset="0"/>
          </a:endParaRPr>
        </a:p>
      </dgm:t>
    </dgm:pt>
    <dgm:pt modelId="{0AD4EF89-7685-4378-91E3-ACDB79C8EB8B}">
      <dgm:prSet phldrT="[Metin]" custT="1"/>
      <dgm:spPr/>
      <dgm:t>
        <a:bodyPr/>
        <a:lstStyle/>
        <a:p>
          <a:r>
            <a:rPr lang="en-US" sz="1100" b="1" dirty="0">
              <a:latin typeface="Times New Roman" pitchFamily="18" charset="0"/>
            </a:rPr>
            <a:t>AIR DEFENSE AND MISSILE COMMAND</a:t>
          </a:r>
        </a:p>
      </dgm:t>
    </dgm:pt>
    <dgm:pt modelId="{CCE51C8F-B3C9-4073-8A41-8DAE4494428C}" type="parTrans" cxnId="{96F1602D-98AF-4074-97A2-F90CEB1E68F2}">
      <dgm:prSet/>
      <dgm:spPr/>
      <dgm:t>
        <a:bodyPr/>
        <a:lstStyle/>
        <a:p>
          <a:endParaRPr lang="tr-TR" sz="900" b="1" dirty="0">
            <a:latin typeface="Times New Roman" pitchFamily="18" charset="0"/>
            <a:cs typeface="Times New Roman" pitchFamily="18" charset="0"/>
          </a:endParaRPr>
        </a:p>
      </dgm:t>
    </dgm:pt>
    <dgm:pt modelId="{042B2A1B-D714-47A3-B38A-E127C65D0D4B}" type="sibTrans" cxnId="{96F1602D-98AF-4074-97A2-F90CEB1E68F2}">
      <dgm:prSet/>
      <dgm:spPr/>
      <dgm:t>
        <a:bodyPr/>
        <a:lstStyle/>
        <a:p>
          <a:endParaRPr lang="tr-TR" sz="900" b="1">
            <a:latin typeface="Times New Roman" pitchFamily="18" charset="0"/>
            <a:cs typeface="Times New Roman" pitchFamily="18" charset="0"/>
          </a:endParaRPr>
        </a:p>
      </dgm:t>
    </dgm:pt>
    <dgm:pt modelId="{8311EAA4-31D4-4B5B-84EE-269F8775F308}">
      <dgm:prSet phldrT="[Metin]" custT="1"/>
      <dgm:spPr/>
      <dgm:t>
        <a:bodyPr/>
        <a:lstStyle/>
        <a:p>
          <a:r>
            <a:rPr lang="en-US" sz="1050" b="1" dirty="0">
              <a:latin typeface="Times New Roman" pitchFamily="18" charset="0"/>
            </a:rPr>
            <a:t>CYBER AND ELECTRONIC SECURITY COMMAND</a:t>
          </a:r>
        </a:p>
      </dgm:t>
    </dgm:pt>
    <dgm:pt modelId="{CD7ACE02-1F1E-4755-9443-DA187AC19BD6}" type="parTrans" cxnId="{FCAB1F54-2FAD-49F1-AA80-B395FB77E886}">
      <dgm:prSet/>
      <dgm:spPr/>
      <dgm:t>
        <a:bodyPr/>
        <a:lstStyle/>
        <a:p>
          <a:endParaRPr lang="tr-TR" sz="900" b="1" dirty="0">
            <a:latin typeface="Times New Roman" pitchFamily="18" charset="0"/>
            <a:cs typeface="Times New Roman" pitchFamily="18" charset="0"/>
          </a:endParaRPr>
        </a:p>
      </dgm:t>
    </dgm:pt>
    <dgm:pt modelId="{9BE5F132-BF3D-4C34-8743-6A64ED4137EC}" type="sibTrans" cxnId="{FCAB1F54-2FAD-49F1-AA80-B395FB77E886}">
      <dgm:prSet/>
      <dgm:spPr/>
      <dgm:t>
        <a:bodyPr/>
        <a:lstStyle/>
        <a:p>
          <a:endParaRPr lang="tr-TR" sz="900" b="1">
            <a:latin typeface="Times New Roman" pitchFamily="18" charset="0"/>
            <a:cs typeface="Times New Roman" pitchFamily="18" charset="0"/>
          </a:endParaRPr>
        </a:p>
      </dgm:t>
    </dgm:pt>
    <dgm:pt modelId="{AAD9B45C-5A27-4BC9-85EF-9FCB30A55EEF}">
      <dgm:prSet phldrT="[Metin]" custT="1"/>
      <dgm:spPr/>
      <dgm:t>
        <a:bodyPr/>
        <a:lstStyle/>
        <a:p>
          <a:r>
            <a:rPr lang="en-US" sz="1200" b="1" dirty="0">
              <a:latin typeface="Times New Roman" pitchFamily="18" charset="0"/>
            </a:rPr>
            <a:t>DEFENSE</a:t>
          </a:r>
        </a:p>
        <a:p>
          <a:r>
            <a:rPr lang="en-US" sz="1200" b="1" dirty="0">
              <a:latin typeface="Times New Roman" pitchFamily="18" charset="0"/>
            </a:rPr>
            <a:t> DEFENSE INDUSTRY</a:t>
          </a:r>
        </a:p>
      </dgm:t>
    </dgm:pt>
    <dgm:pt modelId="{ED044455-0E0B-4117-AAF5-3E32D5ED4D41}" type="parTrans" cxnId="{6784EC4C-F3B7-4711-8110-775395E4FE88}">
      <dgm:prSet/>
      <dgm:spPr/>
      <dgm:t>
        <a:bodyPr/>
        <a:lstStyle/>
        <a:p>
          <a:endParaRPr lang="tr-TR" sz="900" b="1" dirty="0">
            <a:latin typeface="Times New Roman" pitchFamily="18" charset="0"/>
            <a:cs typeface="Times New Roman" pitchFamily="18" charset="0"/>
          </a:endParaRPr>
        </a:p>
      </dgm:t>
    </dgm:pt>
    <dgm:pt modelId="{B481C836-5ED6-454C-89DE-8BF66432EFE0}" type="sibTrans" cxnId="{6784EC4C-F3B7-4711-8110-775395E4FE88}">
      <dgm:prSet/>
      <dgm:spPr/>
      <dgm:t>
        <a:bodyPr/>
        <a:lstStyle/>
        <a:p>
          <a:endParaRPr lang="tr-TR" sz="900" b="1">
            <a:latin typeface="Times New Roman" pitchFamily="18" charset="0"/>
            <a:cs typeface="Times New Roman" pitchFamily="18" charset="0"/>
          </a:endParaRPr>
        </a:p>
      </dgm:t>
    </dgm:pt>
    <dgm:pt modelId="{C32DF588-881C-4182-9429-BC8A1F7B4F69}">
      <dgm:prSet phldrT="[Metin]" custT="1"/>
      <dgm:spPr/>
      <dgm:t>
        <a:bodyPr/>
        <a:lstStyle/>
        <a:p>
          <a:r>
            <a:rPr lang="en-US" sz="1200" b="1" dirty="0">
              <a:latin typeface="Times New Roman" pitchFamily="18" charset="0"/>
            </a:rPr>
            <a:t>FOREIGN AFFAIRS </a:t>
          </a:r>
        </a:p>
        <a:p>
          <a:r>
            <a:rPr lang="en-US" sz="1200" b="1" dirty="0">
              <a:latin typeface="Times New Roman" pitchFamily="18" charset="0"/>
            </a:rPr>
            <a:t>FOREIGN AFFAIRS</a:t>
          </a:r>
        </a:p>
      </dgm:t>
    </dgm:pt>
    <dgm:pt modelId="{07451729-1F10-4584-B980-21B9F7EB323F}" type="parTrans" cxnId="{8DE91FC8-6183-47C8-B1F7-C808D20D8CE1}">
      <dgm:prSet/>
      <dgm:spPr/>
      <dgm:t>
        <a:bodyPr/>
        <a:lstStyle/>
        <a:p>
          <a:endParaRPr lang="tr-TR" sz="900" b="1" dirty="0">
            <a:latin typeface="Times New Roman" pitchFamily="18" charset="0"/>
            <a:cs typeface="Times New Roman" pitchFamily="18" charset="0"/>
          </a:endParaRPr>
        </a:p>
      </dgm:t>
    </dgm:pt>
    <dgm:pt modelId="{51EFED57-CCF9-4F7F-B2CF-8A71716FD819}" type="sibTrans" cxnId="{8DE91FC8-6183-47C8-B1F7-C808D20D8CE1}">
      <dgm:prSet/>
      <dgm:spPr/>
      <dgm:t>
        <a:bodyPr/>
        <a:lstStyle/>
        <a:p>
          <a:endParaRPr lang="tr-TR" sz="900" b="1">
            <a:latin typeface="Times New Roman" pitchFamily="18" charset="0"/>
            <a:cs typeface="Times New Roman" pitchFamily="18" charset="0"/>
          </a:endParaRPr>
        </a:p>
      </dgm:t>
    </dgm:pt>
    <dgm:pt modelId="{AEBFCC38-C33B-4DA0-BBA7-5C4F3BD1C8B4}">
      <dgm:prSet phldrT="[Metin]" custT="1"/>
      <dgm:spPr/>
      <dgm:t>
        <a:bodyPr/>
        <a:lstStyle/>
        <a:p>
          <a:r>
            <a:rPr lang="en-US" sz="1100" b="1" dirty="0">
              <a:latin typeface="Times New Roman" pitchFamily="18" charset="0"/>
            </a:rPr>
            <a:t>NAVAL FORCES COMMAND</a:t>
          </a:r>
        </a:p>
      </dgm:t>
    </dgm:pt>
    <dgm:pt modelId="{DCD0C845-AB20-47B1-A1C4-FC8F55C3F4B9}" type="parTrans" cxnId="{1A4A96F4-FCEE-48F1-8B9D-03730DAF99EE}">
      <dgm:prSet/>
      <dgm:spPr/>
      <dgm:t>
        <a:bodyPr/>
        <a:lstStyle/>
        <a:p>
          <a:endParaRPr lang="tr-TR" sz="900" b="1" dirty="0">
            <a:latin typeface="Times New Roman" pitchFamily="18" charset="0"/>
            <a:cs typeface="Times New Roman" pitchFamily="18" charset="0"/>
          </a:endParaRPr>
        </a:p>
      </dgm:t>
    </dgm:pt>
    <dgm:pt modelId="{01BE8F30-0E4E-45F7-8F35-218136A7FA63}" type="sibTrans" cxnId="{1A4A96F4-FCEE-48F1-8B9D-03730DAF99EE}">
      <dgm:prSet/>
      <dgm:spPr/>
      <dgm:t>
        <a:bodyPr/>
        <a:lstStyle/>
        <a:p>
          <a:endParaRPr lang="tr-TR" sz="900" b="1">
            <a:latin typeface="Times New Roman" pitchFamily="18" charset="0"/>
            <a:cs typeface="Times New Roman" pitchFamily="18" charset="0"/>
          </a:endParaRPr>
        </a:p>
      </dgm:t>
    </dgm:pt>
    <dgm:pt modelId="{1334F633-6EE0-4842-96DA-37AF935390A6}">
      <dgm:prSet custT="1"/>
      <dgm:spPr/>
      <dgm:t>
        <a:bodyPr/>
        <a:lstStyle/>
        <a:p>
          <a:r>
            <a:rPr lang="en-US" sz="1100" b="1" dirty="0">
              <a:latin typeface="Times New Roman" pitchFamily="18" charset="0"/>
            </a:rPr>
            <a:t>CONFEDERATION </a:t>
          </a:r>
        </a:p>
        <a:p>
          <a:r>
            <a:rPr lang="en-US" sz="1100" b="1" dirty="0">
              <a:latin typeface="Times New Roman" pitchFamily="18" charset="0"/>
            </a:rPr>
            <a:t>SECURITY COUNCIL</a:t>
          </a:r>
        </a:p>
      </dgm:t>
    </dgm:pt>
    <dgm:pt modelId="{0D335925-DBA6-4CE6-B8C4-8E968AAE9C5D}" type="parTrans" cxnId="{A4C95AE8-EA20-4323-987B-39F4FDF7EF2E}">
      <dgm:prSet/>
      <dgm:spPr/>
      <dgm:t>
        <a:bodyPr/>
        <a:lstStyle/>
        <a:p>
          <a:endParaRPr lang="tr-TR"/>
        </a:p>
      </dgm:t>
    </dgm:pt>
    <dgm:pt modelId="{C8541371-1D39-4EC5-9C09-3937068E3937}" type="sibTrans" cxnId="{A4C95AE8-EA20-4323-987B-39F4FDF7EF2E}">
      <dgm:prSet/>
      <dgm:spPr/>
      <dgm:t>
        <a:bodyPr/>
        <a:lstStyle/>
        <a:p>
          <a:endParaRPr lang="tr-TR"/>
        </a:p>
      </dgm:t>
    </dgm:pt>
    <dgm:pt modelId="{854DAED7-AB08-4EFF-9BC1-12C882EC9858}">
      <dgm:prSet custT="1"/>
      <dgm:spPr/>
      <dgm:t>
        <a:bodyPr/>
        <a:lstStyle/>
        <a:p>
          <a:r>
            <a:rPr lang="en-US" sz="1200" b="1" dirty="0">
              <a:solidFill>
                <a:srgbClr val="FF0000"/>
              </a:solidFill>
              <a:latin typeface="Times New Roman" pitchFamily="18" charset="0"/>
            </a:rPr>
            <a:t>NINE JOINT OPERATION COMMAND </a:t>
          </a:r>
        </a:p>
      </dgm:t>
    </dgm:pt>
    <dgm:pt modelId="{CA893E93-DAC2-4F28-ACE1-B6BA294E1EFA}" type="sibTrans" cxnId="{EFB78C26-B809-44A5-B388-6E75CED9A599}">
      <dgm:prSet/>
      <dgm:spPr/>
      <dgm:t>
        <a:bodyPr/>
        <a:lstStyle/>
        <a:p>
          <a:endParaRPr lang="tr-TR"/>
        </a:p>
      </dgm:t>
    </dgm:pt>
    <dgm:pt modelId="{4735952B-CF38-4761-B608-066CFB6A93D3}" type="parTrans" cxnId="{EFB78C26-B809-44A5-B388-6E75CED9A599}">
      <dgm:prSet/>
      <dgm:spPr/>
      <dgm:t>
        <a:bodyPr/>
        <a:lstStyle/>
        <a:p>
          <a:endParaRPr lang="tr-TR" dirty="0"/>
        </a:p>
      </dgm:t>
    </dgm:pt>
    <dgm:pt modelId="{54E56EB9-157E-441A-8644-061C29C0A4E4}" type="pres">
      <dgm:prSet presAssocID="{2EAF5410-D9F6-42D7-824D-D08EA596826B}" presName="hierChild1" presStyleCnt="0">
        <dgm:presLayoutVars>
          <dgm:chPref val="1"/>
          <dgm:dir/>
          <dgm:animOne val="branch"/>
          <dgm:animLvl val="lvl"/>
          <dgm:resizeHandles/>
        </dgm:presLayoutVars>
      </dgm:prSet>
      <dgm:spPr/>
    </dgm:pt>
    <dgm:pt modelId="{864ABEF4-4223-466E-A93F-C5D28FBD22BE}" type="pres">
      <dgm:prSet presAssocID="{5C492010-0D3B-4BEE-B3D1-7DF679970FFF}" presName="hierRoot1" presStyleCnt="0"/>
      <dgm:spPr/>
    </dgm:pt>
    <dgm:pt modelId="{0557687C-4A38-4906-903C-5F98537AE574}" type="pres">
      <dgm:prSet presAssocID="{5C492010-0D3B-4BEE-B3D1-7DF679970FFF}" presName="composite" presStyleCnt="0"/>
      <dgm:spPr/>
    </dgm:pt>
    <dgm:pt modelId="{65EE6E8F-8E46-4BDB-A2A4-5321E9B7727D}" type="pres">
      <dgm:prSet presAssocID="{5C492010-0D3B-4BEE-B3D1-7DF679970FFF}" presName="background" presStyleLbl="node0" presStyleIdx="0" presStyleCnt="2"/>
      <dgm:spPr/>
    </dgm:pt>
    <dgm:pt modelId="{D364BA3B-2C19-4B40-8FB3-0B08587AEEA1}" type="pres">
      <dgm:prSet presAssocID="{5C492010-0D3B-4BEE-B3D1-7DF679970FFF}" presName="text" presStyleLbl="fgAcc0" presStyleIdx="0" presStyleCnt="2" custScaleX="186418" custScaleY="141542" custLinFactNeighborX="-6440" custLinFactNeighborY="-92879">
        <dgm:presLayoutVars>
          <dgm:chPref val="3"/>
        </dgm:presLayoutVars>
      </dgm:prSet>
      <dgm:spPr/>
    </dgm:pt>
    <dgm:pt modelId="{DCC439AF-9766-4B54-8241-BA6B18B86554}" type="pres">
      <dgm:prSet presAssocID="{5C492010-0D3B-4BEE-B3D1-7DF679970FFF}" presName="hierChild2" presStyleCnt="0"/>
      <dgm:spPr/>
    </dgm:pt>
    <dgm:pt modelId="{463A19C7-A9B5-4CC6-92DE-CF36944E2AFA}" type="pres">
      <dgm:prSet presAssocID="{F053B0B5-0905-4855-8B29-AA347AC211F0}" presName="Name10" presStyleLbl="parChTrans1D2" presStyleIdx="0" presStyleCnt="5"/>
      <dgm:spPr/>
    </dgm:pt>
    <dgm:pt modelId="{07E0082B-558C-477C-866E-088B94FE78A9}" type="pres">
      <dgm:prSet presAssocID="{DB05FE54-DBBD-4EC8-9CE5-9A38D0313CFD}" presName="hierRoot2" presStyleCnt="0"/>
      <dgm:spPr/>
    </dgm:pt>
    <dgm:pt modelId="{746B7788-8C6F-4F91-AB66-808C77B8DB01}" type="pres">
      <dgm:prSet presAssocID="{DB05FE54-DBBD-4EC8-9CE5-9A38D0313CFD}" presName="composite2" presStyleCnt="0"/>
      <dgm:spPr/>
    </dgm:pt>
    <dgm:pt modelId="{81A90455-DEAE-4D11-B0BB-E0059FBF3772}" type="pres">
      <dgm:prSet presAssocID="{DB05FE54-DBBD-4EC8-9CE5-9A38D0313CFD}" presName="background2" presStyleLbl="node2" presStyleIdx="0" presStyleCnt="5"/>
      <dgm:spPr/>
    </dgm:pt>
    <dgm:pt modelId="{24768A44-FEBA-42CD-BFE6-CF82C1F418F7}" type="pres">
      <dgm:prSet presAssocID="{DB05FE54-DBBD-4EC8-9CE5-9A38D0313CFD}" presName="text2" presStyleLbl="fgAcc2" presStyleIdx="0" presStyleCnt="5">
        <dgm:presLayoutVars>
          <dgm:chPref val="3"/>
        </dgm:presLayoutVars>
      </dgm:prSet>
      <dgm:spPr/>
    </dgm:pt>
    <dgm:pt modelId="{C573D2F9-622E-415E-9DD2-EE7E38FC703F}" type="pres">
      <dgm:prSet presAssocID="{DB05FE54-DBBD-4EC8-9CE5-9A38D0313CFD}" presName="hierChild3" presStyleCnt="0"/>
      <dgm:spPr/>
    </dgm:pt>
    <dgm:pt modelId="{8A0DE8D8-5214-4FA2-92C9-75D0BB4E1671}" type="pres">
      <dgm:prSet presAssocID="{81DAFA05-462F-491E-95F9-8F5FCA3BB2AC}" presName="Name10" presStyleLbl="parChTrans1D2" presStyleIdx="1" presStyleCnt="5"/>
      <dgm:spPr/>
    </dgm:pt>
    <dgm:pt modelId="{6ACDD2F8-9A15-48C8-9147-4A8DE1A4C98A}" type="pres">
      <dgm:prSet presAssocID="{7ACAC40F-57E5-4BB9-ABFE-223DDD1DF4CD}" presName="hierRoot2" presStyleCnt="0"/>
      <dgm:spPr/>
    </dgm:pt>
    <dgm:pt modelId="{25A029DA-8F54-4226-9D92-9D240CC9FF5C}" type="pres">
      <dgm:prSet presAssocID="{7ACAC40F-57E5-4BB9-ABFE-223DDD1DF4CD}" presName="composite2" presStyleCnt="0"/>
      <dgm:spPr/>
    </dgm:pt>
    <dgm:pt modelId="{4ED49776-C0A4-4292-9495-CF1E94E7F46D}" type="pres">
      <dgm:prSet presAssocID="{7ACAC40F-57E5-4BB9-ABFE-223DDD1DF4CD}" presName="background2" presStyleLbl="node2" presStyleIdx="1" presStyleCnt="5"/>
      <dgm:spPr/>
    </dgm:pt>
    <dgm:pt modelId="{CC0F31A9-B26F-4AB2-889C-8A03C59C218C}" type="pres">
      <dgm:prSet presAssocID="{7ACAC40F-57E5-4BB9-ABFE-223DDD1DF4CD}" presName="text2" presStyleLbl="fgAcc2" presStyleIdx="1" presStyleCnt="5">
        <dgm:presLayoutVars>
          <dgm:chPref val="3"/>
        </dgm:presLayoutVars>
      </dgm:prSet>
      <dgm:spPr/>
    </dgm:pt>
    <dgm:pt modelId="{5274440F-42FE-4B76-9BF4-B48B31A73CA9}" type="pres">
      <dgm:prSet presAssocID="{7ACAC40F-57E5-4BB9-ABFE-223DDD1DF4CD}" presName="hierChild3" presStyleCnt="0"/>
      <dgm:spPr/>
    </dgm:pt>
    <dgm:pt modelId="{1AADD799-2EDB-4B78-98D7-9470964D5796}" type="pres">
      <dgm:prSet presAssocID="{A66025D2-E953-4F97-A1CD-84F02C6C5A27}" presName="Name10" presStyleLbl="parChTrans1D2" presStyleIdx="2" presStyleCnt="5"/>
      <dgm:spPr/>
    </dgm:pt>
    <dgm:pt modelId="{46AC07B0-A648-4159-9405-E48F0BDF8212}" type="pres">
      <dgm:prSet presAssocID="{742B32DB-573B-41B0-9E00-20590561D359}" presName="hierRoot2" presStyleCnt="0"/>
      <dgm:spPr/>
    </dgm:pt>
    <dgm:pt modelId="{6DD99F63-CDAB-4679-98F3-5E077574EFFC}" type="pres">
      <dgm:prSet presAssocID="{742B32DB-573B-41B0-9E00-20590561D359}" presName="composite2" presStyleCnt="0"/>
      <dgm:spPr/>
    </dgm:pt>
    <dgm:pt modelId="{99C2105B-3493-41C9-8EA4-A9D714CE901F}" type="pres">
      <dgm:prSet presAssocID="{742B32DB-573B-41B0-9E00-20590561D359}" presName="background2" presStyleLbl="node2" presStyleIdx="2" presStyleCnt="5"/>
      <dgm:spPr/>
    </dgm:pt>
    <dgm:pt modelId="{1C6E78FD-5F50-4276-BBC3-5FF72D1CDED0}" type="pres">
      <dgm:prSet presAssocID="{742B32DB-573B-41B0-9E00-20590561D359}" presName="text2" presStyleLbl="fgAcc2" presStyleIdx="2" presStyleCnt="5">
        <dgm:presLayoutVars>
          <dgm:chPref val="3"/>
        </dgm:presLayoutVars>
      </dgm:prSet>
      <dgm:spPr/>
    </dgm:pt>
    <dgm:pt modelId="{F5BE690B-C659-4B05-8607-B1CBA1474205}" type="pres">
      <dgm:prSet presAssocID="{742B32DB-573B-41B0-9E00-20590561D359}" presName="hierChild3" presStyleCnt="0"/>
      <dgm:spPr/>
    </dgm:pt>
    <dgm:pt modelId="{A1109B1F-6578-48F2-B79D-EDA057345112}" type="pres">
      <dgm:prSet presAssocID="{5EAA5400-A634-4D89-80C5-21A33717ECD8}" presName="Name17" presStyleLbl="parChTrans1D3" presStyleIdx="0" presStyleCnt="7"/>
      <dgm:spPr/>
    </dgm:pt>
    <dgm:pt modelId="{2C3D74F8-C518-41F0-8D5F-82CBDBD1F8EE}" type="pres">
      <dgm:prSet presAssocID="{E9061B7B-BCFD-40D1-BD7C-6C7832682E8B}" presName="hierRoot3" presStyleCnt="0"/>
      <dgm:spPr/>
    </dgm:pt>
    <dgm:pt modelId="{A3C5A060-725F-4B38-BD74-B685B80350C8}" type="pres">
      <dgm:prSet presAssocID="{E9061B7B-BCFD-40D1-BD7C-6C7832682E8B}" presName="composite3" presStyleCnt="0"/>
      <dgm:spPr/>
    </dgm:pt>
    <dgm:pt modelId="{EADF8F3C-20C4-4FE7-85A9-54EBAED406D3}" type="pres">
      <dgm:prSet presAssocID="{E9061B7B-BCFD-40D1-BD7C-6C7832682E8B}" presName="background3" presStyleLbl="node3" presStyleIdx="0" presStyleCnt="7"/>
      <dgm:spPr/>
    </dgm:pt>
    <dgm:pt modelId="{8E09C2C6-6905-45EE-9DA0-EFCB33C90423}" type="pres">
      <dgm:prSet presAssocID="{E9061B7B-BCFD-40D1-BD7C-6C7832682E8B}" presName="text3" presStyleLbl="fgAcc3" presStyleIdx="0" presStyleCnt="7" custLinFactNeighborX="4565" custLinFactNeighborY="-1376">
        <dgm:presLayoutVars>
          <dgm:chPref val="3"/>
        </dgm:presLayoutVars>
      </dgm:prSet>
      <dgm:spPr/>
    </dgm:pt>
    <dgm:pt modelId="{BC0000B0-3ADE-4512-999D-65E3BCDEF52C}" type="pres">
      <dgm:prSet presAssocID="{E9061B7B-BCFD-40D1-BD7C-6C7832682E8B}" presName="hierChild4" presStyleCnt="0"/>
      <dgm:spPr/>
    </dgm:pt>
    <dgm:pt modelId="{FBE7C0E9-4E44-4A06-8F49-00F120069518}" type="pres">
      <dgm:prSet presAssocID="{E5378833-E843-4650-878D-23CA36BF21BD}" presName="Name17" presStyleLbl="parChTrans1D3" presStyleIdx="1" presStyleCnt="7"/>
      <dgm:spPr/>
    </dgm:pt>
    <dgm:pt modelId="{94717708-64E5-47DC-8900-3934510598CA}" type="pres">
      <dgm:prSet presAssocID="{9E05D99C-6D9B-4A3D-AA1B-816E9BEB2BE3}" presName="hierRoot3" presStyleCnt="0"/>
      <dgm:spPr/>
    </dgm:pt>
    <dgm:pt modelId="{621BB1D4-2418-4016-89AD-EC8573D5A6D2}" type="pres">
      <dgm:prSet presAssocID="{9E05D99C-6D9B-4A3D-AA1B-816E9BEB2BE3}" presName="composite3" presStyleCnt="0"/>
      <dgm:spPr/>
    </dgm:pt>
    <dgm:pt modelId="{D654DA49-D458-400D-943A-E8A1B91565C2}" type="pres">
      <dgm:prSet presAssocID="{9E05D99C-6D9B-4A3D-AA1B-816E9BEB2BE3}" presName="background3" presStyleLbl="node3" presStyleIdx="1" presStyleCnt="7"/>
      <dgm:spPr/>
    </dgm:pt>
    <dgm:pt modelId="{30C64D3F-42F6-4C9D-837D-A54B34286DEB}" type="pres">
      <dgm:prSet presAssocID="{9E05D99C-6D9B-4A3D-AA1B-816E9BEB2BE3}" presName="text3" presStyleLbl="fgAcc3" presStyleIdx="1" presStyleCnt="7">
        <dgm:presLayoutVars>
          <dgm:chPref val="3"/>
        </dgm:presLayoutVars>
      </dgm:prSet>
      <dgm:spPr/>
    </dgm:pt>
    <dgm:pt modelId="{566708F2-2D6C-47D7-AFCC-B2DD3B8DEA3B}" type="pres">
      <dgm:prSet presAssocID="{9E05D99C-6D9B-4A3D-AA1B-816E9BEB2BE3}" presName="hierChild4" presStyleCnt="0"/>
      <dgm:spPr/>
    </dgm:pt>
    <dgm:pt modelId="{E0392072-C497-4765-AA7B-BEA962429902}" type="pres">
      <dgm:prSet presAssocID="{DCD0C845-AB20-47B1-A1C4-FC8F55C3F4B9}" presName="Name17" presStyleLbl="parChTrans1D3" presStyleIdx="2" presStyleCnt="7"/>
      <dgm:spPr/>
    </dgm:pt>
    <dgm:pt modelId="{957697F6-945D-42DE-AD2E-5EBB881A8C81}" type="pres">
      <dgm:prSet presAssocID="{AEBFCC38-C33B-4DA0-BBA7-5C4F3BD1C8B4}" presName="hierRoot3" presStyleCnt="0"/>
      <dgm:spPr/>
    </dgm:pt>
    <dgm:pt modelId="{0A77EC9C-C9D8-4545-AE86-ADEADCB9128E}" type="pres">
      <dgm:prSet presAssocID="{AEBFCC38-C33B-4DA0-BBA7-5C4F3BD1C8B4}" presName="composite3" presStyleCnt="0"/>
      <dgm:spPr/>
    </dgm:pt>
    <dgm:pt modelId="{58B3C3A1-0964-40EC-B699-C2E6703C40F1}" type="pres">
      <dgm:prSet presAssocID="{AEBFCC38-C33B-4DA0-BBA7-5C4F3BD1C8B4}" presName="background3" presStyleLbl="node3" presStyleIdx="2" presStyleCnt="7"/>
      <dgm:spPr/>
    </dgm:pt>
    <dgm:pt modelId="{5447E135-B9A8-4693-94D3-954F709A68C0}" type="pres">
      <dgm:prSet presAssocID="{AEBFCC38-C33B-4DA0-BBA7-5C4F3BD1C8B4}" presName="text3" presStyleLbl="fgAcc3" presStyleIdx="2" presStyleCnt="7">
        <dgm:presLayoutVars>
          <dgm:chPref val="3"/>
        </dgm:presLayoutVars>
      </dgm:prSet>
      <dgm:spPr/>
    </dgm:pt>
    <dgm:pt modelId="{67B25ED3-D2FF-4DFD-8100-E9E132BBF060}" type="pres">
      <dgm:prSet presAssocID="{AEBFCC38-C33B-4DA0-BBA7-5C4F3BD1C8B4}" presName="hierChild4" presStyleCnt="0"/>
      <dgm:spPr/>
    </dgm:pt>
    <dgm:pt modelId="{E9E0E203-8571-4AEF-8743-D36A8DCFE9CD}" type="pres">
      <dgm:prSet presAssocID="{5C34C358-C53C-452F-9C25-0ABC46231022}" presName="Name17" presStyleLbl="parChTrans1D3" presStyleIdx="3" presStyleCnt="7"/>
      <dgm:spPr/>
    </dgm:pt>
    <dgm:pt modelId="{616D333B-8D90-4177-A655-A86A711B392E}" type="pres">
      <dgm:prSet presAssocID="{F3201E2F-875B-4FAD-9566-444D218AFEEB}" presName="hierRoot3" presStyleCnt="0"/>
      <dgm:spPr/>
    </dgm:pt>
    <dgm:pt modelId="{463F6C91-A093-4B36-9CCA-88EEF8EA5116}" type="pres">
      <dgm:prSet presAssocID="{F3201E2F-875B-4FAD-9566-444D218AFEEB}" presName="composite3" presStyleCnt="0"/>
      <dgm:spPr/>
    </dgm:pt>
    <dgm:pt modelId="{531FD3B4-6396-4B59-A416-D3405BD86098}" type="pres">
      <dgm:prSet presAssocID="{F3201E2F-875B-4FAD-9566-444D218AFEEB}" presName="background3" presStyleLbl="node3" presStyleIdx="3" presStyleCnt="7"/>
      <dgm:spPr/>
    </dgm:pt>
    <dgm:pt modelId="{7E972865-7FC8-43B8-A0AB-1662F2D8FB57}" type="pres">
      <dgm:prSet presAssocID="{F3201E2F-875B-4FAD-9566-444D218AFEEB}" presName="text3" presStyleLbl="fgAcc3" presStyleIdx="3" presStyleCnt="7">
        <dgm:presLayoutVars>
          <dgm:chPref val="3"/>
        </dgm:presLayoutVars>
      </dgm:prSet>
      <dgm:spPr/>
    </dgm:pt>
    <dgm:pt modelId="{E4ED3E86-8125-434F-915C-A115BA387849}" type="pres">
      <dgm:prSet presAssocID="{F3201E2F-875B-4FAD-9566-444D218AFEEB}" presName="hierChild4" presStyleCnt="0"/>
      <dgm:spPr/>
    </dgm:pt>
    <dgm:pt modelId="{2F316676-A810-45BA-9ACA-FDCE27FA5C33}" type="pres">
      <dgm:prSet presAssocID="{CCE51C8F-B3C9-4073-8A41-8DAE4494428C}" presName="Name17" presStyleLbl="parChTrans1D3" presStyleIdx="4" presStyleCnt="7"/>
      <dgm:spPr/>
    </dgm:pt>
    <dgm:pt modelId="{E4E3A216-35AC-4488-AF03-0450A7AFAA26}" type="pres">
      <dgm:prSet presAssocID="{0AD4EF89-7685-4378-91E3-ACDB79C8EB8B}" presName="hierRoot3" presStyleCnt="0"/>
      <dgm:spPr/>
    </dgm:pt>
    <dgm:pt modelId="{6103D15C-5ACC-406A-968A-12B04B199673}" type="pres">
      <dgm:prSet presAssocID="{0AD4EF89-7685-4378-91E3-ACDB79C8EB8B}" presName="composite3" presStyleCnt="0"/>
      <dgm:spPr/>
    </dgm:pt>
    <dgm:pt modelId="{2A400CA9-983E-4346-8CD5-462B4DEE7233}" type="pres">
      <dgm:prSet presAssocID="{0AD4EF89-7685-4378-91E3-ACDB79C8EB8B}" presName="background3" presStyleLbl="node3" presStyleIdx="4" presStyleCnt="7"/>
      <dgm:spPr/>
    </dgm:pt>
    <dgm:pt modelId="{2D78F9FB-0CAE-4A0B-8B58-11F41080748A}" type="pres">
      <dgm:prSet presAssocID="{0AD4EF89-7685-4378-91E3-ACDB79C8EB8B}" presName="text3" presStyleLbl="fgAcc3" presStyleIdx="4" presStyleCnt="7">
        <dgm:presLayoutVars>
          <dgm:chPref val="3"/>
        </dgm:presLayoutVars>
      </dgm:prSet>
      <dgm:spPr/>
    </dgm:pt>
    <dgm:pt modelId="{E4DBBB05-E8C9-4A8D-876F-2BA4398A9E9D}" type="pres">
      <dgm:prSet presAssocID="{0AD4EF89-7685-4378-91E3-ACDB79C8EB8B}" presName="hierChild4" presStyleCnt="0"/>
      <dgm:spPr/>
    </dgm:pt>
    <dgm:pt modelId="{A9F9ED8B-2BE6-40D3-AF87-89A7B47FDFD5}" type="pres">
      <dgm:prSet presAssocID="{CD7ACE02-1F1E-4755-9443-DA187AC19BD6}" presName="Name17" presStyleLbl="parChTrans1D3" presStyleIdx="5" presStyleCnt="7"/>
      <dgm:spPr/>
    </dgm:pt>
    <dgm:pt modelId="{1EFB5607-C8A6-4419-A1C4-A12BD9B982B4}" type="pres">
      <dgm:prSet presAssocID="{8311EAA4-31D4-4B5B-84EE-269F8775F308}" presName="hierRoot3" presStyleCnt="0"/>
      <dgm:spPr/>
    </dgm:pt>
    <dgm:pt modelId="{2A59E780-BD04-4C06-85BB-0B40096A1FA5}" type="pres">
      <dgm:prSet presAssocID="{8311EAA4-31D4-4B5B-84EE-269F8775F308}" presName="composite3" presStyleCnt="0"/>
      <dgm:spPr/>
    </dgm:pt>
    <dgm:pt modelId="{1D25073D-87CF-4396-9D8D-CF1CC0536FC2}" type="pres">
      <dgm:prSet presAssocID="{8311EAA4-31D4-4B5B-84EE-269F8775F308}" presName="background3" presStyleLbl="node3" presStyleIdx="5" presStyleCnt="7"/>
      <dgm:spPr/>
    </dgm:pt>
    <dgm:pt modelId="{4A4FCA14-30F4-4936-A9CD-120756ABFD3F}" type="pres">
      <dgm:prSet presAssocID="{8311EAA4-31D4-4B5B-84EE-269F8775F308}" presName="text3" presStyleLbl="fgAcc3" presStyleIdx="5" presStyleCnt="7">
        <dgm:presLayoutVars>
          <dgm:chPref val="3"/>
        </dgm:presLayoutVars>
      </dgm:prSet>
      <dgm:spPr/>
    </dgm:pt>
    <dgm:pt modelId="{0E1ECA56-5E36-4667-B312-FBF1B44FABFF}" type="pres">
      <dgm:prSet presAssocID="{8311EAA4-31D4-4B5B-84EE-269F8775F308}" presName="hierChild4" presStyleCnt="0"/>
      <dgm:spPr/>
    </dgm:pt>
    <dgm:pt modelId="{08DE9184-1F34-4BB5-BC02-D3FB458EAE73}" type="pres">
      <dgm:prSet presAssocID="{4735952B-CF38-4761-B608-066CFB6A93D3}" presName="Name17" presStyleLbl="parChTrans1D3" presStyleIdx="6" presStyleCnt="7"/>
      <dgm:spPr/>
    </dgm:pt>
    <dgm:pt modelId="{587F9211-F502-4D08-86BD-F9C90361B1CE}" type="pres">
      <dgm:prSet presAssocID="{854DAED7-AB08-4EFF-9BC1-12C882EC9858}" presName="hierRoot3" presStyleCnt="0"/>
      <dgm:spPr/>
    </dgm:pt>
    <dgm:pt modelId="{626F2E78-F4CA-4DD7-BA42-76B8336E157D}" type="pres">
      <dgm:prSet presAssocID="{854DAED7-AB08-4EFF-9BC1-12C882EC9858}" presName="composite3" presStyleCnt="0"/>
      <dgm:spPr/>
    </dgm:pt>
    <dgm:pt modelId="{8F0BEA4D-F8DA-4215-9D5F-A1ACB73D88FE}" type="pres">
      <dgm:prSet presAssocID="{854DAED7-AB08-4EFF-9BC1-12C882EC9858}" presName="background3" presStyleLbl="node3" presStyleIdx="6" presStyleCnt="7"/>
      <dgm:spPr/>
    </dgm:pt>
    <dgm:pt modelId="{D001940F-EDF7-467E-94AA-3F4039AC4086}" type="pres">
      <dgm:prSet presAssocID="{854DAED7-AB08-4EFF-9BC1-12C882EC9858}" presName="text3" presStyleLbl="fgAcc3" presStyleIdx="6" presStyleCnt="7" custScaleX="114099" custLinFactNeighborX="-4998" custLinFactNeighborY="2784">
        <dgm:presLayoutVars>
          <dgm:chPref val="3"/>
        </dgm:presLayoutVars>
      </dgm:prSet>
      <dgm:spPr/>
    </dgm:pt>
    <dgm:pt modelId="{CA43A5A2-72F0-4CCD-B396-A5FB99310DED}" type="pres">
      <dgm:prSet presAssocID="{854DAED7-AB08-4EFF-9BC1-12C882EC9858}" presName="hierChild4" presStyleCnt="0"/>
      <dgm:spPr/>
    </dgm:pt>
    <dgm:pt modelId="{1A39FBDF-FAB1-47F1-8568-95C22CB0A1AE}" type="pres">
      <dgm:prSet presAssocID="{ED044455-0E0B-4117-AAF5-3E32D5ED4D41}" presName="Name10" presStyleLbl="parChTrans1D2" presStyleIdx="3" presStyleCnt="5"/>
      <dgm:spPr/>
    </dgm:pt>
    <dgm:pt modelId="{6777CA55-E449-4E66-BDB8-3D4481B01192}" type="pres">
      <dgm:prSet presAssocID="{AAD9B45C-5A27-4BC9-85EF-9FCB30A55EEF}" presName="hierRoot2" presStyleCnt="0"/>
      <dgm:spPr/>
    </dgm:pt>
    <dgm:pt modelId="{DC2468BA-3808-4718-A309-2AE78BE5E6AE}" type="pres">
      <dgm:prSet presAssocID="{AAD9B45C-5A27-4BC9-85EF-9FCB30A55EEF}" presName="composite2" presStyleCnt="0"/>
      <dgm:spPr/>
    </dgm:pt>
    <dgm:pt modelId="{7CCF9E82-10C7-42E2-BE67-0EAF69DFA3FE}" type="pres">
      <dgm:prSet presAssocID="{AAD9B45C-5A27-4BC9-85EF-9FCB30A55EEF}" presName="background2" presStyleLbl="node2" presStyleIdx="3" presStyleCnt="5"/>
      <dgm:spPr/>
    </dgm:pt>
    <dgm:pt modelId="{25579AD4-3473-48B4-B39A-2912D35ED02A}" type="pres">
      <dgm:prSet presAssocID="{AAD9B45C-5A27-4BC9-85EF-9FCB30A55EEF}" presName="text2" presStyleLbl="fgAcc2" presStyleIdx="3" presStyleCnt="5">
        <dgm:presLayoutVars>
          <dgm:chPref val="3"/>
        </dgm:presLayoutVars>
      </dgm:prSet>
      <dgm:spPr/>
    </dgm:pt>
    <dgm:pt modelId="{FBC1F692-E7BA-491E-B1B9-8D4BF497264F}" type="pres">
      <dgm:prSet presAssocID="{AAD9B45C-5A27-4BC9-85EF-9FCB30A55EEF}" presName="hierChild3" presStyleCnt="0"/>
      <dgm:spPr/>
    </dgm:pt>
    <dgm:pt modelId="{37432C9E-669C-4EF5-9430-E5E61EBDEE4C}" type="pres">
      <dgm:prSet presAssocID="{07451729-1F10-4584-B980-21B9F7EB323F}" presName="Name10" presStyleLbl="parChTrans1D2" presStyleIdx="4" presStyleCnt="5"/>
      <dgm:spPr/>
    </dgm:pt>
    <dgm:pt modelId="{B434ED03-FD01-4D86-BF1B-80223BD8D71E}" type="pres">
      <dgm:prSet presAssocID="{C32DF588-881C-4182-9429-BC8A1F7B4F69}" presName="hierRoot2" presStyleCnt="0"/>
      <dgm:spPr/>
    </dgm:pt>
    <dgm:pt modelId="{AB7641DD-3E70-4B78-8B3C-92FC9F2D20E8}" type="pres">
      <dgm:prSet presAssocID="{C32DF588-881C-4182-9429-BC8A1F7B4F69}" presName="composite2" presStyleCnt="0"/>
      <dgm:spPr/>
    </dgm:pt>
    <dgm:pt modelId="{29F8470E-6396-4E69-8084-222A3650EDCE}" type="pres">
      <dgm:prSet presAssocID="{C32DF588-881C-4182-9429-BC8A1F7B4F69}" presName="background2" presStyleLbl="node2" presStyleIdx="4" presStyleCnt="5"/>
      <dgm:spPr/>
    </dgm:pt>
    <dgm:pt modelId="{8473E07B-132D-4ECD-A5B6-E631D7601D34}" type="pres">
      <dgm:prSet presAssocID="{C32DF588-881C-4182-9429-BC8A1F7B4F69}" presName="text2" presStyleLbl="fgAcc2" presStyleIdx="4" presStyleCnt="5">
        <dgm:presLayoutVars>
          <dgm:chPref val="3"/>
        </dgm:presLayoutVars>
      </dgm:prSet>
      <dgm:spPr/>
    </dgm:pt>
    <dgm:pt modelId="{C57392AF-22D7-48A0-9CFF-03474F1E83AC}" type="pres">
      <dgm:prSet presAssocID="{C32DF588-881C-4182-9429-BC8A1F7B4F69}" presName="hierChild3" presStyleCnt="0"/>
      <dgm:spPr/>
    </dgm:pt>
    <dgm:pt modelId="{A95C73E8-3E44-4A45-9E3A-42E8CC3C5E74}" type="pres">
      <dgm:prSet presAssocID="{1334F633-6EE0-4842-96DA-37AF935390A6}" presName="hierRoot1" presStyleCnt="0"/>
      <dgm:spPr/>
    </dgm:pt>
    <dgm:pt modelId="{AE327771-87B8-4174-BDA5-95314A2025D3}" type="pres">
      <dgm:prSet presAssocID="{1334F633-6EE0-4842-96DA-37AF935390A6}" presName="composite" presStyleCnt="0"/>
      <dgm:spPr/>
    </dgm:pt>
    <dgm:pt modelId="{B61064F0-2C26-4945-9AFB-DF065B1E4F49}" type="pres">
      <dgm:prSet presAssocID="{1334F633-6EE0-4842-96DA-37AF935390A6}" presName="background" presStyleLbl="node0" presStyleIdx="1" presStyleCnt="2"/>
      <dgm:spPr/>
    </dgm:pt>
    <dgm:pt modelId="{C5F8FD02-48B7-4356-825E-A063FEA4461D}" type="pres">
      <dgm:prSet presAssocID="{1334F633-6EE0-4842-96DA-37AF935390A6}" presName="text" presStyleLbl="fgAcc0" presStyleIdx="1" presStyleCnt="2" custScaleX="151009" custLinFactX="-200000" custLinFactNeighborX="-203269" custLinFactNeighborY="2721">
        <dgm:presLayoutVars>
          <dgm:chPref val="3"/>
        </dgm:presLayoutVars>
      </dgm:prSet>
      <dgm:spPr/>
    </dgm:pt>
    <dgm:pt modelId="{93E91D65-9D63-4FDC-89EA-891F7BFBEF9D}" type="pres">
      <dgm:prSet presAssocID="{1334F633-6EE0-4842-96DA-37AF935390A6}" presName="hierChild2" presStyleCnt="0"/>
      <dgm:spPr/>
    </dgm:pt>
  </dgm:ptLst>
  <dgm:cxnLst>
    <dgm:cxn modelId="{C1510C02-0CB9-4E20-8204-FAB9DA1615B7}" srcId="{5C492010-0D3B-4BEE-B3D1-7DF679970FFF}" destId="{742B32DB-573B-41B0-9E00-20590561D359}" srcOrd="2" destOrd="0" parTransId="{A66025D2-E953-4F97-A1CD-84F02C6C5A27}" sibTransId="{9FDA0A74-F31B-420E-9527-C272AA4B7F9A}"/>
    <dgm:cxn modelId="{946E3D03-8B89-41E8-B23E-2A93BF6607F4}" type="presOf" srcId="{E5378833-E843-4650-878D-23CA36BF21BD}" destId="{FBE7C0E9-4E44-4A06-8F49-00F120069518}" srcOrd="0" destOrd="0" presId="urn:microsoft.com/office/officeart/2005/8/layout/hierarchy1"/>
    <dgm:cxn modelId="{62B27408-C8E4-47E9-81A2-10EA89E344B1}" type="presOf" srcId="{E9061B7B-BCFD-40D1-BD7C-6C7832682E8B}" destId="{8E09C2C6-6905-45EE-9DA0-EFCB33C90423}" srcOrd="0" destOrd="0" presId="urn:microsoft.com/office/officeart/2005/8/layout/hierarchy1"/>
    <dgm:cxn modelId="{3273A208-6BC5-4A87-AFAA-D548455585D5}" type="presOf" srcId="{DCD0C845-AB20-47B1-A1C4-FC8F55C3F4B9}" destId="{E0392072-C497-4765-AA7B-BEA962429902}" srcOrd="0" destOrd="0" presId="urn:microsoft.com/office/officeart/2005/8/layout/hierarchy1"/>
    <dgm:cxn modelId="{321B800B-6C3D-4721-840C-2828449B7FC5}" type="presOf" srcId="{7ACAC40F-57E5-4BB9-ABFE-223DDD1DF4CD}" destId="{CC0F31A9-B26F-4AB2-889C-8A03C59C218C}" srcOrd="0" destOrd="0" presId="urn:microsoft.com/office/officeart/2005/8/layout/hierarchy1"/>
    <dgm:cxn modelId="{ECECD820-AAD6-40BB-B23C-4F8497054EDB}" type="presOf" srcId="{A66025D2-E953-4F97-A1CD-84F02C6C5A27}" destId="{1AADD799-2EDB-4B78-98D7-9470964D5796}" srcOrd="0" destOrd="0" presId="urn:microsoft.com/office/officeart/2005/8/layout/hierarchy1"/>
    <dgm:cxn modelId="{5CD00826-DC1A-475D-A34E-AF6AE2E96CFD}" type="presOf" srcId="{F053B0B5-0905-4855-8B29-AA347AC211F0}" destId="{463A19C7-A9B5-4CC6-92DE-CF36944E2AFA}" srcOrd="0" destOrd="0" presId="urn:microsoft.com/office/officeart/2005/8/layout/hierarchy1"/>
    <dgm:cxn modelId="{EFB78C26-B809-44A5-B388-6E75CED9A599}" srcId="{742B32DB-573B-41B0-9E00-20590561D359}" destId="{854DAED7-AB08-4EFF-9BC1-12C882EC9858}" srcOrd="6" destOrd="0" parTransId="{4735952B-CF38-4761-B608-066CFB6A93D3}" sibTransId="{CA893E93-DAC2-4F28-ACE1-B6BA294E1EFA}"/>
    <dgm:cxn modelId="{96F1602D-98AF-4074-97A2-F90CEB1E68F2}" srcId="{742B32DB-573B-41B0-9E00-20590561D359}" destId="{0AD4EF89-7685-4378-91E3-ACDB79C8EB8B}" srcOrd="4" destOrd="0" parTransId="{CCE51C8F-B3C9-4073-8A41-8DAE4494428C}" sibTransId="{042B2A1B-D714-47A3-B38A-E127C65D0D4B}"/>
    <dgm:cxn modelId="{DA9F1F2F-E078-42EB-97A7-6A41AC605162}" type="presOf" srcId="{5EAA5400-A634-4D89-80C5-21A33717ECD8}" destId="{A1109B1F-6578-48F2-B79D-EDA057345112}" srcOrd="0" destOrd="0" presId="urn:microsoft.com/office/officeart/2005/8/layout/hierarchy1"/>
    <dgm:cxn modelId="{6A20523A-DC39-4193-9C1E-CDCAD3504517}" type="presOf" srcId="{8311EAA4-31D4-4B5B-84EE-269F8775F308}" destId="{4A4FCA14-30F4-4936-A9CD-120756ABFD3F}" srcOrd="0" destOrd="0" presId="urn:microsoft.com/office/officeart/2005/8/layout/hierarchy1"/>
    <dgm:cxn modelId="{770FCD3A-A2B3-4FCE-9D24-26226C803BA5}" type="presOf" srcId="{9E05D99C-6D9B-4A3D-AA1B-816E9BEB2BE3}" destId="{30C64D3F-42F6-4C9D-837D-A54B34286DEB}" srcOrd="0" destOrd="0" presId="urn:microsoft.com/office/officeart/2005/8/layout/hierarchy1"/>
    <dgm:cxn modelId="{92FC1461-19B2-4ECC-91E8-887A1CF8CC86}" type="presOf" srcId="{F3201E2F-875B-4FAD-9566-444D218AFEEB}" destId="{7E972865-7FC8-43B8-A0AB-1662F2D8FB57}" srcOrd="0" destOrd="0" presId="urn:microsoft.com/office/officeart/2005/8/layout/hierarchy1"/>
    <dgm:cxn modelId="{E1227565-85C0-42DF-8D97-ABE929156227}" srcId="{5C492010-0D3B-4BEE-B3D1-7DF679970FFF}" destId="{7ACAC40F-57E5-4BB9-ABFE-223DDD1DF4CD}" srcOrd="1" destOrd="0" parTransId="{81DAFA05-462F-491E-95F9-8F5FCA3BB2AC}" sibTransId="{AC96FA55-784A-4008-9051-7200B4878534}"/>
    <dgm:cxn modelId="{8F52F265-15A4-4415-A133-F59802CB0E69}" srcId="{5C492010-0D3B-4BEE-B3D1-7DF679970FFF}" destId="{DB05FE54-DBBD-4EC8-9CE5-9A38D0313CFD}" srcOrd="0" destOrd="0" parTransId="{F053B0B5-0905-4855-8B29-AA347AC211F0}" sibTransId="{5D300DD1-75E3-43A4-80DC-2CA472090396}"/>
    <dgm:cxn modelId="{028E2B46-7BAD-448C-9F3E-5C8091B64076}" srcId="{2EAF5410-D9F6-42D7-824D-D08EA596826B}" destId="{5C492010-0D3B-4BEE-B3D1-7DF679970FFF}" srcOrd="0" destOrd="0" parTransId="{8B36FAEE-6D8B-41EF-AB44-175698DDF5A9}" sibTransId="{51AD4730-D7E3-48F5-AFA3-18762ECA4EB4}"/>
    <dgm:cxn modelId="{6784EC4C-F3B7-4711-8110-775395E4FE88}" srcId="{5C492010-0D3B-4BEE-B3D1-7DF679970FFF}" destId="{AAD9B45C-5A27-4BC9-85EF-9FCB30A55EEF}" srcOrd="3" destOrd="0" parTransId="{ED044455-0E0B-4117-AAF5-3E32D5ED4D41}" sibTransId="{B481C836-5ED6-454C-89DE-8BF66432EFE0}"/>
    <dgm:cxn modelId="{948C2D50-6550-40AE-B895-DC95C16CA6ED}" type="presOf" srcId="{2EAF5410-D9F6-42D7-824D-D08EA596826B}" destId="{54E56EB9-157E-441A-8644-061C29C0A4E4}" srcOrd="0" destOrd="0" presId="urn:microsoft.com/office/officeart/2005/8/layout/hierarchy1"/>
    <dgm:cxn modelId="{2EA24D53-72A4-45D8-A1F0-392A1886B4E5}" type="presOf" srcId="{CCE51C8F-B3C9-4073-8A41-8DAE4494428C}" destId="{2F316676-A810-45BA-9ACA-FDCE27FA5C33}" srcOrd="0" destOrd="0" presId="urn:microsoft.com/office/officeart/2005/8/layout/hierarchy1"/>
    <dgm:cxn modelId="{FCAB1F54-2FAD-49F1-AA80-B395FB77E886}" srcId="{742B32DB-573B-41B0-9E00-20590561D359}" destId="{8311EAA4-31D4-4B5B-84EE-269F8775F308}" srcOrd="5" destOrd="0" parTransId="{CD7ACE02-1F1E-4755-9443-DA187AC19BD6}" sibTransId="{9BE5F132-BF3D-4C34-8743-6A64ED4137EC}"/>
    <dgm:cxn modelId="{6E306254-DD3F-49D2-A568-533E0545BDD0}" srcId="{742B32DB-573B-41B0-9E00-20590561D359}" destId="{9E05D99C-6D9B-4A3D-AA1B-816E9BEB2BE3}" srcOrd="1" destOrd="0" parTransId="{E5378833-E843-4650-878D-23CA36BF21BD}" sibTransId="{149F86CC-EB89-4F39-9F14-3AEA93D42869}"/>
    <dgm:cxn modelId="{CA259C56-5299-4CDD-930C-244F84FFD109}" type="presOf" srcId="{1334F633-6EE0-4842-96DA-37AF935390A6}" destId="{C5F8FD02-48B7-4356-825E-A063FEA4461D}" srcOrd="0" destOrd="0" presId="urn:microsoft.com/office/officeart/2005/8/layout/hierarchy1"/>
    <dgm:cxn modelId="{5FD93A7B-A5AE-485C-9872-DFAA67A377DF}" type="presOf" srcId="{5C492010-0D3B-4BEE-B3D1-7DF679970FFF}" destId="{D364BA3B-2C19-4B40-8FB3-0B08587AEEA1}" srcOrd="0" destOrd="0" presId="urn:microsoft.com/office/officeart/2005/8/layout/hierarchy1"/>
    <dgm:cxn modelId="{D23F567B-867E-44DB-9E18-4B8FEB87B937}" type="presOf" srcId="{AAD9B45C-5A27-4BC9-85EF-9FCB30A55EEF}" destId="{25579AD4-3473-48B4-B39A-2912D35ED02A}" srcOrd="0" destOrd="0" presId="urn:microsoft.com/office/officeart/2005/8/layout/hierarchy1"/>
    <dgm:cxn modelId="{5BF24B7D-098E-4C40-AB5F-395A99982E56}" type="presOf" srcId="{AEBFCC38-C33B-4DA0-BBA7-5C4F3BD1C8B4}" destId="{5447E135-B9A8-4693-94D3-954F709A68C0}" srcOrd="0" destOrd="0" presId="urn:microsoft.com/office/officeart/2005/8/layout/hierarchy1"/>
    <dgm:cxn modelId="{F71E9B7E-565D-4B6F-9228-E4FD15FADC43}" type="presOf" srcId="{07451729-1F10-4584-B980-21B9F7EB323F}" destId="{37432C9E-669C-4EF5-9430-E5E61EBDEE4C}" srcOrd="0" destOrd="0" presId="urn:microsoft.com/office/officeart/2005/8/layout/hierarchy1"/>
    <dgm:cxn modelId="{87C045A0-888D-4D66-BAB5-83D2E175AD61}" type="presOf" srcId="{ED044455-0E0B-4117-AAF5-3E32D5ED4D41}" destId="{1A39FBDF-FAB1-47F1-8568-95C22CB0A1AE}" srcOrd="0" destOrd="0" presId="urn:microsoft.com/office/officeart/2005/8/layout/hierarchy1"/>
    <dgm:cxn modelId="{56621BA6-2570-42B8-A368-D2CA77753163}" type="presOf" srcId="{5C34C358-C53C-452F-9C25-0ABC46231022}" destId="{E9E0E203-8571-4AEF-8743-D36A8DCFE9CD}" srcOrd="0" destOrd="0" presId="urn:microsoft.com/office/officeart/2005/8/layout/hierarchy1"/>
    <dgm:cxn modelId="{476152A9-89FF-4C14-B071-570539C4EE35}" srcId="{742B32DB-573B-41B0-9E00-20590561D359}" destId="{E9061B7B-BCFD-40D1-BD7C-6C7832682E8B}" srcOrd="0" destOrd="0" parTransId="{5EAA5400-A634-4D89-80C5-21A33717ECD8}" sibTransId="{0607C4B6-672E-4868-8D1A-3F997E7EBB3C}"/>
    <dgm:cxn modelId="{4B385FB1-08FA-4DE3-8E2A-24DCABF78584}" type="presOf" srcId="{742B32DB-573B-41B0-9E00-20590561D359}" destId="{1C6E78FD-5F50-4276-BBC3-5FF72D1CDED0}" srcOrd="0" destOrd="0" presId="urn:microsoft.com/office/officeart/2005/8/layout/hierarchy1"/>
    <dgm:cxn modelId="{955CFFB1-47AD-4EBC-897A-E02DC8E5FEA6}" type="presOf" srcId="{4735952B-CF38-4761-B608-066CFB6A93D3}" destId="{08DE9184-1F34-4BB5-BC02-D3FB458EAE73}" srcOrd="0" destOrd="0" presId="urn:microsoft.com/office/officeart/2005/8/layout/hierarchy1"/>
    <dgm:cxn modelId="{ACF144B8-B129-4C3F-B4C4-4193B1AC9AFB}" type="presOf" srcId="{0AD4EF89-7685-4378-91E3-ACDB79C8EB8B}" destId="{2D78F9FB-0CAE-4A0B-8B58-11F41080748A}" srcOrd="0" destOrd="0" presId="urn:microsoft.com/office/officeart/2005/8/layout/hierarchy1"/>
    <dgm:cxn modelId="{C0D356C3-B3FF-4F0A-8637-20E76420EF46}" type="presOf" srcId="{C32DF588-881C-4182-9429-BC8A1F7B4F69}" destId="{8473E07B-132D-4ECD-A5B6-E631D7601D34}" srcOrd="0" destOrd="0" presId="urn:microsoft.com/office/officeart/2005/8/layout/hierarchy1"/>
    <dgm:cxn modelId="{8DE91FC8-6183-47C8-B1F7-C808D20D8CE1}" srcId="{5C492010-0D3B-4BEE-B3D1-7DF679970FFF}" destId="{C32DF588-881C-4182-9429-BC8A1F7B4F69}" srcOrd="4" destOrd="0" parTransId="{07451729-1F10-4584-B980-21B9F7EB323F}" sibTransId="{51EFED57-CCF9-4F7F-B2CF-8A71716FD819}"/>
    <dgm:cxn modelId="{716865CD-2A1B-4ABE-9994-C37A35D7BB88}" type="presOf" srcId="{854DAED7-AB08-4EFF-9BC1-12C882EC9858}" destId="{D001940F-EDF7-467E-94AA-3F4039AC4086}" srcOrd="0" destOrd="0" presId="urn:microsoft.com/office/officeart/2005/8/layout/hierarchy1"/>
    <dgm:cxn modelId="{930549D5-3377-4259-BDD3-E44FDB70C196}" srcId="{742B32DB-573B-41B0-9E00-20590561D359}" destId="{F3201E2F-875B-4FAD-9566-444D218AFEEB}" srcOrd="3" destOrd="0" parTransId="{5C34C358-C53C-452F-9C25-0ABC46231022}" sibTransId="{CAF32ECC-1F67-4C2C-9268-22488EFD15E1}"/>
    <dgm:cxn modelId="{A511A1D7-F792-4D21-8AC3-E69F9B084ED2}" type="presOf" srcId="{81DAFA05-462F-491E-95F9-8F5FCA3BB2AC}" destId="{8A0DE8D8-5214-4FA2-92C9-75D0BB4E1671}" srcOrd="0" destOrd="0" presId="urn:microsoft.com/office/officeart/2005/8/layout/hierarchy1"/>
    <dgm:cxn modelId="{8F4BA3D8-A441-4E7F-9108-E713593DB770}" type="presOf" srcId="{CD7ACE02-1F1E-4755-9443-DA187AC19BD6}" destId="{A9F9ED8B-2BE6-40D3-AF87-89A7B47FDFD5}" srcOrd="0" destOrd="0" presId="urn:microsoft.com/office/officeart/2005/8/layout/hierarchy1"/>
    <dgm:cxn modelId="{7F38F4DC-77C2-4B7A-B452-EE8CD364B0DE}" type="presOf" srcId="{DB05FE54-DBBD-4EC8-9CE5-9A38D0313CFD}" destId="{24768A44-FEBA-42CD-BFE6-CF82C1F418F7}" srcOrd="0" destOrd="0" presId="urn:microsoft.com/office/officeart/2005/8/layout/hierarchy1"/>
    <dgm:cxn modelId="{A4C95AE8-EA20-4323-987B-39F4FDF7EF2E}" srcId="{2EAF5410-D9F6-42D7-824D-D08EA596826B}" destId="{1334F633-6EE0-4842-96DA-37AF935390A6}" srcOrd="1" destOrd="0" parTransId="{0D335925-DBA6-4CE6-B8C4-8E968AAE9C5D}" sibTransId="{C8541371-1D39-4EC5-9C09-3937068E3937}"/>
    <dgm:cxn modelId="{1A4A96F4-FCEE-48F1-8B9D-03730DAF99EE}" srcId="{742B32DB-573B-41B0-9E00-20590561D359}" destId="{AEBFCC38-C33B-4DA0-BBA7-5C4F3BD1C8B4}" srcOrd="2" destOrd="0" parTransId="{DCD0C845-AB20-47B1-A1C4-FC8F55C3F4B9}" sibTransId="{01BE8F30-0E4E-45F7-8F35-218136A7FA63}"/>
    <dgm:cxn modelId="{153014CA-7A28-4333-9828-9EA23B29B2C5}" type="presParOf" srcId="{54E56EB9-157E-441A-8644-061C29C0A4E4}" destId="{864ABEF4-4223-466E-A93F-C5D28FBD22BE}" srcOrd="0" destOrd="0" presId="urn:microsoft.com/office/officeart/2005/8/layout/hierarchy1"/>
    <dgm:cxn modelId="{E7E470CC-B703-454C-BC2E-F1632DB69628}" type="presParOf" srcId="{864ABEF4-4223-466E-A93F-C5D28FBD22BE}" destId="{0557687C-4A38-4906-903C-5F98537AE574}" srcOrd="0" destOrd="0" presId="urn:microsoft.com/office/officeart/2005/8/layout/hierarchy1"/>
    <dgm:cxn modelId="{0F434FF9-0944-4E7C-B43F-710E0D20E34A}" type="presParOf" srcId="{0557687C-4A38-4906-903C-5F98537AE574}" destId="{65EE6E8F-8E46-4BDB-A2A4-5321E9B7727D}" srcOrd="0" destOrd="0" presId="urn:microsoft.com/office/officeart/2005/8/layout/hierarchy1"/>
    <dgm:cxn modelId="{CA5262BB-D0D1-4C9B-A215-CB1EDD4D38B1}" type="presParOf" srcId="{0557687C-4A38-4906-903C-5F98537AE574}" destId="{D364BA3B-2C19-4B40-8FB3-0B08587AEEA1}" srcOrd="1" destOrd="0" presId="urn:microsoft.com/office/officeart/2005/8/layout/hierarchy1"/>
    <dgm:cxn modelId="{365A0DA9-99B5-4771-AD81-1B55BA483491}" type="presParOf" srcId="{864ABEF4-4223-466E-A93F-C5D28FBD22BE}" destId="{DCC439AF-9766-4B54-8241-BA6B18B86554}" srcOrd="1" destOrd="0" presId="urn:microsoft.com/office/officeart/2005/8/layout/hierarchy1"/>
    <dgm:cxn modelId="{6EAE933B-39D0-4D48-9472-2B0ABFFFA0C7}" type="presParOf" srcId="{DCC439AF-9766-4B54-8241-BA6B18B86554}" destId="{463A19C7-A9B5-4CC6-92DE-CF36944E2AFA}" srcOrd="0" destOrd="0" presId="urn:microsoft.com/office/officeart/2005/8/layout/hierarchy1"/>
    <dgm:cxn modelId="{FA231A77-1DBF-4448-BA5D-997E0A63A325}" type="presParOf" srcId="{DCC439AF-9766-4B54-8241-BA6B18B86554}" destId="{07E0082B-558C-477C-866E-088B94FE78A9}" srcOrd="1" destOrd="0" presId="urn:microsoft.com/office/officeart/2005/8/layout/hierarchy1"/>
    <dgm:cxn modelId="{032529BE-4ED3-4DE1-BE3D-2B7F7640B724}" type="presParOf" srcId="{07E0082B-558C-477C-866E-088B94FE78A9}" destId="{746B7788-8C6F-4F91-AB66-808C77B8DB01}" srcOrd="0" destOrd="0" presId="urn:microsoft.com/office/officeart/2005/8/layout/hierarchy1"/>
    <dgm:cxn modelId="{A1E9596A-CBF4-4B1D-AA4D-4419CA9618E0}" type="presParOf" srcId="{746B7788-8C6F-4F91-AB66-808C77B8DB01}" destId="{81A90455-DEAE-4D11-B0BB-E0059FBF3772}" srcOrd="0" destOrd="0" presId="urn:microsoft.com/office/officeart/2005/8/layout/hierarchy1"/>
    <dgm:cxn modelId="{4F093E42-A6D0-4073-AAD8-A36157874696}" type="presParOf" srcId="{746B7788-8C6F-4F91-AB66-808C77B8DB01}" destId="{24768A44-FEBA-42CD-BFE6-CF82C1F418F7}" srcOrd="1" destOrd="0" presId="urn:microsoft.com/office/officeart/2005/8/layout/hierarchy1"/>
    <dgm:cxn modelId="{57A82004-3C8A-4F87-A6AF-2F45184422FA}" type="presParOf" srcId="{07E0082B-558C-477C-866E-088B94FE78A9}" destId="{C573D2F9-622E-415E-9DD2-EE7E38FC703F}" srcOrd="1" destOrd="0" presId="urn:microsoft.com/office/officeart/2005/8/layout/hierarchy1"/>
    <dgm:cxn modelId="{DF720C82-D075-4E87-9BB4-9CCC319DD471}" type="presParOf" srcId="{DCC439AF-9766-4B54-8241-BA6B18B86554}" destId="{8A0DE8D8-5214-4FA2-92C9-75D0BB4E1671}" srcOrd="2" destOrd="0" presId="urn:microsoft.com/office/officeart/2005/8/layout/hierarchy1"/>
    <dgm:cxn modelId="{87742296-F285-4944-8C65-F261F3C82EA4}" type="presParOf" srcId="{DCC439AF-9766-4B54-8241-BA6B18B86554}" destId="{6ACDD2F8-9A15-48C8-9147-4A8DE1A4C98A}" srcOrd="3" destOrd="0" presId="urn:microsoft.com/office/officeart/2005/8/layout/hierarchy1"/>
    <dgm:cxn modelId="{7BD0E0FE-5772-4ABF-B852-6A7E90C3708C}" type="presParOf" srcId="{6ACDD2F8-9A15-48C8-9147-4A8DE1A4C98A}" destId="{25A029DA-8F54-4226-9D92-9D240CC9FF5C}" srcOrd="0" destOrd="0" presId="urn:microsoft.com/office/officeart/2005/8/layout/hierarchy1"/>
    <dgm:cxn modelId="{89478158-5361-4128-A923-B0DCB387E444}" type="presParOf" srcId="{25A029DA-8F54-4226-9D92-9D240CC9FF5C}" destId="{4ED49776-C0A4-4292-9495-CF1E94E7F46D}" srcOrd="0" destOrd="0" presId="urn:microsoft.com/office/officeart/2005/8/layout/hierarchy1"/>
    <dgm:cxn modelId="{4187E1C5-4D67-4BCF-AB12-7057A49914E1}" type="presParOf" srcId="{25A029DA-8F54-4226-9D92-9D240CC9FF5C}" destId="{CC0F31A9-B26F-4AB2-889C-8A03C59C218C}" srcOrd="1" destOrd="0" presId="urn:microsoft.com/office/officeart/2005/8/layout/hierarchy1"/>
    <dgm:cxn modelId="{166E6384-4C89-4C09-8A5E-9FC7390E1A8C}" type="presParOf" srcId="{6ACDD2F8-9A15-48C8-9147-4A8DE1A4C98A}" destId="{5274440F-42FE-4B76-9BF4-B48B31A73CA9}" srcOrd="1" destOrd="0" presId="urn:microsoft.com/office/officeart/2005/8/layout/hierarchy1"/>
    <dgm:cxn modelId="{C8996011-F59E-4127-8254-AEF083B92484}" type="presParOf" srcId="{DCC439AF-9766-4B54-8241-BA6B18B86554}" destId="{1AADD799-2EDB-4B78-98D7-9470964D5796}" srcOrd="4" destOrd="0" presId="urn:microsoft.com/office/officeart/2005/8/layout/hierarchy1"/>
    <dgm:cxn modelId="{03707C6E-9E48-4DFD-8BA8-311C1A8A9C14}" type="presParOf" srcId="{DCC439AF-9766-4B54-8241-BA6B18B86554}" destId="{46AC07B0-A648-4159-9405-E48F0BDF8212}" srcOrd="5" destOrd="0" presId="urn:microsoft.com/office/officeart/2005/8/layout/hierarchy1"/>
    <dgm:cxn modelId="{1F76BDCA-C868-4E79-A48B-2E68BE57B13B}" type="presParOf" srcId="{46AC07B0-A648-4159-9405-E48F0BDF8212}" destId="{6DD99F63-CDAB-4679-98F3-5E077574EFFC}" srcOrd="0" destOrd="0" presId="urn:microsoft.com/office/officeart/2005/8/layout/hierarchy1"/>
    <dgm:cxn modelId="{347A5D45-E491-4794-BB9A-4FB7261CCE8E}" type="presParOf" srcId="{6DD99F63-CDAB-4679-98F3-5E077574EFFC}" destId="{99C2105B-3493-41C9-8EA4-A9D714CE901F}" srcOrd="0" destOrd="0" presId="urn:microsoft.com/office/officeart/2005/8/layout/hierarchy1"/>
    <dgm:cxn modelId="{60850FCE-23F4-4327-851A-F60A41BECBBB}" type="presParOf" srcId="{6DD99F63-CDAB-4679-98F3-5E077574EFFC}" destId="{1C6E78FD-5F50-4276-BBC3-5FF72D1CDED0}" srcOrd="1" destOrd="0" presId="urn:microsoft.com/office/officeart/2005/8/layout/hierarchy1"/>
    <dgm:cxn modelId="{7B03B2B0-74FF-4520-8026-5E7859618FF1}" type="presParOf" srcId="{46AC07B0-A648-4159-9405-E48F0BDF8212}" destId="{F5BE690B-C659-4B05-8607-B1CBA1474205}" srcOrd="1" destOrd="0" presId="urn:microsoft.com/office/officeart/2005/8/layout/hierarchy1"/>
    <dgm:cxn modelId="{7A3DA220-BA8F-442B-A691-B78EDAA0543B}" type="presParOf" srcId="{F5BE690B-C659-4B05-8607-B1CBA1474205}" destId="{A1109B1F-6578-48F2-B79D-EDA057345112}" srcOrd="0" destOrd="0" presId="urn:microsoft.com/office/officeart/2005/8/layout/hierarchy1"/>
    <dgm:cxn modelId="{777E9C0F-69F7-45BC-9DA3-BFAFF00686C7}" type="presParOf" srcId="{F5BE690B-C659-4B05-8607-B1CBA1474205}" destId="{2C3D74F8-C518-41F0-8D5F-82CBDBD1F8EE}" srcOrd="1" destOrd="0" presId="urn:microsoft.com/office/officeart/2005/8/layout/hierarchy1"/>
    <dgm:cxn modelId="{CC6A1B25-AD29-45C9-A146-74C396D28B0A}" type="presParOf" srcId="{2C3D74F8-C518-41F0-8D5F-82CBDBD1F8EE}" destId="{A3C5A060-725F-4B38-BD74-B685B80350C8}" srcOrd="0" destOrd="0" presId="urn:microsoft.com/office/officeart/2005/8/layout/hierarchy1"/>
    <dgm:cxn modelId="{88376A47-9F69-4C16-B2C7-821B1C8D7ECB}" type="presParOf" srcId="{A3C5A060-725F-4B38-BD74-B685B80350C8}" destId="{EADF8F3C-20C4-4FE7-85A9-54EBAED406D3}" srcOrd="0" destOrd="0" presId="urn:microsoft.com/office/officeart/2005/8/layout/hierarchy1"/>
    <dgm:cxn modelId="{8825950D-7711-49F6-A632-EE4FBC519C26}" type="presParOf" srcId="{A3C5A060-725F-4B38-BD74-B685B80350C8}" destId="{8E09C2C6-6905-45EE-9DA0-EFCB33C90423}" srcOrd="1" destOrd="0" presId="urn:microsoft.com/office/officeart/2005/8/layout/hierarchy1"/>
    <dgm:cxn modelId="{07A3F629-A6E6-4D0C-AB88-B3888F229C31}" type="presParOf" srcId="{2C3D74F8-C518-41F0-8D5F-82CBDBD1F8EE}" destId="{BC0000B0-3ADE-4512-999D-65E3BCDEF52C}" srcOrd="1" destOrd="0" presId="urn:microsoft.com/office/officeart/2005/8/layout/hierarchy1"/>
    <dgm:cxn modelId="{06CDFC4C-CD7E-476D-8F5E-D01FDFDE4240}" type="presParOf" srcId="{F5BE690B-C659-4B05-8607-B1CBA1474205}" destId="{FBE7C0E9-4E44-4A06-8F49-00F120069518}" srcOrd="2" destOrd="0" presId="urn:microsoft.com/office/officeart/2005/8/layout/hierarchy1"/>
    <dgm:cxn modelId="{4E6B9860-162D-4966-990E-7C6E9F51580B}" type="presParOf" srcId="{F5BE690B-C659-4B05-8607-B1CBA1474205}" destId="{94717708-64E5-47DC-8900-3934510598CA}" srcOrd="3" destOrd="0" presId="urn:microsoft.com/office/officeart/2005/8/layout/hierarchy1"/>
    <dgm:cxn modelId="{6B93523E-D4DD-4B61-A75C-A83E13B6E83E}" type="presParOf" srcId="{94717708-64E5-47DC-8900-3934510598CA}" destId="{621BB1D4-2418-4016-89AD-EC8573D5A6D2}" srcOrd="0" destOrd="0" presId="urn:microsoft.com/office/officeart/2005/8/layout/hierarchy1"/>
    <dgm:cxn modelId="{55027A89-E7DB-47D9-AFAD-28606ECA0035}" type="presParOf" srcId="{621BB1D4-2418-4016-89AD-EC8573D5A6D2}" destId="{D654DA49-D458-400D-943A-E8A1B91565C2}" srcOrd="0" destOrd="0" presId="urn:microsoft.com/office/officeart/2005/8/layout/hierarchy1"/>
    <dgm:cxn modelId="{4A391542-6230-48E7-BD5E-CC53BB3924B4}" type="presParOf" srcId="{621BB1D4-2418-4016-89AD-EC8573D5A6D2}" destId="{30C64D3F-42F6-4C9D-837D-A54B34286DEB}" srcOrd="1" destOrd="0" presId="urn:microsoft.com/office/officeart/2005/8/layout/hierarchy1"/>
    <dgm:cxn modelId="{E4A485C6-C63D-4D68-8EF0-A6EFC42EDF6A}" type="presParOf" srcId="{94717708-64E5-47DC-8900-3934510598CA}" destId="{566708F2-2D6C-47D7-AFCC-B2DD3B8DEA3B}" srcOrd="1" destOrd="0" presId="urn:microsoft.com/office/officeart/2005/8/layout/hierarchy1"/>
    <dgm:cxn modelId="{51C6C957-6EB6-447F-BB24-DB6715C9C2E4}" type="presParOf" srcId="{F5BE690B-C659-4B05-8607-B1CBA1474205}" destId="{E0392072-C497-4765-AA7B-BEA962429902}" srcOrd="4" destOrd="0" presId="urn:microsoft.com/office/officeart/2005/8/layout/hierarchy1"/>
    <dgm:cxn modelId="{E63C2E95-56DA-44B6-B5B0-DDA8251603CF}" type="presParOf" srcId="{F5BE690B-C659-4B05-8607-B1CBA1474205}" destId="{957697F6-945D-42DE-AD2E-5EBB881A8C81}" srcOrd="5" destOrd="0" presId="urn:microsoft.com/office/officeart/2005/8/layout/hierarchy1"/>
    <dgm:cxn modelId="{36165783-A209-422F-8024-6D67816C2F61}" type="presParOf" srcId="{957697F6-945D-42DE-AD2E-5EBB881A8C81}" destId="{0A77EC9C-C9D8-4545-AE86-ADEADCB9128E}" srcOrd="0" destOrd="0" presId="urn:microsoft.com/office/officeart/2005/8/layout/hierarchy1"/>
    <dgm:cxn modelId="{7232BC19-A669-4184-A38D-8C8236DD761C}" type="presParOf" srcId="{0A77EC9C-C9D8-4545-AE86-ADEADCB9128E}" destId="{58B3C3A1-0964-40EC-B699-C2E6703C40F1}" srcOrd="0" destOrd="0" presId="urn:microsoft.com/office/officeart/2005/8/layout/hierarchy1"/>
    <dgm:cxn modelId="{C97F4002-2F18-4FFC-832A-8799E9F7E91C}" type="presParOf" srcId="{0A77EC9C-C9D8-4545-AE86-ADEADCB9128E}" destId="{5447E135-B9A8-4693-94D3-954F709A68C0}" srcOrd="1" destOrd="0" presId="urn:microsoft.com/office/officeart/2005/8/layout/hierarchy1"/>
    <dgm:cxn modelId="{A2F88DF6-F120-48C1-9BC4-B52DE1832239}" type="presParOf" srcId="{957697F6-945D-42DE-AD2E-5EBB881A8C81}" destId="{67B25ED3-D2FF-4DFD-8100-E9E132BBF060}" srcOrd="1" destOrd="0" presId="urn:microsoft.com/office/officeart/2005/8/layout/hierarchy1"/>
    <dgm:cxn modelId="{2EF647CA-9D75-4E44-9300-669BE87271B4}" type="presParOf" srcId="{F5BE690B-C659-4B05-8607-B1CBA1474205}" destId="{E9E0E203-8571-4AEF-8743-D36A8DCFE9CD}" srcOrd="6" destOrd="0" presId="urn:microsoft.com/office/officeart/2005/8/layout/hierarchy1"/>
    <dgm:cxn modelId="{2BFD4F7B-5F67-43C3-91AE-A67C801D3029}" type="presParOf" srcId="{F5BE690B-C659-4B05-8607-B1CBA1474205}" destId="{616D333B-8D90-4177-A655-A86A711B392E}" srcOrd="7" destOrd="0" presId="urn:microsoft.com/office/officeart/2005/8/layout/hierarchy1"/>
    <dgm:cxn modelId="{B26A3CCF-BC24-4EBA-A970-C0314031E27E}" type="presParOf" srcId="{616D333B-8D90-4177-A655-A86A711B392E}" destId="{463F6C91-A093-4B36-9CCA-88EEF8EA5116}" srcOrd="0" destOrd="0" presId="urn:microsoft.com/office/officeart/2005/8/layout/hierarchy1"/>
    <dgm:cxn modelId="{F7AE2F87-992D-402B-BB64-E7A4E3EA2591}" type="presParOf" srcId="{463F6C91-A093-4B36-9CCA-88EEF8EA5116}" destId="{531FD3B4-6396-4B59-A416-D3405BD86098}" srcOrd="0" destOrd="0" presId="urn:microsoft.com/office/officeart/2005/8/layout/hierarchy1"/>
    <dgm:cxn modelId="{9EDF275E-360A-42DB-81B7-42F910280C13}" type="presParOf" srcId="{463F6C91-A093-4B36-9CCA-88EEF8EA5116}" destId="{7E972865-7FC8-43B8-A0AB-1662F2D8FB57}" srcOrd="1" destOrd="0" presId="urn:microsoft.com/office/officeart/2005/8/layout/hierarchy1"/>
    <dgm:cxn modelId="{D20676C4-68EC-4E93-9EE4-20913DD63E37}" type="presParOf" srcId="{616D333B-8D90-4177-A655-A86A711B392E}" destId="{E4ED3E86-8125-434F-915C-A115BA387849}" srcOrd="1" destOrd="0" presId="urn:microsoft.com/office/officeart/2005/8/layout/hierarchy1"/>
    <dgm:cxn modelId="{48F97055-0BB7-4BB2-9775-C728FB2990BD}" type="presParOf" srcId="{F5BE690B-C659-4B05-8607-B1CBA1474205}" destId="{2F316676-A810-45BA-9ACA-FDCE27FA5C33}" srcOrd="8" destOrd="0" presId="urn:microsoft.com/office/officeart/2005/8/layout/hierarchy1"/>
    <dgm:cxn modelId="{ABF03120-3EE0-4203-B3A8-C75C910AD98F}" type="presParOf" srcId="{F5BE690B-C659-4B05-8607-B1CBA1474205}" destId="{E4E3A216-35AC-4488-AF03-0450A7AFAA26}" srcOrd="9" destOrd="0" presId="urn:microsoft.com/office/officeart/2005/8/layout/hierarchy1"/>
    <dgm:cxn modelId="{2352B725-6447-4A89-B0A6-506A9DB3D4E6}" type="presParOf" srcId="{E4E3A216-35AC-4488-AF03-0450A7AFAA26}" destId="{6103D15C-5ACC-406A-968A-12B04B199673}" srcOrd="0" destOrd="0" presId="urn:microsoft.com/office/officeart/2005/8/layout/hierarchy1"/>
    <dgm:cxn modelId="{C41142D5-9B83-4D57-B430-1E513D348AF4}" type="presParOf" srcId="{6103D15C-5ACC-406A-968A-12B04B199673}" destId="{2A400CA9-983E-4346-8CD5-462B4DEE7233}" srcOrd="0" destOrd="0" presId="urn:microsoft.com/office/officeart/2005/8/layout/hierarchy1"/>
    <dgm:cxn modelId="{15DCF3B9-6688-48E2-BEFD-2A0439E333F1}" type="presParOf" srcId="{6103D15C-5ACC-406A-968A-12B04B199673}" destId="{2D78F9FB-0CAE-4A0B-8B58-11F41080748A}" srcOrd="1" destOrd="0" presId="urn:microsoft.com/office/officeart/2005/8/layout/hierarchy1"/>
    <dgm:cxn modelId="{6335DC4B-9735-4862-9642-112537C9DC84}" type="presParOf" srcId="{E4E3A216-35AC-4488-AF03-0450A7AFAA26}" destId="{E4DBBB05-E8C9-4A8D-876F-2BA4398A9E9D}" srcOrd="1" destOrd="0" presId="urn:microsoft.com/office/officeart/2005/8/layout/hierarchy1"/>
    <dgm:cxn modelId="{1ED22599-ED86-402B-9A65-AF16FBC8C5A6}" type="presParOf" srcId="{F5BE690B-C659-4B05-8607-B1CBA1474205}" destId="{A9F9ED8B-2BE6-40D3-AF87-89A7B47FDFD5}" srcOrd="10" destOrd="0" presId="urn:microsoft.com/office/officeart/2005/8/layout/hierarchy1"/>
    <dgm:cxn modelId="{CD91671B-0E11-4BA6-B2CC-233C5D9DCDE8}" type="presParOf" srcId="{F5BE690B-C659-4B05-8607-B1CBA1474205}" destId="{1EFB5607-C8A6-4419-A1C4-A12BD9B982B4}" srcOrd="11" destOrd="0" presId="urn:microsoft.com/office/officeart/2005/8/layout/hierarchy1"/>
    <dgm:cxn modelId="{5860A5C0-5A6A-486E-BCFA-1585BEA1CDAF}" type="presParOf" srcId="{1EFB5607-C8A6-4419-A1C4-A12BD9B982B4}" destId="{2A59E780-BD04-4C06-85BB-0B40096A1FA5}" srcOrd="0" destOrd="0" presId="urn:microsoft.com/office/officeart/2005/8/layout/hierarchy1"/>
    <dgm:cxn modelId="{60FA5FDA-32D5-411C-B998-409E63D9D589}" type="presParOf" srcId="{2A59E780-BD04-4C06-85BB-0B40096A1FA5}" destId="{1D25073D-87CF-4396-9D8D-CF1CC0536FC2}" srcOrd="0" destOrd="0" presId="urn:microsoft.com/office/officeart/2005/8/layout/hierarchy1"/>
    <dgm:cxn modelId="{3762EF28-FCB4-4C83-9D9D-8128BC0E66E9}" type="presParOf" srcId="{2A59E780-BD04-4C06-85BB-0B40096A1FA5}" destId="{4A4FCA14-30F4-4936-A9CD-120756ABFD3F}" srcOrd="1" destOrd="0" presId="urn:microsoft.com/office/officeart/2005/8/layout/hierarchy1"/>
    <dgm:cxn modelId="{10503EB7-D1F5-4EE0-9AEF-147DB288F8E1}" type="presParOf" srcId="{1EFB5607-C8A6-4419-A1C4-A12BD9B982B4}" destId="{0E1ECA56-5E36-4667-B312-FBF1B44FABFF}" srcOrd="1" destOrd="0" presId="urn:microsoft.com/office/officeart/2005/8/layout/hierarchy1"/>
    <dgm:cxn modelId="{9A1A94BA-DC5B-422B-9A83-9C95FA065100}" type="presParOf" srcId="{F5BE690B-C659-4B05-8607-B1CBA1474205}" destId="{08DE9184-1F34-4BB5-BC02-D3FB458EAE73}" srcOrd="12" destOrd="0" presId="urn:microsoft.com/office/officeart/2005/8/layout/hierarchy1"/>
    <dgm:cxn modelId="{37128018-7B77-4146-AA73-BE97D27FC9CF}" type="presParOf" srcId="{F5BE690B-C659-4B05-8607-B1CBA1474205}" destId="{587F9211-F502-4D08-86BD-F9C90361B1CE}" srcOrd="13" destOrd="0" presId="urn:microsoft.com/office/officeart/2005/8/layout/hierarchy1"/>
    <dgm:cxn modelId="{FD76F13E-66C2-430B-8F8A-574AE53EEB16}" type="presParOf" srcId="{587F9211-F502-4D08-86BD-F9C90361B1CE}" destId="{626F2E78-F4CA-4DD7-BA42-76B8336E157D}" srcOrd="0" destOrd="0" presId="urn:microsoft.com/office/officeart/2005/8/layout/hierarchy1"/>
    <dgm:cxn modelId="{0CB1D1C8-FBCF-4634-A3C0-C0113B14E5B6}" type="presParOf" srcId="{626F2E78-F4CA-4DD7-BA42-76B8336E157D}" destId="{8F0BEA4D-F8DA-4215-9D5F-A1ACB73D88FE}" srcOrd="0" destOrd="0" presId="urn:microsoft.com/office/officeart/2005/8/layout/hierarchy1"/>
    <dgm:cxn modelId="{CDBA2C90-045C-4038-AA24-3ADD3D0DE24F}" type="presParOf" srcId="{626F2E78-F4CA-4DD7-BA42-76B8336E157D}" destId="{D001940F-EDF7-467E-94AA-3F4039AC4086}" srcOrd="1" destOrd="0" presId="urn:microsoft.com/office/officeart/2005/8/layout/hierarchy1"/>
    <dgm:cxn modelId="{CC911A9C-22DD-4A80-B561-122F7EC2901B}" type="presParOf" srcId="{587F9211-F502-4D08-86BD-F9C90361B1CE}" destId="{CA43A5A2-72F0-4CCD-B396-A5FB99310DED}" srcOrd="1" destOrd="0" presId="urn:microsoft.com/office/officeart/2005/8/layout/hierarchy1"/>
    <dgm:cxn modelId="{C0E55D68-8019-42EB-9473-E9EBD4C32EA6}" type="presParOf" srcId="{DCC439AF-9766-4B54-8241-BA6B18B86554}" destId="{1A39FBDF-FAB1-47F1-8568-95C22CB0A1AE}" srcOrd="6" destOrd="0" presId="urn:microsoft.com/office/officeart/2005/8/layout/hierarchy1"/>
    <dgm:cxn modelId="{46A68524-EF00-48AF-96AE-8E8B58EC612C}" type="presParOf" srcId="{DCC439AF-9766-4B54-8241-BA6B18B86554}" destId="{6777CA55-E449-4E66-BDB8-3D4481B01192}" srcOrd="7" destOrd="0" presId="urn:microsoft.com/office/officeart/2005/8/layout/hierarchy1"/>
    <dgm:cxn modelId="{E1DE2EE3-3C17-44AD-A2C2-A3B436DDF0FC}" type="presParOf" srcId="{6777CA55-E449-4E66-BDB8-3D4481B01192}" destId="{DC2468BA-3808-4718-A309-2AE78BE5E6AE}" srcOrd="0" destOrd="0" presId="urn:microsoft.com/office/officeart/2005/8/layout/hierarchy1"/>
    <dgm:cxn modelId="{8D84E383-2F4E-4F00-AB79-9135618082AA}" type="presParOf" srcId="{DC2468BA-3808-4718-A309-2AE78BE5E6AE}" destId="{7CCF9E82-10C7-42E2-BE67-0EAF69DFA3FE}" srcOrd="0" destOrd="0" presId="urn:microsoft.com/office/officeart/2005/8/layout/hierarchy1"/>
    <dgm:cxn modelId="{B560008D-6D88-463B-81C1-2D9D69B17BA0}" type="presParOf" srcId="{DC2468BA-3808-4718-A309-2AE78BE5E6AE}" destId="{25579AD4-3473-48B4-B39A-2912D35ED02A}" srcOrd="1" destOrd="0" presId="urn:microsoft.com/office/officeart/2005/8/layout/hierarchy1"/>
    <dgm:cxn modelId="{73DE478B-E982-4EFD-9BA2-0D3FF45A32E2}" type="presParOf" srcId="{6777CA55-E449-4E66-BDB8-3D4481B01192}" destId="{FBC1F692-E7BA-491E-B1B9-8D4BF497264F}" srcOrd="1" destOrd="0" presId="urn:microsoft.com/office/officeart/2005/8/layout/hierarchy1"/>
    <dgm:cxn modelId="{F465AFEC-4D9E-461D-B0B6-AAF6F801A806}" type="presParOf" srcId="{DCC439AF-9766-4B54-8241-BA6B18B86554}" destId="{37432C9E-669C-4EF5-9430-E5E61EBDEE4C}" srcOrd="8" destOrd="0" presId="urn:microsoft.com/office/officeart/2005/8/layout/hierarchy1"/>
    <dgm:cxn modelId="{8F5EDCBD-4187-4C9D-90CF-D162DFF62394}" type="presParOf" srcId="{DCC439AF-9766-4B54-8241-BA6B18B86554}" destId="{B434ED03-FD01-4D86-BF1B-80223BD8D71E}" srcOrd="9" destOrd="0" presId="urn:microsoft.com/office/officeart/2005/8/layout/hierarchy1"/>
    <dgm:cxn modelId="{9EECDF29-A7C1-4477-9273-6A11BA57F79E}" type="presParOf" srcId="{B434ED03-FD01-4D86-BF1B-80223BD8D71E}" destId="{AB7641DD-3E70-4B78-8B3C-92FC9F2D20E8}" srcOrd="0" destOrd="0" presId="urn:microsoft.com/office/officeart/2005/8/layout/hierarchy1"/>
    <dgm:cxn modelId="{41F9E67D-FB86-41C9-91EA-AF6F996DF769}" type="presParOf" srcId="{AB7641DD-3E70-4B78-8B3C-92FC9F2D20E8}" destId="{29F8470E-6396-4E69-8084-222A3650EDCE}" srcOrd="0" destOrd="0" presId="urn:microsoft.com/office/officeart/2005/8/layout/hierarchy1"/>
    <dgm:cxn modelId="{D40B834F-42A5-4953-A58A-DFBC0E9D24ED}" type="presParOf" srcId="{AB7641DD-3E70-4B78-8B3C-92FC9F2D20E8}" destId="{8473E07B-132D-4ECD-A5B6-E631D7601D34}" srcOrd="1" destOrd="0" presId="urn:microsoft.com/office/officeart/2005/8/layout/hierarchy1"/>
    <dgm:cxn modelId="{9171E1CC-FD62-4C43-A46B-A4E4D482F5C9}" type="presParOf" srcId="{B434ED03-FD01-4D86-BF1B-80223BD8D71E}" destId="{C57392AF-22D7-48A0-9CFF-03474F1E83AC}" srcOrd="1" destOrd="0" presId="urn:microsoft.com/office/officeart/2005/8/layout/hierarchy1"/>
    <dgm:cxn modelId="{0F84F285-F123-420F-ABB3-DE2E94D5C7A4}" type="presParOf" srcId="{54E56EB9-157E-441A-8644-061C29C0A4E4}" destId="{A95C73E8-3E44-4A45-9E3A-42E8CC3C5E74}" srcOrd="1" destOrd="0" presId="urn:microsoft.com/office/officeart/2005/8/layout/hierarchy1"/>
    <dgm:cxn modelId="{DB145069-EE44-4761-963B-5ED7E2C12853}" type="presParOf" srcId="{A95C73E8-3E44-4A45-9E3A-42E8CC3C5E74}" destId="{AE327771-87B8-4174-BDA5-95314A2025D3}" srcOrd="0" destOrd="0" presId="urn:microsoft.com/office/officeart/2005/8/layout/hierarchy1"/>
    <dgm:cxn modelId="{A9955D32-3158-4C74-B3B2-5FC3DC60F777}" type="presParOf" srcId="{AE327771-87B8-4174-BDA5-95314A2025D3}" destId="{B61064F0-2C26-4945-9AFB-DF065B1E4F49}" srcOrd="0" destOrd="0" presId="urn:microsoft.com/office/officeart/2005/8/layout/hierarchy1"/>
    <dgm:cxn modelId="{503E0127-4B03-4076-8D18-F2146D132350}" type="presParOf" srcId="{AE327771-87B8-4174-BDA5-95314A2025D3}" destId="{C5F8FD02-48B7-4356-825E-A063FEA4461D}" srcOrd="1" destOrd="0" presId="urn:microsoft.com/office/officeart/2005/8/layout/hierarchy1"/>
    <dgm:cxn modelId="{C374F310-BEAB-4667-9EE6-92E13B76DCEF}" type="presParOf" srcId="{A95C73E8-3E44-4A45-9E3A-42E8CC3C5E74}" destId="{93E91D65-9D63-4FDC-89EA-891F7BFBEF9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D7AC3-66C3-48C5-8EB3-07C58E36963C}">
      <dsp:nvSpPr>
        <dsp:cNvPr id="0" name=""/>
        <dsp:cNvSpPr/>
      </dsp:nvSpPr>
      <dsp:spPr>
        <a:xfrm>
          <a:off x="2799942" y="1252860"/>
          <a:ext cx="3035744" cy="2373288"/>
        </a:xfrm>
        <a:prstGeom prst="ellipse">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lgerian" pitchFamily="82" charset="0"/>
            </a:rPr>
            <a:t>COMMON WILL</a:t>
          </a:r>
        </a:p>
      </dsp:txBody>
      <dsp:txXfrm>
        <a:off x="3244516" y="1600420"/>
        <a:ext cx="2146596" cy="1678168"/>
      </dsp:txXfrm>
    </dsp:sp>
    <dsp:sp modelId="{F245BD5A-9255-42CE-8FD9-226C3B878AF2}">
      <dsp:nvSpPr>
        <dsp:cNvPr id="0" name=""/>
        <dsp:cNvSpPr/>
      </dsp:nvSpPr>
      <dsp:spPr>
        <a:xfrm rot="11018593">
          <a:off x="1125706" y="1948636"/>
          <a:ext cx="1588580" cy="676387"/>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54E6FF0-C043-4ECF-BD21-AA63D223D13A}">
      <dsp:nvSpPr>
        <dsp:cNvPr id="0" name=""/>
        <dsp:cNvSpPr/>
      </dsp:nvSpPr>
      <dsp:spPr>
        <a:xfrm>
          <a:off x="0" y="1334508"/>
          <a:ext cx="2254624" cy="1803699"/>
        </a:xfrm>
        <a:prstGeom prst="roundRect">
          <a:avLst>
            <a:gd name="adj" fmla="val 10000"/>
          </a:avLst>
        </a:prstGeom>
        <a:gradFill rotWithShape="1">
          <a:gsLst>
            <a:gs pos="0">
              <a:schemeClr val="accent1">
                <a:tint val="30000"/>
                <a:satMod val="250000"/>
              </a:schemeClr>
            </a:gs>
            <a:gs pos="72000">
              <a:schemeClr val="accent1">
                <a:tint val="75000"/>
                <a:satMod val="210000"/>
              </a:schemeClr>
            </a:gs>
            <a:gs pos="100000">
              <a:schemeClr val="accent1">
                <a:tint val="85000"/>
                <a:satMod val="210000"/>
              </a:schemeClr>
            </a:gs>
          </a:gsLst>
          <a:lin ang="5400000" scaled="1"/>
        </a:gradFill>
        <a:ln w="10000" cap="flat" cmpd="sng" algn="ctr">
          <a:solidFill>
            <a:schemeClr val="accent1"/>
          </a:solidFill>
          <a:prstDash val="solid"/>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lgerian" pitchFamily="82" charset="0"/>
            </a:rPr>
            <a:t>INTERNAL AFFAIRS</a:t>
          </a:r>
        </a:p>
      </dsp:txBody>
      <dsp:txXfrm>
        <a:off x="52829" y="1387337"/>
        <a:ext cx="2148966" cy="1698041"/>
      </dsp:txXfrm>
    </dsp:sp>
    <dsp:sp modelId="{6FCBF0BD-FCCF-47AA-8B18-819BDA8A67F6}">
      <dsp:nvSpPr>
        <dsp:cNvPr id="0" name=""/>
        <dsp:cNvSpPr/>
      </dsp:nvSpPr>
      <dsp:spPr>
        <a:xfrm rot="7929972">
          <a:off x="2365421" y="3578387"/>
          <a:ext cx="1229300" cy="676387"/>
        </a:xfrm>
        <a:prstGeom prst="leftArrow">
          <a:avLst>
            <a:gd name="adj1" fmla="val 60000"/>
            <a:gd name="adj2" fmla="val 50000"/>
          </a:avLst>
        </a:prstGeom>
        <a:solidFill>
          <a:schemeClr val="accent2">
            <a:hueOff val="-54397"/>
            <a:satOff val="-3144"/>
            <a:lumOff val="431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22C8C88-319D-4C66-AC58-D6EE243F902F}">
      <dsp:nvSpPr>
        <dsp:cNvPr id="0" name=""/>
        <dsp:cNvSpPr/>
      </dsp:nvSpPr>
      <dsp:spPr>
        <a:xfrm>
          <a:off x="1440154" y="3656109"/>
          <a:ext cx="2254624" cy="1432101"/>
        </a:xfrm>
        <a:prstGeom prst="roundRect">
          <a:avLst>
            <a:gd name="adj" fmla="val 10000"/>
          </a:avLst>
        </a:prstGeom>
        <a:gradFill rotWithShape="1">
          <a:gsLst>
            <a:gs pos="0">
              <a:schemeClr val="accent6">
                <a:tint val="30000"/>
                <a:satMod val="250000"/>
              </a:schemeClr>
            </a:gs>
            <a:gs pos="72000">
              <a:schemeClr val="accent6">
                <a:tint val="75000"/>
                <a:satMod val="210000"/>
              </a:schemeClr>
            </a:gs>
            <a:gs pos="100000">
              <a:schemeClr val="accent6">
                <a:tint val="85000"/>
                <a:satMod val="210000"/>
              </a:schemeClr>
            </a:gs>
          </a:gsLst>
          <a:lin ang="5400000" scaled="1"/>
        </a:gradFill>
        <a:ln w="10000" cap="flat" cmpd="sng" algn="ctr">
          <a:solidFill>
            <a:schemeClr val="accent6"/>
          </a:solidFill>
          <a:prstDash val="solid"/>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lgerian" pitchFamily="82" charset="0"/>
            </a:rPr>
            <a:t>FOREIGN AFFAIRS</a:t>
          </a:r>
          <a:endParaRPr lang="en-US" sz="3200" kern="1200" dirty="0">
            <a:latin typeface="Algerian" pitchFamily="82" charset="0"/>
          </a:endParaRPr>
        </a:p>
      </dsp:txBody>
      <dsp:txXfrm>
        <a:off x="1482099" y="3698054"/>
        <a:ext cx="2170734" cy="1348211"/>
      </dsp:txXfrm>
    </dsp:sp>
    <dsp:sp modelId="{F6D0CB19-578B-4A8F-BC07-E4C7F4F4056D}">
      <dsp:nvSpPr>
        <dsp:cNvPr id="0" name=""/>
        <dsp:cNvSpPr/>
      </dsp:nvSpPr>
      <dsp:spPr>
        <a:xfrm rot="2775066">
          <a:off x="5080722" y="3569692"/>
          <a:ext cx="1285416" cy="676387"/>
        </a:xfrm>
        <a:prstGeom prst="leftArrow">
          <a:avLst>
            <a:gd name="adj1" fmla="val 60000"/>
            <a:gd name="adj2" fmla="val 50000"/>
          </a:avLst>
        </a:prstGeom>
        <a:solidFill>
          <a:schemeClr val="accent2">
            <a:hueOff val="-108793"/>
            <a:satOff val="-6288"/>
            <a:lumOff val="862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4E40534-F00F-4316-9A8E-F2935A5E3449}">
      <dsp:nvSpPr>
        <dsp:cNvPr id="0" name=""/>
        <dsp:cNvSpPr/>
      </dsp:nvSpPr>
      <dsp:spPr>
        <a:xfrm>
          <a:off x="5040550" y="3657177"/>
          <a:ext cx="2254624" cy="1429972"/>
        </a:xfrm>
        <a:prstGeom prst="roundRect">
          <a:avLst>
            <a:gd name="adj" fmla="val 10000"/>
          </a:avLst>
        </a:prstGeom>
        <a:solidFill>
          <a:schemeClr val="accent2">
            <a:hueOff val="-108793"/>
            <a:satOff val="-6288"/>
            <a:lumOff val="8627"/>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lgerian" pitchFamily="82" charset="0"/>
            </a:rPr>
            <a:t>DEFENSE</a:t>
          </a:r>
        </a:p>
      </dsp:txBody>
      <dsp:txXfrm>
        <a:off x="5082432" y="3699059"/>
        <a:ext cx="2170860" cy="1346208"/>
      </dsp:txXfrm>
    </dsp:sp>
    <dsp:sp modelId="{B22CEBB1-640C-4EE3-89B1-A6BF288FDDEE}">
      <dsp:nvSpPr>
        <dsp:cNvPr id="0" name=""/>
        <dsp:cNvSpPr/>
      </dsp:nvSpPr>
      <dsp:spPr>
        <a:xfrm rot="21291707">
          <a:off x="5919195" y="1882231"/>
          <a:ext cx="1670002" cy="676387"/>
        </a:xfrm>
        <a:prstGeom prst="leftArrow">
          <a:avLst>
            <a:gd name="adj1" fmla="val 60000"/>
            <a:gd name="adj2" fmla="val 50000"/>
          </a:avLst>
        </a:prstGeom>
        <a:solidFill>
          <a:schemeClr val="accent2">
            <a:hueOff val="-163190"/>
            <a:satOff val="-9432"/>
            <a:lumOff val="1294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F4D42E5-EF84-452E-8708-C731A7643A66}">
      <dsp:nvSpPr>
        <dsp:cNvPr id="0" name=""/>
        <dsp:cNvSpPr/>
      </dsp:nvSpPr>
      <dsp:spPr>
        <a:xfrm>
          <a:off x="6458531" y="1243794"/>
          <a:ext cx="2254624" cy="1803699"/>
        </a:xfrm>
        <a:prstGeom prst="roundRect">
          <a:avLst>
            <a:gd name="adj" fmla="val 10000"/>
          </a:avLst>
        </a:prstGeom>
        <a:gradFill rotWithShape="1">
          <a:gsLst>
            <a:gs pos="0">
              <a:schemeClr val="dk1">
                <a:tint val="30000"/>
                <a:satMod val="250000"/>
              </a:schemeClr>
            </a:gs>
            <a:gs pos="72000">
              <a:schemeClr val="dk1">
                <a:tint val="75000"/>
                <a:satMod val="210000"/>
              </a:schemeClr>
            </a:gs>
            <a:gs pos="100000">
              <a:schemeClr val="dk1">
                <a:tint val="85000"/>
                <a:satMod val="210000"/>
              </a:schemeClr>
            </a:gs>
          </a:gsLst>
          <a:lin ang="5400000" scaled="1"/>
        </a:gradFill>
        <a:ln w="10000" cap="flat" cmpd="sng" algn="ctr">
          <a:solidFill>
            <a:schemeClr val="dk1"/>
          </a:solidFill>
          <a:prstDash val="solid"/>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lgerian" pitchFamily="82" charset="0"/>
            </a:rPr>
            <a:t>JUSTICE</a:t>
          </a:r>
        </a:p>
      </dsp:txBody>
      <dsp:txXfrm>
        <a:off x="6511360" y="1296623"/>
        <a:ext cx="2148966" cy="1698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B2462-93E6-42FA-B394-1F9BF8BE0D07}">
      <dsp:nvSpPr>
        <dsp:cNvPr id="0" name=""/>
        <dsp:cNvSpPr/>
      </dsp:nvSpPr>
      <dsp:spPr>
        <a:xfrm rot="5400000">
          <a:off x="4670337" y="-2315649"/>
          <a:ext cx="1544913" cy="6460329"/>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rPr>
            <a:t>JUSTICE</a:t>
          </a:r>
          <a:endParaRPr lang="en-US" sz="1600" kern="1200" dirty="0"/>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rPr>
            <a:t>DEFENSE</a:t>
          </a: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rPr>
            <a:t>DEFENSE INDUSTRY</a:t>
          </a: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rPr>
            <a:t>INTERNAL AFFAIRS</a:t>
          </a: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rPr>
            <a:t>FOREIGN AFFAIRS</a:t>
          </a:r>
        </a:p>
      </dsp:txBody>
      <dsp:txXfrm rot="-5400000">
        <a:off x="2212629" y="217475"/>
        <a:ext cx="6384913" cy="1394081"/>
      </dsp:txXfrm>
    </dsp:sp>
    <dsp:sp modelId="{7111CC63-5F84-4393-8C0F-DFFABC863CDB}">
      <dsp:nvSpPr>
        <dsp:cNvPr id="0" name=""/>
        <dsp:cNvSpPr/>
      </dsp:nvSpPr>
      <dsp:spPr>
        <a:xfrm>
          <a:off x="15614" y="182669"/>
          <a:ext cx="2213069" cy="149541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rPr>
            <a:t>ASRICA </a:t>
          </a:r>
        </a:p>
        <a:p>
          <a:pPr marL="0" lvl="0" indent="0" algn="ctr" defTabSz="889000">
            <a:lnSpc>
              <a:spcPct val="90000"/>
            </a:lnSpc>
            <a:spcBef>
              <a:spcPct val="0"/>
            </a:spcBef>
            <a:spcAft>
              <a:spcPct val="35000"/>
            </a:spcAft>
            <a:buNone/>
          </a:pPr>
          <a:r>
            <a:rPr lang="en-US" sz="1600" b="1" kern="1200" dirty="0">
              <a:latin typeface="Times New Roman" panose="02020603050405020304" pitchFamily="18" charset="0"/>
            </a:rPr>
            <a:t>ISLAMIC STATES </a:t>
          </a:r>
          <a:r>
            <a:rPr lang="en-US" sz="1600" b="1" kern="1200" dirty="0">
              <a:solidFill>
                <a:srgbClr val="FF0000"/>
              </a:solidFill>
              <a:latin typeface="Times New Roman" panose="02020603050405020304" pitchFamily="18" charset="0"/>
            </a:rPr>
            <a:t>CONFEDERATION</a:t>
          </a:r>
        </a:p>
      </dsp:txBody>
      <dsp:txXfrm>
        <a:off x="88614" y="255669"/>
        <a:ext cx="2067069" cy="1349411"/>
      </dsp:txXfrm>
    </dsp:sp>
    <dsp:sp modelId="{6F9CF1DE-A172-4592-9051-72E333CA01AD}">
      <dsp:nvSpPr>
        <dsp:cNvPr id="0" name=""/>
        <dsp:cNvSpPr/>
      </dsp:nvSpPr>
      <dsp:spPr>
        <a:xfrm rot="5400000">
          <a:off x="4802754" y="-704844"/>
          <a:ext cx="1462208" cy="6290907"/>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rPr>
            <a:t>CUSTOMS AND TRADE   -TRANSPORT AND SHIPPING</a:t>
          </a: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rPr>
            <a:t>ECONOMY                           -SCIENCE, INDUSTRY AND TECHNOLOGY</a:t>
          </a: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rPr>
            <a:t>DEVELOPMENT		        -CULTURE AND TOURISM</a:t>
          </a:r>
        </a:p>
      </dsp:txBody>
      <dsp:txXfrm rot="-5400000">
        <a:off x="2388405" y="1780884"/>
        <a:ext cx="6219528" cy="1319450"/>
      </dsp:txXfrm>
    </dsp:sp>
    <dsp:sp modelId="{C6E2E934-A3C7-4EF7-BDCB-F5CE86409BA7}">
      <dsp:nvSpPr>
        <dsp:cNvPr id="0" name=""/>
        <dsp:cNvSpPr/>
      </dsp:nvSpPr>
      <dsp:spPr>
        <a:xfrm>
          <a:off x="285" y="1608072"/>
          <a:ext cx="2390896" cy="145999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rPr>
            <a:t>REGIONAL ISLAMIC STATES </a:t>
          </a:r>
          <a:r>
            <a:rPr lang="en-US" sz="1600" b="1" kern="1200" dirty="0">
              <a:solidFill>
                <a:srgbClr val="FF0000"/>
              </a:solidFill>
              <a:latin typeface="Times New Roman" panose="02020603050405020304" pitchFamily="18" charset="0"/>
            </a:rPr>
            <a:t>FEDERATIONS</a:t>
          </a:r>
        </a:p>
      </dsp:txBody>
      <dsp:txXfrm>
        <a:off x="71556" y="1679343"/>
        <a:ext cx="2248354" cy="1317454"/>
      </dsp:txXfrm>
    </dsp:sp>
    <dsp:sp modelId="{A0F557A6-49AA-4477-BDE3-6CE6B3EA5D2A}">
      <dsp:nvSpPr>
        <dsp:cNvPr id="0" name=""/>
        <dsp:cNvSpPr/>
      </dsp:nvSpPr>
      <dsp:spPr>
        <a:xfrm rot="5400000">
          <a:off x="4367519" y="846190"/>
          <a:ext cx="2060275" cy="6566902"/>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latin typeface="Times New Roman" panose="02020603050405020304" pitchFamily="18" charset="0"/>
            </a:rPr>
            <a:t>EDUCATION                                                 -FINANCE</a:t>
          </a:r>
        </a:p>
        <a:p>
          <a:pPr marL="114300" lvl="1" indent="-114300" algn="l" defTabSz="622300">
            <a:lnSpc>
              <a:spcPct val="90000"/>
            </a:lnSpc>
            <a:spcBef>
              <a:spcPct val="0"/>
            </a:spcBef>
            <a:spcAft>
              <a:spcPct val="15000"/>
            </a:spcAft>
            <a:buChar char="•"/>
          </a:pPr>
          <a:r>
            <a:rPr lang="en-US" sz="1400" b="1" kern="1200" dirty="0">
              <a:latin typeface="Times New Roman" panose="02020603050405020304" pitchFamily="18" charset="0"/>
            </a:rPr>
            <a:t>ENERGY AND NATURAL RESOURCES  -HEALTH     </a:t>
          </a:r>
        </a:p>
        <a:p>
          <a:pPr marL="114300" lvl="1" indent="-114300" algn="l" defTabSz="622300">
            <a:lnSpc>
              <a:spcPct val="90000"/>
            </a:lnSpc>
            <a:spcBef>
              <a:spcPct val="0"/>
            </a:spcBef>
            <a:spcAft>
              <a:spcPct val="15000"/>
            </a:spcAft>
            <a:buChar char="•"/>
          </a:pPr>
          <a:r>
            <a:rPr lang="en-US" sz="1400" b="1" kern="1200" dirty="0">
              <a:latin typeface="Times New Roman" panose="02020603050405020304" pitchFamily="18" charset="0"/>
            </a:rPr>
            <a:t>AGRICULTURE AND LIVESTOCK              -YOUTH AND SPORTS</a:t>
          </a:r>
        </a:p>
        <a:p>
          <a:pPr marL="114300" lvl="1" indent="-114300" algn="l" defTabSz="622300">
            <a:lnSpc>
              <a:spcPct val="90000"/>
            </a:lnSpc>
            <a:spcBef>
              <a:spcPct val="0"/>
            </a:spcBef>
            <a:spcAft>
              <a:spcPct val="15000"/>
            </a:spcAft>
            <a:buChar char="•"/>
          </a:pPr>
          <a:r>
            <a:rPr lang="en-US" sz="1400" b="1" kern="1200" dirty="0">
              <a:latin typeface="Times New Roman" panose="02020603050405020304" pitchFamily="18" charset="0"/>
            </a:rPr>
            <a:t>FORESTRY AND WATER MANAGEMENT  -LABOR AND SOCIAL </a:t>
          </a:r>
          <a:r>
            <a:rPr lang="tr-TR" sz="1400" b="1" kern="1200" dirty="0">
              <a:latin typeface="Times New Roman" panose="02020603050405020304" pitchFamily="18" charset="0"/>
            </a:rPr>
            <a:t> </a:t>
          </a:r>
          <a:r>
            <a:rPr lang="en-US" sz="1400" b="1" kern="1200" dirty="0">
              <a:latin typeface="Times New Roman" panose="02020603050405020304" pitchFamily="18" charset="0"/>
            </a:rPr>
            <a:t>SECURITY</a:t>
          </a:r>
        </a:p>
        <a:p>
          <a:pPr marL="114300" lvl="1" indent="-114300" algn="l" defTabSz="622300">
            <a:lnSpc>
              <a:spcPct val="90000"/>
            </a:lnSpc>
            <a:spcBef>
              <a:spcPct val="0"/>
            </a:spcBef>
            <a:spcAft>
              <a:spcPct val="15000"/>
            </a:spcAft>
            <a:buChar char="•"/>
          </a:pPr>
          <a:r>
            <a:rPr lang="en-US" sz="1400" b="1" kern="1200" dirty="0">
              <a:latin typeface="Times New Roman" panose="02020603050405020304" pitchFamily="18" charset="0"/>
            </a:rPr>
            <a:t>SOCIAL POLICIES</a:t>
          </a:r>
          <a:r>
            <a:rPr lang="tr-TR" sz="1400" b="1" kern="1200" dirty="0">
              <a:latin typeface="Times New Roman" panose="02020603050405020304" pitchFamily="18" charset="0"/>
            </a:rPr>
            <a:t>                                           </a:t>
          </a:r>
          <a:r>
            <a:rPr lang="en-US" sz="1400" b="1" kern="1200" dirty="0">
              <a:latin typeface="Times New Roman" panose="02020603050405020304" pitchFamily="18" charset="0"/>
            </a:rPr>
            <a:t> -ENVIRONMENT</a:t>
          </a:r>
          <a:r>
            <a:rPr lang="tr-TR" sz="1400" b="1" kern="1200" dirty="0">
              <a:latin typeface="Times New Roman" panose="02020603050405020304" pitchFamily="18" charset="0"/>
            </a:rPr>
            <a:t> </a:t>
          </a:r>
          <a:r>
            <a:rPr lang="en-US" sz="1400" b="1" kern="1200" dirty="0">
              <a:latin typeface="Times New Roman" panose="02020603050405020304" pitchFamily="18" charset="0"/>
            </a:rPr>
            <a:t>AND URBANIZATION</a:t>
          </a:r>
        </a:p>
      </dsp:txBody>
      <dsp:txXfrm rot="-5400000">
        <a:off x="2114206" y="3200077"/>
        <a:ext cx="6466328" cy="1859127"/>
      </dsp:txXfrm>
    </dsp:sp>
    <dsp:sp modelId="{87B393C7-2B77-4EAA-9101-CD085F202BC7}">
      <dsp:nvSpPr>
        <dsp:cNvPr id="0" name=""/>
        <dsp:cNvSpPr/>
      </dsp:nvSpPr>
      <dsp:spPr>
        <a:xfrm>
          <a:off x="285" y="3129880"/>
          <a:ext cx="2116278" cy="209797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latin typeface="Times New Roman" panose="02020603050405020304" pitchFamily="18" charset="0"/>
            </a:rPr>
            <a:t>NATIONAL</a:t>
          </a:r>
          <a:r>
            <a:rPr kern="1200"/>
            <a:t> </a:t>
          </a:r>
          <a:r>
            <a:rPr lang="en-US" sz="2000" b="1" kern="1200" dirty="0">
              <a:latin typeface="Times New Roman" panose="02020603050405020304" pitchFamily="18" charset="0"/>
            </a:rPr>
            <a:t>STATES</a:t>
          </a:r>
        </a:p>
      </dsp:txBody>
      <dsp:txXfrm>
        <a:off x="102700" y="3232295"/>
        <a:ext cx="1911448" cy="18931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6AE4A-E455-4421-9AB3-E075593A6FC6}">
      <dsp:nvSpPr>
        <dsp:cNvPr id="0" name=""/>
        <dsp:cNvSpPr/>
      </dsp:nvSpPr>
      <dsp:spPr>
        <a:xfrm>
          <a:off x="4248845" y="594792"/>
          <a:ext cx="91440" cy="281669"/>
        </a:xfrm>
        <a:custGeom>
          <a:avLst/>
          <a:gdLst/>
          <a:ahLst/>
          <a:cxnLst/>
          <a:rect l="0" t="0" r="0" b="0"/>
          <a:pathLst>
            <a:path>
              <a:moveTo>
                <a:pt x="45720" y="0"/>
              </a:moveTo>
              <a:lnTo>
                <a:pt x="45720" y="281669"/>
              </a:lnTo>
              <a:lnTo>
                <a:pt x="110199" y="28166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81A43E1-BF54-4143-9795-18ADAEBE1E97}">
      <dsp:nvSpPr>
        <dsp:cNvPr id="0" name=""/>
        <dsp:cNvSpPr/>
      </dsp:nvSpPr>
      <dsp:spPr>
        <a:xfrm>
          <a:off x="4187529" y="594792"/>
          <a:ext cx="91440" cy="280618"/>
        </a:xfrm>
        <a:custGeom>
          <a:avLst/>
          <a:gdLst/>
          <a:ahLst/>
          <a:cxnLst/>
          <a:rect l="0" t="0" r="0" b="0"/>
          <a:pathLst>
            <a:path>
              <a:moveTo>
                <a:pt x="107036" y="0"/>
              </a:moveTo>
              <a:lnTo>
                <a:pt x="107036" y="280618"/>
              </a:lnTo>
              <a:lnTo>
                <a:pt x="45720" y="280618"/>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F740713-67CF-4A38-98A0-EFDDBDED6A13}">
      <dsp:nvSpPr>
        <dsp:cNvPr id="0" name=""/>
        <dsp:cNvSpPr/>
      </dsp:nvSpPr>
      <dsp:spPr>
        <a:xfrm>
          <a:off x="7678105" y="3127375"/>
          <a:ext cx="122464" cy="371407"/>
        </a:xfrm>
        <a:custGeom>
          <a:avLst/>
          <a:gdLst/>
          <a:ahLst/>
          <a:cxnLst/>
          <a:rect l="0" t="0" r="0" b="0"/>
          <a:pathLst>
            <a:path>
              <a:moveTo>
                <a:pt x="0" y="0"/>
              </a:moveTo>
              <a:lnTo>
                <a:pt x="0" y="371407"/>
              </a:lnTo>
              <a:lnTo>
                <a:pt x="122464" y="371407"/>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3614B36-47C3-43A1-BBF1-4D1565CFA5CE}">
      <dsp:nvSpPr>
        <dsp:cNvPr id="0" name=""/>
        <dsp:cNvSpPr/>
      </dsp:nvSpPr>
      <dsp:spPr>
        <a:xfrm>
          <a:off x="7958958" y="2702066"/>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34331D6-7D85-445F-84F0-EE6DC19689AD}">
      <dsp:nvSpPr>
        <dsp:cNvPr id="0" name=""/>
        <dsp:cNvSpPr/>
      </dsp:nvSpPr>
      <dsp:spPr>
        <a:xfrm>
          <a:off x="7958958" y="2000800"/>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B40CC5B-DDA0-421B-A7C5-0D869D9409E0}">
      <dsp:nvSpPr>
        <dsp:cNvPr id="0" name=""/>
        <dsp:cNvSpPr/>
      </dsp:nvSpPr>
      <dsp:spPr>
        <a:xfrm>
          <a:off x="7958958" y="145562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203C2CD-11A6-46A3-A14B-8AF4A6D69F7D}">
      <dsp:nvSpPr>
        <dsp:cNvPr id="0" name=""/>
        <dsp:cNvSpPr/>
      </dsp:nvSpPr>
      <dsp:spPr>
        <a:xfrm>
          <a:off x="4294565" y="594792"/>
          <a:ext cx="3710112" cy="561319"/>
        </a:xfrm>
        <a:custGeom>
          <a:avLst/>
          <a:gdLst/>
          <a:ahLst/>
          <a:cxnLst/>
          <a:rect l="0" t="0" r="0" b="0"/>
          <a:pathLst>
            <a:path>
              <a:moveTo>
                <a:pt x="0" y="0"/>
              </a:moveTo>
              <a:lnTo>
                <a:pt x="0" y="498421"/>
              </a:lnTo>
              <a:lnTo>
                <a:pt x="3710112" y="498421"/>
              </a:lnTo>
              <a:lnTo>
                <a:pt x="3710112"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34980D8F-D397-426D-ADB7-DDD3761CB503}">
      <dsp:nvSpPr>
        <dsp:cNvPr id="0" name=""/>
        <dsp:cNvSpPr/>
      </dsp:nvSpPr>
      <dsp:spPr>
        <a:xfrm>
          <a:off x="6782226" y="5176504"/>
          <a:ext cx="124893" cy="275552"/>
        </a:xfrm>
        <a:custGeom>
          <a:avLst/>
          <a:gdLst/>
          <a:ahLst/>
          <a:cxnLst/>
          <a:rect l="0" t="0" r="0" b="0"/>
          <a:pathLst>
            <a:path>
              <a:moveTo>
                <a:pt x="0" y="0"/>
              </a:moveTo>
              <a:lnTo>
                <a:pt x="0" y="275552"/>
              </a:lnTo>
              <a:lnTo>
                <a:pt x="124893"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0F26D60-5B1B-4BD3-A17F-FF51C07593F6}">
      <dsp:nvSpPr>
        <dsp:cNvPr id="0" name=""/>
        <dsp:cNvSpPr/>
      </dsp:nvSpPr>
      <dsp:spPr>
        <a:xfrm>
          <a:off x="7069555" y="4751626"/>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F349D03-E8DF-4286-BAE0-93A7AFF1A414}">
      <dsp:nvSpPr>
        <dsp:cNvPr id="0" name=""/>
        <dsp:cNvSpPr/>
      </dsp:nvSpPr>
      <dsp:spPr>
        <a:xfrm>
          <a:off x="7069555" y="4325712"/>
          <a:ext cx="91440" cy="126400"/>
        </a:xfrm>
        <a:custGeom>
          <a:avLst/>
          <a:gdLst/>
          <a:ahLst/>
          <a:cxnLst/>
          <a:rect l="0" t="0" r="0" b="0"/>
          <a:pathLst>
            <a:path>
              <a:moveTo>
                <a:pt x="61408" y="0"/>
              </a:moveTo>
              <a:lnTo>
                <a:pt x="61408" y="63502"/>
              </a:lnTo>
              <a:lnTo>
                <a:pt x="45720" y="63502"/>
              </a:lnTo>
              <a:lnTo>
                <a:pt x="45720" y="12640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C6C687B5-CB82-4ACC-9017-9280230626F2}">
      <dsp:nvSpPr>
        <dsp:cNvPr id="0" name=""/>
        <dsp:cNvSpPr/>
      </dsp:nvSpPr>
      <dsp:spPr>
        <a:xfrm>
          <a:off x="7069555" y="3613372"/>
          <a:ext cx="91440" cy="125190"/>
        </a:xfrm>
        <a:custGeom>
          <a:avLst/>
          <a:gdLst/>
          <a:ahLst/>
          <a:cxnLst/>
          <a:rect l="0" t="0" r="0" b="0"/>
          <a:pathLst>
            <a:path>
              <a:moveTo>
                <a:pt x="45720" y="0"/>
              </a:moveTo>
              <a:lnTo>
                <a:pt x="45720" y="62292"/>
              </a:lnTo>
              <a:lnTo>
                <a:pt x="61408" y="62292"/>
              </a:lnTo>
              <a:lnTo>
                <a:pt x="61408" y="12519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AD3A527-1C1B-418A-B63A-55BA89163E35}">
      <dsp:nvSpPr>
        <dsp:cNvPr id="0" name=""/>
        <dsp:cNvSpPr/>
      </dsp:nvSpPr>
      <dsp:spPr>
        <a:xfrm>
          <a:off x="7069555" y="318806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F346698-37FC-42E8-BDC2-9E29F261AF2E}">
      <dsp:nvSpPr>
        <dsp:cNvPr id="0" name=""/>
        <dsp:cNvSpPr/>
      </dsp:nvSpPr>
      <dsp:spPr>
        <a:xfrm>
          <a:off x="7069555" y="256941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7EB58D0-AE88-460B-970F-AD5280E69DCA}">
      <dsp:nvSpPr>
        <dsp:cNvPr id="0" name=""/>
        <dsp:cNvSpPr/>
      </dsp:nvSpPr>
      <dsp:spPr>
        <a:xfrm>
          <a:off x="7069555" y="189372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BB5BB93-72B2-4AD0-B45E-890E7194BB20}">
      <dsp:nvSpPr>
        <dsp:cNvPr id="0" name=""/>
        <dsp:cNvSpPr/>
      </dsp:nvSpPr>
      <dsp:spPr>
        <a:xfrm>
          <a:off x="7069555" y="146841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D53EB0E-4B2C-434E-809A-734CDFC8E0DD}">
      <dsp:nvSpPr>
        <dsp:cNvPr id="0" name=""/>
        <dsp:cNvSpPr/>
      </dsp:nvSpPr>
      <dsp:spPr>
        <a:xfrm>
          <a:off x="4294565" y="594792"/>
          <a:ext cx="2820710" cy="561319"/>
        </a:xfrm>
        <a:custGeom>
          <a:avLst/>
          <a:gdLst/>
          <a:ahLst/>
          <a:cxnLst/>
          <a:rect l="0" t="0" r="0" b="0"/>
          <a:pathLst>
            <a:path>
              <a:moveTo>
                <a:pt x="0" y="0"/>
              </a:moveTo>
              <a:lnTo>
                <a:pt x="0" y="498421"/>
              </a:lnTo>
              <a:lnTo>
                <a:pt x="2820710" y="498421"/>
              </a:lnTo>
              <a:lnTo>
                <a:pt x="2820710"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55C4EF9-D911-4ADF-AA6E-E28F630885C4}">
      <dsp:nvSpPr>
        <dsp:cNvPr id="0" name=""/>
        <dsp:cNvSpPr/>
      </dsp:nvSpPr>
      <dsp:spPr>
        <a:xfrm>
          <a:off x="5961196" y="5590054"/>
          <a:ext cx="91440" cy="313508"/>
        </a:xfrm>
        <a:custGeom>
          <a:avLst/>
          <a:gdLst/>
          <a:ahLst/>
          <a:cxnLst/>
          <a:rect l="0" t="0" r="0" b="0"/>
          <a:pathLst>
            <a:path>
              <a:moveTo>
                <a:pt x="45720" y="0"/>
              </a:moveTo>
              <a:lnTo>
                <a:pt x="45720" y="313508"/>
              </a:lnTo>
              <a:lnTo>
                <a:pt x="135574" y="313508"/>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66C8106C-C04A-4E8C-880B-4A49F28DA57C}">
      <dsp:nvSpPr>
        <dsp:cNvPr id="0" name=""/>
        <dsp:cNvSpPr/>
      </dsp:nvSpPr>
      <dsp:spPr>
        <a:xfrm>
          <a:off x="6200807" y="5057157"/>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38B70FF1-A6D0-4B3C-A4E4-919618D97690}">
      <dsp:nvSpPr>
        <dsp:cNvPr id="0" name=""/>
        <dsp:cNvSpPr/>
      </dsp:nvSpPr>
      <dsp:spPr>
        <a:xfrm>
          <a:off x="6200807" y="458334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7C30534-6E18-40BD-BF8F-8043BFEA4870}">
      <dsp:nvSpPr>
        <dsp:cNvPr id="0" name=""/>
        <dsp:cNvSpPr/>
      </dsp:nvSpPr>
      <dsp:spPr>
        <a:xfrm>
          <a:off x="6200807" y="415803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1801EB0-C7EA-4A02-80FA-BB623547EA7A}">
      <dsp:nvSpPr>
        <dsp:cNvPr id="0" name=""/>
        <dsp:cNvSpPr/>
      </dsp:nvSpPr>
      <dsp:spPr>
        <a:xfrm>
          <a:off x="6200807" y="3492444"/>
          <a:ext cx="91440" cy="102397"/>
        </a:xfrm>
        <a:custGeom>
          <a:avLst/>
          <a:gdLst/>
          <a:ahLst/>
          <a:cxnLst/>
          <a:rect l="0" t="0" r="0" b="0"/>
          <a:pathLst>
            <a:path>
              <a:moveTo>
                <a:pt x="45941" y="0"/>
              </a:moveTo>
              <a:lnTo>
                <a:pt x="45941" y="39499"/>
              </a:lnTo>
              <a:lnTo>
                <a:pt x="45720" y="39499"/>
              </a:lnTo>
              <a:lnTo>
                <a:pt x="45720" y="102397"/>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4A8E14A-3B0A-48C3-B262-7CDED00B071D}">
      <dsp:nvSpPr>
        <dsp:cNvPr id="0" name=""/>
        <dsp:cNvSpPr/>
      </dsp:nvSpPr>
      <dsp:spPr>
        <a:xfrm>
          <a:off x="6200807" y="3043736"/>
          <a:ext cx="91440" cy="149193"/>
        </a:xfrm>
        <a:custGeom>
          <a:avLst/>
          <a:gdLst/>
          <a:ahLst/>
          <a:cxnLst/>
          <a:rect l="0" t="0" r="0" b="0"/>
          <a:pathLst>
            <a:path>
              <a:moveTo>
                <a:pt x="45720" y="0"/>
              </a:moveTo>
              <a:lnTo>
                <a:pt x="45720" y="86295"/>
              </a:lnTo>
              <a:lnTo>
                <a:pt x="45941" y="86295"/>
              </a:lnTo>
              <a:lnTo>
                <a:pt x="45941" y="149193"/>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4D04F77-E337-4BC1-8FD3-4A3C2688D760}">
      <dsp:nvSpPr>
        <dsp:cNvPr id="0" name=""/>
        <dsp:cNvSpPr/>
      </dsp:nvSpPr>
      <dsp:spPr>
        <a:xfrm>
          <a:off x="6200807" y="2426109"/>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5B1EDEB-529C-4883-8322-D189BAE68518}">
      <dsp:nvSpPr>
        <dsp:cNvPr id="0" name=""/>
        <dsp:cNvSpPr/>
      </dsp:nvSpPr>
      <dsp:spPr>
        <a:xfrm>
          <a:off x="6200807" y="2000800"/>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7504E8E-2463-490E-B741-E533AF23AD28}">
      <dsp:nvSpPr>
        <dsp:cNvPr id="0" name=""/>
        <dsp:cNvSpPr/>
      </dsp:nvSpPr>
      <dsp:spPr>
        <a:xfrm>
          <a:off x="6200807" y="145562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F386E7C8-1B31-4B5B-9628-95F9E4F5BEF8}">
      <dsp:nvSpPr>
        <dsp:cNvPr id="0" name=""/>
        <dsp:cNvSpPr/>
      </dsp:nvSpPr>
      <dsp:spPr>
        <a:xfrm>
          <a:off x="4294565" y="594792"/>
          <a:ext cx="1951961" cy="561319"/>
        </a:xfrm>
        <a:custGeom>
          <a:avLst/>
          <a:gdLst/>
          <a:ahLst/>
          <a:cxnLst/>
          <a:rect l="0" t="0" r="0" b="0"/>
          <a:pathLst>
            <a:path>
              <a:moveTo>
                <a:pt x="0" y="0"/>
              </a:moveTo>
              <a:lnTo>
                <a:pt x="0" y="498421"/>
              </a:lnTo>
              <a:lnTo>
                <a:pt x="1951961" y="498421"/>
              </a:lnTo>
              <a:lnTo>
                <a:pt x="1951961"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CEA1E1D-3591-45CB-BD29-5AFE247961CD}">
      <dsp:nvSpPr>
        <dsp:cNvPr id="0" name=""/>
        <dsp:cNvSpPr/>
      </dsp:nvSpPr>
      <dsp:spPr>
        <a:xfrm>
          <a:off x="5114971" y="3893058"/>
          <a:ext cx="107219" cy="275552"/>
        </a:xfrm>
        <a:custGeom>
          <a:avLst/>
          <a:gdLst/>
          <a:ahLst/>
          <a:cxnLst/>
          <a:rect l="0" t="0" r="0" b="0"/>
          <a:pathLst>
            <a:path>
              <a:moveTo>
                <a:pt x="0" y="0"/>
              </a:moveTo>
              <a:lnTo>
                <a:pt x="0" y="275552"/>
              </a:lnTo>
              <a:lnTo>
                <a:pt x="107219"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9A1B6A8-502D-427C-8F4F-B6CF586A47FD}">
      <dsp:nvSpPr>
        <dsp:cNvPr id="0" name=""/>
        <dsp:cNvSpPr/>
      </dsp:nvSpPr>
      <dsp:spPr>
        <a:xfrm>
          <a:off x="5355169" y="3323767"/>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EBD60B7-E52E-4E5F-A99A-ADEE7850B56C}">
      <dsp:nvSpPr>
        <dsp:cNvPr id="0" name=""/>
        <dsp:cNvSpPr/>
      </dsp:nvSpPr>
      <dsp:spPr>
        <a:xfrm>
          <a:off x="5355169" y="273155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DFDE917-E8C7-4032-9135-E88AA47246AF}">
      <dsp:nvSpPr>
        <dsp:cNvPr id="0" name=""/>
        <dsp:cNvSpPr/>
      </dsp:nvSpPr>
      <dsp:spPr>
        <a:xfrm>
          <a:off x="5355169" y="230624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641F409-CF34-479E-8DAD-E6722F5FC09D}">
      <dsp:nvSpPr>
        <dsp:cNvPr id="0" name=""/>
        <dsp:cNvSpPr/>
      </dsp:nvSpPr>
      <dsp:spPr>
        <a:xfrm>
          <a:off x="5355169" y="188093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88E6ECB-B33A-431F-9D22-EB8CD97380F0}">
      <dsp:nvSpPr>
        <dsp:cNvPr id="0" name=""/>
        <dsp:cNvSpPr/>
      </dsp:nvSpPr>
      <dsp:spPr>
        <a:xfrm>
          <a:off x="5355169" y="145562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C25E0FA4-EA17-4625-AE04-B42BA65DAEC7}">
      <dsp:nvSpPr>
        <dsp:cNvPr id="0" name=""/>
        <dsp:cNvSpPr/>
      </dsp:nvSpPr>
      <dsp:spPr>
        <a:xfrm>
          <a:off x="4294565" y="594792"/>
          <a:ext cx="1106324" cy="561319"/>
        </a:xfrm>
        <a:custGeom>
          <a:avLst/>
          <a:gdLst/>
          <a:ahLst/>
          <a:cxnLst/>
          <a:rect l="0" t="0" r="0" b="0"/>
          <a:pathLst>
            <a:path>
              <a:moveTo>
                <a:pt x="0" y="0"/>
              </a:moveTo>
              <a:lnTo>
                <a:pt x="0" y="498421"/>
              </a:lnTo>
              <a:lnTo>
                <a:pt x="1106324" y="498421"/>
              </a:lnTo>
              <a:lnTo>
                <a:pt x="1106324"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E622EA1-5DA8-413F-9FA5-FE3A1D292045}">
      <dsp:nvSpPr>
        <dsp:cNvPr id="0" name=""/>
        <dsp:cNvSpPr/>
      </dsp:nvSpPr>
      <dsp:spPr>
        <a:xfrm>
          <a:off x="4183095" y="3582172"/>
          <a:ext cx="91440" cy="275552"/>
        </a:xfrm>
        <a:custGeom>
          <a:avLst/>
          <a:gdLst/>
          <a:ahLst/>
          <a:cxnLst/>
          <a:rect l="0" t="0" r="0" b="0"/>
          <a:pathLst>
            <a:path>
              <a:moveTo>
                <a:pt x="45720" y="0"/>
              </a:moveTo>
              <a:lnTo>
                <a:pt x="45720" y="275552"/>
              </a:lnTo>
              <a:lnTo>
                <a:pt x="135574"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65D16F1-2A73-4D8E-B4E8-531BC09C6071}">
      <dsp:nvSpPr>
        <dsp:cNvPr id="0" name=""/>
        <dsp:cNvSpPr/>
      </dsp:nvSpPr>
      <dsp:spPr>
        <a:xfrm>
          <a:off x="4422705" y="315686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6A199537-CC1A-4CF2-8C73-20145EF36A42}">
      <dsp:nvSpPr>
        <dsp:cNvPr id="0" name=""/>
        <dsp:cNvSpPr/>
      </dsp:nvSpPr>
      <dsp:spPr>
        <a:xfrm>
          <a:off x="4422705" y="273155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B535291-8082-4C7A-A2D5-FAFFD7A53474}">
      <dsp:nvSpPr>
        <dsp:cNvPr id="0" name=""/>
        <dsp:cNvSpPr/>
      </dsp:nvSpPr>
      <dsp:spPr>
        <a:xfrm>
          <a:off x="4416697" y="2315735"/>
          <a:ext cx="91440" cy="116304"/>
        </a:xfrm>
        <a:custGeom>
          <a:avLst/>
          <a:gdLst/>
          <a:ahLst/>
          <a:cxnLst/>
          <a:rect l="0" t="0" r="0" b="0"/>
          <a:pathLst>
            <a:path>
              <a:moveTo>
                <a:pt x="45720" y="0"/>
              </a:moveTo>
              <a:lnTo>
                <a:pt x="45720" y="53406"/>
              </a:lnTo>
              <a:lnTo>
                <a:pt x="51728" y="53406"/>
              </a:lnTo>
              <a:lnTo>
                <a:pt x="51728" y="116304"/>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CB7FEAF4-1A9E-41DC-8DBD-E11866863D08}">
      <dsp:nvSpPr>
        <dsp:cNvPr id="0" name=""/>
        <dsp:cNvSpPr/>
      </dsp:nvSpPr>
      <dsp:spPr>
        <a:xfrm>
          <a:off x="4416697" y="1880934"/>
          <a:ext cx="91440" cy="135287"/>
        </a:xfrm>
        <a:custGeom>
          <a:avLst/>
          <a:gdLst/>
          <a:ahLst/>
          <a:cxnLst/>
          <a:rect l="0" t="0" r="0" b="0"/>
          <a:pathLst>
            <a:path>
              <a:moveTo>
                <a:pt x="51728" y="0"/>
              </a:moveTo>
              <a:lnTo>
                <a:pt x="51728" y="72389"/>
              </a:lnTo>
              <a:lnTo>
                <a:pt x="45720" y="72389"/>
              </a:lnTo>
              <a:lnTo>
                <a:pt x="45720" y="135287"/>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B1E3ACD-E455-4054-9994-9E010C75A07B}">
      <dsp:nvSpPr>
        <dsp:cNvPr id="0" name=""/>
        <dsp:cNvSpPr/>
      </dsp:nvSpPr>
      <dsp:spPr>
        <a:xfrm>
          <a:off x="4409353" y="1449230"/>
          <a:ext cx="91440" cy="132190"/>
        </a:xfrm>
        <a:custGeom>
          <a:avLst/>
          <a:gdLst/>
          <a:ahLst/>
          <a:cxnLst/>
          <a:rect l="0" t="0" r="0" b="0"/>
          <a:pathLst>
            <a:path>
              <a:moveTo>
                <a:pt x="45720" y="0"/>
              </a:moveTo>
              <a:lnTo>
                <a:pt x="45720" y="69292"/>
              </a:lnTo>
              <a:lnTo>
                <a:pt x="59072" y="69292"/>
              </a:lnTo>
              <a:lnTo>
                <a:pt x="59072" y="13219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1DF94339-7F84-45D7-B975-F797D7DF9CD6}">
      <dsp:nvSpPr>
        <dsp:cNvPr id="0" name=""/>
        <dsp:cNvSpPr/>
      </dsp:nvSpPr>
      <dsp:spPr>
        <a:xfrm>
          <a:off x="4294565" y="594792"/>
          <a:ext cx="160507" cy="554925"/>
        </a:xfrm>
        <a:custGeom>
          <a:avLst/>
          <a:gdLst/>
          <a:ahLst/>
          <a:cxnLst/>
          <a:rect l="0" t="0" r="0" b="0"/>
          <a:pathLst>
            <a:path>
              <a:moveTo>
                <a:pt x="0" y="0"/>
              </a:moveTo>
              <a:lnTo>
                <a:pt x="0" y="492027"/>
              </a:lnTo>
              <a:lnTo>
                <a:pt x="160507" y="492027"/>
              </a:lnTo>
              <a:lnTo>
                <a:pt x="160507" y="55492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73E3388-1CC4-40E6-8F15-A7D00926297C}">
      <dsp:nvSpPr>
        <dsp:cNvPr id="0" name=""/>
        <dsp:cNvSpPr/>
      </dsp:nvSpPr>
      <dsp:spPr>
        <a:xfrm>
          <a:off x="3308515" y="2331169"/>
          <a:ext cx="91440" cy="700861"/>
        </a:xfrm>
        <a:custGeom>
          <a:avLst/>
          <a:gdLst/>
          <a:ahLst/>
          <a:cxnLst/>
          <a:rect l="0" t="0" r="0" b="0"/>
          <a:pathLst>
            <a:path>
              <a:moveTo>
                <a:pt x="45720" y="0"/>
              </a:moveTo>
              <a:lnTo>
                <a:pt x="45720" y="700861"/>
              </a:lnTo>
              <a:lnTo>
                <a:pt x="135574" y="7008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D68B3-779E-422D-9485-A9F0C232601D}">
      <dsp:nvSpPr>
        <dsp:cNvPr id="0" name=""/>
        <dsp:cNvSpPr/>
      </dsp:nvSpPr>
      <dsp:spPr>
        <a:xfrm>
          <a:off x="3308515" y="2331169"/>
          <a:ext cx="91440" cy="275552"/>
        </a:xfrm>
        <a:custGeom>
          <a:avLst/>
          <a:gdLst/>
          <a:ahLst/>
          <a:cxnLst/>
          <a:rect l="0" t="0" r="0" b="0"/>
          <a:pathLst>
            <a:path>
              <a:moveTo>
                <a:pt x="45720" y="0"/>
              </a:moveTo>
              <a:lnTo>
                <a:pt x="45720" y="275552"/>
              </a:lnTo>
              <a:lnTo>
                <a:pt x="135574"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19A379C4-BE53-4074-AFC4-B11327B33508}">
      <dsp:nvSpPr>
        <dsp:cNvPr id="0" name=""/>
        <dsp:cNvSpPr/>
      </dsp:nvSpPr>
      <dsp:spPr>
        <a:xfrm>
          <a:off x="3548126" y="1905860"/>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DBD2D78-4C52-49CB-B071-1EB1599C66D9}">
      <dsp:nvSpPr>
        <dsp:cNvPr id="0" name=""/>
        <dsp:cNvSpPr/>
      </dsp:nvSpPr>
      <dsp:spPr>
        <a:xfrm>
          <a:off x="3548126" y="1474318"/>
          <a:ext cx="91440" cy="132028"/>
        </a:xfrm>
        <a:custGeom>
          <a:avLst/>
          <a:gdLst/>
          <a:ahLst/>
          <a:cxnLst/>
          <a:rect l="0" t="0" r="0" b="0"/>
          <a:pathLst>
            <a:path>
              <a:moveTo>
                <a:pt x="66721" y="0"/>
              </a:moveTo>
              <a:lnTo>
                <a:pt x="66721" y="69130"/>
              </a:lnTo>
              <a:lnTo>
                <a:pt x="45720" y="69130"/>
              </a:lnTo>
              <a:lnTo>
                <a:pt x="45720" y="132028"/>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DE3A3EC-08AD-4A43-88C0-7C27032B902C}">
      <dsp:nvSpPr>
        <dsp:cNvPr id="0" name=""/>
        <dsp:cNvSpPr/>
      </dsp:nvSpPr>
      <dsp:spPr>
        <a:xfrm>
          <a:off x="3614848" y="594792"/>
          <a:ext cx="679717" cy="555086"/>
        </a:xfrm>
        <a:custGeom>
          <a:avLst/>
          <a:gdLst/>
          <a:ahLst/>
          <a:cxnLst/>
          <a:rect l="0" t="0" r="0" b="0"/>
          <a:pathLst>
            <a:path>
              <a:moveTo>
                <a:pt x="679717" y="0"/>
              </a:moveTo>
              <a:lnTo>
                <a:pt x="679717" y="492188"/>
              </a:lnTo>
              <a:lnTo>
                <a:pt x="0" y="492188"/>
              </a:lnTo>
              <a:lnTo>
                <a:pt x="0" y="555086"/>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E7BC73E-3868-4180-B18A-8570FAD68CC0}">
      <dsp:nvSpPr>
        <dsp:cNvPr id="0" name=""/>
        <dsp:cNvSpPr/>
      </dsp:nvSpPr>
      <dsp:spPr>
        <a:xfrm>
          <a:off x="2449168" y="2744339"/>
          <a:ext cx="91440" cy="275552"/>
        </a:xfrm>
        <a:custGeom>
          <a:avLst/>
          <a:gdLst/>
          <a:ahLst/>
          <a:cxnLst/>
          <a:rect l="0" t="0" r="0" b="0"/>
          <a:pathLst>
            <a:path>
              <a:moveTo>
                <a:pt x="45720" y="0"/>
              </a:moveTo>
              <a:lnTo>
                <a:pt x="45720" y="275552"/>
              </a:lnTo>
              <a:lnTo>
                <a:pt x="135574"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D683BB4-F7F1-4116-B57B-62CA723978E8}">
      <dsp:nvSpPr>
        <dsp:cNvPr id="0" name=""/>
        <dsp:cNvSpPr/>
      </dsp:nvSpPr>
      <dsp:spPr>
        <a:xfrm>
          <a:off x="2688779" y="2319030"/>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B50BE2D-CE01-4B74-BABC-04893EACFA78}">
      <dsp:nvSpPr>
        <dsp:cNvPr id="0" name=""/>
        <dsp:cNvSpPr/>
      </dsp:nvSpPr>
      <dsp:spPr>
        <a:xfrm>
          <a:off x="2688779" y="189372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A639C6B-246C-4C98-A9EC-30BEBC87C9DB}">
      <dsp:nvSpPr>
        <dsp:cNvPr id="0" name=""/>
        <dsp:cNvSpPr/>
      </dsp:nvSpPr>
      <dsp:spPr>
        <a:xfrm>
          <a:off x="2688779" y="146841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DC136A3-A798-41E2-A98A-079049BCE0B9}">
      <dsp:nvSpPr>
        <dsp:cNvPr id="0" name=""/>
        <dsp:cNvSpPr/>
      </dsp:nvSpPr>
      <dsp:spPr>
        <a:xfrm>
          <a:off x="2734499" y="594792"/>
          <a:ext cx="1560066" cy="561319"/>
        </a:xfrm>
        <a:custGeom>
          <a:avLst/>
          <a:gdLst/>
          <a:ahLst/>
          <a:cxnLst/>
          <a:rect l="0" t="0" r="0" b="0"/>
          <a:pathLst>
            <a:path>
              <a:moveTo>
                <a:pt x="1560066" y="0"/>
              </a:moveTo>
              <a:lnTo>
                <a:pt x="1560066" y="498421"/>
              </a:lnTo>
              <a:lnTo>
                <a:pt x="0" y="498421"/>
              </a:lnTo>
              <a:lnTo>
                <a:pt x="0"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656E98D-4FBD-4D14-B466-2165E2F11373}">
      <dsp:nvSpPr>
        <dsp:cNvPr id="0" name=""/>
        <dsp:cNvSpPr/>
      </dsp:nvSpPr>
      <dsp:spPr>
        <a:xfrm>
          <a:off x="1505499" y="4445580"/>
          <a:ext cx="91440" cy="325789"/>
        </a:xfrm>
        <a:custGeom>
          <a:avLst/>
          <a:gdLst/>
          <a:ahLst/>
          <a:cxnLst/>
          <a:rect l="0" t="0" r="0" b="0"/>
          <a:pathLst>
            <a:path>
              <a:moveTo>
                <a:pt x="45720" y="0"/>
              </a:moveTo>
              <a:lnTo>
                <a:pt x="45720" y="325789"/>
              </a:lnTo>
              <a:lnTo>
                <a:pt x="135574" y="32578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D5909DA-16EC-4F77-A6B3-71AA5700CC03}">
      <dsp:nvSpPr>
        <dsp:cNvPr id="0" name=""/>
        <dsp:cNvSpPr/>
      </dsp:nvSpPr>
      <dsp:spPr>
        <a:xfrm>
          <a:off x="1745110" y="402027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4F160A0-2EEC-475B-97AD-5CE95AB95FD4}">
      <dsp:nvSpPr>
        <dsp:cNvPr id="0" name=""/>
        <dsp:cNvSpPr/>
      </dsp:nvSpPr>
      <dsp:spPr>
        <a:xfrm>
          <a:off x="1745110" y="359496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E43CD66-7D1D-4F26-BD18-32887AB677D8}">
      <dsp:nvSpPr>
        <dsp:cNvPr id="0" name=""/>
        <dsp:cNvSpPr/>
      </dsp:nvSpPr>
      <dsp:spPr>
        <a:xfrm>
          <a:off x="1745110" y="3169652"/>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1808FF5-81B6-4581-B3EF-96ED71692567}">
      <dsp:nvSpPr>
        <dsp:cNvPr id="0" name=""/>
        <dsp:cNvSpPr/>
      </dsp:nvSpPr>
      <dsp:spPr>
        <a:xfrm>
          <a:off x="1745110" y="2744342"/>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6A51A0D-6203-414B-854A-5572677FCC0C}">
      <dsp:nvSpPr>
        <dsp:cNvPr id="0" name=""/>
        <dsp:cNvSpPr/>
      </dsp:nvSpPr>
      <dsp:spPr>
        <a:xfrm>
          <a:off x="1745110" y="231903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158E5C60-B108-4EF2-A800-8824E8FCBEC4}">
      <dsp:nvSpPr>
        <dsp:cNvPr id="0" name=""/>
        <dsp:cNvSpPr/>
      </dsp:nvSpPr>
      <dsp:spPr>
        <a:xfrm>
          <a:off x="1745110" y="189372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B7E8A34-E9AA-4ADB-82AC-681C66D48449}">
      <dsp:nvSpPr>
        <dsp:cNvPr id="0" name=""/>
        <dsp:cNvSpPr/>
      </dsp:nvSpPr>
      <dsp:spPr>
        <a:xfrm>
          <a:off x="1745110" y="146841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6C1AC8B-98C9-4E31-8B84-0B046242ED0C}">
      <dsp:nvSpPr>
        <dsp:cNvPr id="0" name=""/>
        <dsp:cNvSpPr/>
      </dsp:nvSpPr>
      <dsp:spPr>
        <a:xfrm>
          <a:off x="1790830" y="594792"/>
          <a:ext cx="2503734" cy="561319"/>
        </a:xfrm>
        <a:custGeom>
          <a:avLst/>
          <a:gdLst/>
          <a:ahLst/>
          <a:cxnLst/>
          <a:rect l="0" t="0" r="0" b="0"/>
          <a:pathLst>
            <a:path>
              <a:moveTo>
                <a:pt x="2503734" y="0"/>
              </a:moveTo>
              <a:lnTo>
                <a:pt x="2503734" y="498421"/>
              </a:lnTo>
              <a:lnTo>
                <a:pt x="0" y="498421"/>
              </a:lnTo>
              <a:lnTo>
                <a:pt x="0"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3700C13-464F-46DA-B82E-2BACED62AD4B}">
      <dsp:nvSpPr>
        <dsp:cNvPr id="0" name=""/>
        <dsp:cNvSpPr/>
      </dsp:nvSpPr>
      <dsp:spPr>
        <a:xfrm>
          <a:off x="456695" y="5709545"/>
          <a:ext cx="110790" cy="248880"/>
        </a:xfrm>
        <a:custGeom>
          <a:avLst/>
          <a:gdLst/>
          <a:ahLst/>
          <a:cxnLst/>
          <a:rect l="0" t="0" r="0" b="0"/>
          <a:pathLst>
            <a:path>
              <a:moveTo>
                <a:pt x="0" y="0"/>
              </a:moveTo>
              <a:lnTo>
                <a:pt x="0" y="248880"/>
              </a:lnTo>
              <a:lnTo>
                <a:pt x="110790" y="24888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74B5C95-4024-4665-BFA7-5CF078209403}">
      <dsp:nvSpPr>
        <dsp:cNvPr id="0" name=""/>
        <dsp:cNvSpPr/>
      </dsp:nvSpPr>
      <dsp:spPr>
        <a:xfrm>
          <a:off x="706415" y="536441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BE84CB4-9E00-477B-B1E1-15F69568F879}">
      <dsp:nvSpPr>
        <dsp:cNvPr id="0" name=""/>
        <dsp:cNvSpPr/>
      </dsp:nvSpPr>
      <dsp:spPr>
        <a:xfrm>
          <a:off x="706415" y="494948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5B37EA5-B18F-4744-BE62-0FDEFFE937ED}">
      <dsp:nvSpPr>
        <dsp:cNvPr id="0" name=""/>
        <dsp:cNvSpPr/>
      </dsp:nvSpPr>
      <dsp:spPr>
        <a:xfrm>
          <a:off x="706415" y="4484469"/>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185F7389-C07A-493D-A89A-18B87A5BC0A0}">
      <dsp:nvSpPr>
        <dsp:cNvPr id="0" name=""/>
        <dsp:cNvSpPr/>
      </dsp:nvSpPr>
      <dsp:spPr>
        <a:xfrm>
          <a:off x="706415" y="411381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BB1348C-E65B-4D51-93EF-691FDE437613}">
      <dsp:nvSpPr>
        <dsp:cNvPr id="0" name=""/>
        <dsp:cNvSpPr/>
      </dsp:nvSpPr>
      <dsp:spPr>
        <a:xfrm>
          <a:off x="706415" y="369117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0542B54-49F8-4B34-AD16-2E9567CD8736}">
      <dsp:nvSpPr>
        <dsp:cNvPr id="0" name=""/>
        <dsp:cNvSpPr/>
      </dsp:nvSpPr>
      <dsp:spPr>
        <a:xfrm>
          <a:off x="706415" y="3348177"/>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BEDE68C-9311-495F-9152-6A3F7B5652BA}">
      <dsp:nvSpPr>
        <dsp:cNvPr id="0" name=""/>
        <dsp:cNvSpPr/>
      </dsp:nvSpPr>
      <dsp:spPr>
        <a:xfrm>
          <a:off x="706415" y="295729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936FC62-078B-49A3-8847-A8E568A29A6A}">
      <dsp:nvSpPr>
        <dsp:cNvPr id="0" name=""/>
        <dsp:cNvSpPr/>
      </dsp:nvSpPr>
      <dsp:spPr>
        <a:xfrm>
          <a:off x="706415" y="256389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53D3F7F-1741-4CDD-8076-0A0EA9E2997D}">
      <dsp:nvSpPr>
        <dsp:cNvPr id="0" name=""/>
        <dsp:cNvSpPr/>
      </dsp:nvSpPr>
      <dsp:spPr>
        <a:xfrm>
          <a:off x="706415" y="218854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64256EB0-0F35-45BD-86F3-0BC0AFE414CF}">
      <dsp:nvSpPr>
        <dsp:cNvPr id="0" name=""/>
        <dsp:cNvSpPr/>
      </dsp:nvSpPr>
      <dsp:spPr>
        <a:xfrm>
          <a:off x="706415" y="1836379"/>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9D2DB6F-069D-4447-BDDE-1E528B0FBEB0}">
      <dsp:nvSpPr>
        <dsp:cNvPr id="0" name=""/>
        <dsp:cNvSpPr/>
      </dsp:nvSpPr>
      <dsp:spPr>
        <a:xfrm>
          <a:off x="664471" y="1472649"/>
          <a:ext cx="91440" cy="132190"/>
        </a:xfrm>
        <a:custGeom>
          <a:avLst/>
          <a:gdLst/>
          <a:ahLst/>
          <a:cxnLst/>
          <a:rect l="0" t="0" r="0" b="0"/>
          <a:pathLst>
            <a:path>
              <a:moveTo>
                <a:pt x="45720" y="0"/>
              </a:moveTo>
              <a:lnTo>
                <a:pt x="45720" y="69292"/>
              </a:lnTo>
              <a:lnTo>
                <a:pt x="87663" y="69292"/>
              </a:lnTo>
              <a:lnTo>
                <a:pt x="87663" y="13219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B546122-0308-4901-A0DE-F91EC619745A}">
      <dsp:nvSpPr>
        <dsp:cNvPr id="0" name=""/>
        <dsp:cNvSpPr/>
      </dsp:nvSpPr>
      <dsp:spPr>
        <a:xfrm>
          <a:off x="710191" y="594792"/>
          <a:ext cx="3584374" cy="554925"/>
        </a:xfrm>
        <a:custGeom>
          <a:avLst/>
          <a:gdLst/>
          <a:ahLst/>
          <a:cxnLst/>
          <a:rect l="0" t="0" r="0" b="0"/>
          <a:pathLst>
            <a:path>
              <a:moveTo>
                <a:pt x="3584374" y="0"/>
              </a:moveTo>
              <a:lnTo>
                <a:pt x="3584374" y="492027"/>
              </a:lnTo>
              <a:lnTo>
                <a:pt x="0" y="492027"/>
              </a:lnTo>
              <a:lnTo>
                <a:pt x="0" y="55492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C83DF867-EBA9-416F-8B24-C6DD77F2C6F6}">
      <dsp:nvSpPr>
        <dsp:cNvPr id="0" name=""/>
        <dsp:cNvSpPr/>
      </dsp:nvSpPr>
      <dsp:spPr>
        <a:xfrm>
          <a:off x="3332545" y="0"/>
          <a:ext cx="1924039" cy="594792"/>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imes New Roman" panose="02020603050405020304" pitchFamily="18" charset="0"/>
            </a:rPr>
            <a:t>ISLAMIC UNION CONFEDERATION</a:t>
          </a:r>
        </a:p>
      </dsp:txBody>
      <dsp:txXfrm>
        <a:off x="3332545" y="0"/>
        <a:ext cx="1924039" cy="594792"/>
      </dsp:txXfrm>
    </dsp:sp>
    <dsp:sp modelId="{02478592-6FC5-4690-BE6C-C0AB1E18B5AD}">
      <dsp:nvSpPr>
        <dsp:cNvPr id="0" name=""/>
        <dsp:cNvSpPr/>
      </dsp:nvSpPr>
      <dsp:spPr>
        <a:xfrm>
          <a:off x="246158" y="1149717"/>
          <a:ext cx="928066" cy="32293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imes New Roman" panose="02020603050405020304" pitchFamily="18" charset="0"/>
            </a:rPr>
            <a:t>ME</a:t>
          </a:r>
        </a:p>
      </dsp:txBody>
      <dsp:txXfrm>
        <a:off x="246158" y="1149717"/>
        <a:ext cx="928066" cy="322932"/>
      </dsp:txXfrm>
    </dsp:sp>
    <dsp:sp modelId="{FAE4D062-8F09-4342-A076-9FE0AC39FD8B}">
      <dsp:nvSpPr>
        <dsp:cNvPr id="0" name=""/>
        <dsp:cNvSpPr/>
      </dsp:nvSpPr>
      <dsp:spPr>
        <a:xfrm>
          <a:off x="318556" y="1604840"/>
          <a:ext cx="867157" cy="23153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BAHRAIN</a:t>
          </a:r>
        </a:p>
      </dsp:txBody>
      <dsp:txXfrm>
        <a:off x="318556" y="1604840"/>
        <a:ext cx="867157" cy="231539"/>
      </dsp:txXfrm>
    </dsp:sp>
    <dsp:sp modelId="{09CEBFD0-801E-4351-B801-F9D55BAC4586}">
      <dsp:nvSpPr>
        <dsp:cNvPr id="0" name=""/>
        <dsp:cNvSpPr/>
      </dsp:nvSpPr>
      <dsp:spPr>
        <a:xfrm>
          <a:off x="318556" y="1962174"/>
          <a:ext cx="867157" cy="22636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imes New Roman" panose="02020603050405020304" pitchFamily="18" charset="0"/>
            </a:rPr>
            <a:t>UAE</a:t>
          </a:r>
        </a:p>
      </dsp:txBody>
      <dsp:txXfrm>
        <a:off x="318556" y="1962174"/>
        <a:ext cx="867157" cy="226366"/>
      </dsp:txXfrm>
    </dsp:sp>
    <dsp:sp modelId="{1D341BCB-FB64-4FB5-A588-D08F6F1F1C13}">
      <dsp:nvSpPr>
        <dsp:cNvPr id="0" name=""/>
        <dsp:cNvSpPr/>
      </dsp:nvSpPr>
      <dsp:spPr>
        <a:xfrm>
          <a:off x="318556" y="2314337"/>
          <a:ext cx="867157" cy="24955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Times New Roman" panose="02020603050405020304" pitchFamily="18" charset="0"/>
            </a:rPr>
            <a:t>PALESTINE</a:t>
          </a:r>
        </a:p>
      </dsp:txBody>
      <dsp:txXfrm>
        <a:off x="318556" y="2314337"/>
        <a:ext cx="867157" cy="249557"/>
      </dsp:txXfrm>
    </dsp:sp>
    <dsp:sp modelId="{A647A22B-B594-4DE2-9739-DF8010CF60BA}">
      <dsp:nvSpPr>
        <dsp:cNvPr id="0" name=""/>
        <dsp:cNvSpPr/>
      </dsp:nvSpPr>
      <dsp:spPr>
        <a:xfrm>
          <a:off x="318556" y="2689690"/>
          <a:ext cx="867157" cy="26760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Times New Roman" panose="02020603050405020304" pitchFamily="18" charset="0"/>
            </a:rPr>
            <a:t>IRAQ</a:t>
          </a:r>
        </a:p>
      </dsp:txBody>
      <dsp:txXfrm>
        <a:off x="318556" y="2689690"/>
        <a:ext cx="867157" cy="267603"/>
      </dsp:txXfrm>
    </dsp:sp>
    <dsp:sp modelId="{61C58780-B077-4317-B118-F4E9C804644B}">
      <dsp:nvSpPr>
        <dsp:cNvPr id="0" name=""/>
        <dsp:cNvSpPr/>
      </dsp:nvSpPr>
      <dsp:spPr>
        <a:xfrm>
          <a:off x="318556" y="3083089"/>
          <a:ext cx="867157" cy="26508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Times New Roman" panose="02020603050405020304" pitchFamily="18" charset="0"/>
            </a:rPr>
            <a:t>QATAR</a:t>
          </a:r>
        </a:p>
      </dsp:txBody>
      <dsp:txXfrm>
        <a:off x="318556" y="3083089"/>
        <a:ext cx="867157" cy="265087"/>
      </dsp:txXfrm>
    </dsp:sp>
    <dsp:sp modelId="{648B956E-0362-45AA-85C7-B2038F1D1029}">
      <dsp:nvSpPr>
        <dsp:cNvPr id="0" name=""/>
        <dsp:cNvSpPr/>
      </dsp:nvSpPr>
      <dsp:spPr>
        <a:xfrm>
          <a:off x="318556" y="3473973"/>
          <a:ext cx="867157" cy="21719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Times New Roman" panose="02020603050405020304" pitchFamily="18" charset="0"/>
            </a:rPr>
            <a:t>KUWAIT</a:t>
          </a:r>
        </a:p>
      </dsp:txBody>
      <dsp:txXfrm>
        <a:off x="318556" y="3473973"/>
        <a:ext cx="867157" cy="217198"/>
      </dsp:txXfrm>
    </dsp:sp>
    <dsp:sp modelId="{5EC6F592-2471-4F12-835F-C962EFF757E1}">
      <dsp:nvSpPr>
        <dsp:cNvPr id="0" name=""/>
        <dsp:cNvSpPr/>
      </dsp:nvSpPr>
      <dsp:spPr>
        <a:xfrm>
          <a:off x="318556" y="3816967"/>
          <a:ext cx="867157" cy="29684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Times New Roman" panose="02020603050405020304" pitchFamily="18" charset="0"/>
            </a:rPr>
            <a:t>LEBANON</a:t>
          </a:r>
        </a:p>
      </dsp:txBody>
      <dsp:txXfrm>
        <a:off x="318556" y="3816967"/>
        <a:ext cx="867157" cy="296847"/>
      </dsp:txXfrm>
    </dsp:sp>
    <dsp:sp modelId="{40D806E0-94C6-4CF3-8450-0D08A28BF5F3}">
      <dsp:nvSpPr>
        <dsp:cNvPr id="0" name=""/>
        <dsp:cNvSpPr/>
      </dsp:nvSpPr>
      <dsp:spPr>
        <a:xfrm>
          <a:off x="371372" y="4239610"/>
          <a:ext cx="761525" cy="24485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Times New Roman" panose="02020603050405020304" pitchFamily="18" charset="0"/>
            </a:rPr>
            <a:t>SYRIA</a:t>
          </a:r>
        </a:p>
      </dsp:txBody>
      <dsp:txXfrm>
        <a:off x="371372" y="4239610"/>
        <a:ext cx="761525" cy="244858"/>
      </dsp:txXfrm>
    </dsp:sp>
    <dsp:sp modelId="{7EB0D720-CB5F-407A-BE19-E86C81E2308F}">
      <dsp:nvSpPr>
        <dsp:cNvPr id="0" name=""/>
        <dsp:cNvSpPr/>
      </dsp:nvSpPr>
      <dsp:spPr>
        <a:xfrm>
          <a:off x="388564" y="4610264"/>
          <a:ext cx="727141" cy="33922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Times New Roman" panose="02020603050405020304" pitchFamily="18" charset="0"/>
            </a:rPr>
            <a:t>SAUDI ARABIA</a:t>
          </a:r>
        </a:p>
      </dsp:txBody>
      <dsp:txXfrm>
        <a:off x="388564" y="4610264"/>
        <a:ext cx="727141" cy="339220"/>
      </dsp:txXfrm>
    </dsp:sp>
    <dsp:sp modelId="{17434699-1730-4554-BD12-1570FCDC7D42}">
      <dsp:nvSpPr>
        <dsp:cNvPr id="0" name=""/>
        <dsp:cNvSpPr/>
      </dsp:nvSpPr>
      <dsp:spPr>
        <a:xfrm>
          <a:off x="338564" y="5075280"/>
          <a:ext cx="827142" cy="28913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Times New Roman" panose="02020603050405020304" pitchFamily="18" charset="0"/>
            </a:rPr>
            <a:t>OMAN</a:t>
          </a:r>
        </a:p>
      </dsp:txBody>
      <dsp:txXfrm>
        <a:off x="338564" y="5075280"/>
        <a:ext cx="827142" cy="289132"/>
      </dsp:txXfrm>
    </dsp:sp>
    <dsp:sp modelId="{68FDA182-8B97-4286-A876-F1832C70D2CB}">
      <dsp:nvSpPr>
        <dsp:cNvPr id="0" name=""/>
        <dsp:cNvSpPr/>
      </dsp:nvSpPr>
      <dsp:spPr>
        <a:xfrm>
          <a:off x="382835" y="5490209"/>
          <a:ext cx="738600" cy="21933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Times New Roman" panose="02020603050405020304" pitchFamily="18" charset="0"/>
            </a:rPr>
            <a:t>JORDAN</a:t>
          </a:r>
        </a:p>
      </dsp:txBody>
      <dsp:txXfrm>
        <a:off x="382835" y="5490209"/>
        <a:ext cx="738600" cy="219336"/>
      </dsp:txXfrm>
    </dsp:sp>
    <dsp:sp modelId="{C901F8CE-B1F3-4053-A600-6EF67CA4F6C9}">
      <dsp:nvSpPr>
        <dsp:cNvPr id="0" name=""/>
        <dsp:cNvSpPr/>
      </dsp:nvSpPr>
      <dsp:spPr>
        <a:xfrm>
          <a:off x="567485" y="5835341"/>
          <a:ext cx="795148" cy="24617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Times New Roman" panose="02020603050405020304" pitchFamily="18" charset="0"/>
            </a:rPr>
            <a:t>YEMEN</a:t>
          </a:r>
        </a:p>
      </dsp:txBody>
      <dsp:txXfrm>
        <a:off x="567485" y="5835341"/>
        <a:ext cx="795148" cy="246170"/>
      </dsp:txXfrm>
    </dsp:sp>
    <dsp:sp modelId="{5FFCCC0C-39FA-4A6B-ADAB-930CE6126A39}">
      <dsp:nvSpPr>
        <dsp:cNvPr id="0" name=""/>
        <dsp:cNvSpPr/>
      </dsp:nvSpPr>
      <dsp:spPr>
        <a:xfrm>
          <a:off x="1341964" y="1156111"/>
          <a:ext cx="897732" cy="31230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imes New Roman" panose="02020603050405020304" pitchFamily="18" charset="0"/>
            </a:rPr>
            <a:t>CA</a:t>
          </a:r>
        </a:p>
      </dsp:txBody>
      <dsp:txXfrm>
        <a:off x="1341964" y="1156111"/>
        <a:ext cx="897732" cy="312302"/>
      </dsp:txXfrm>
    </dsp:sp>
    <dsp:sp modelId="{00FD7F5E-C667-422E-8854-5134740FDD90}">
      <dsp:nvSpPr>
        <dsp:cNvPr id="0" name=""/>
        <dsp:cNvSpPr/>
      </dsp:nvSpPr>
      <dsp:spPr>
        <a:xfrm>
          <a:off x="1491317" y="159421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AZERBAIJAN</a:t>
          </a:r>
        </a:p>
      </dsp:txBody>
      <dsp:txXfrm>
        <a:off x="1491317" y="1594210"/>
        <a:ext cx="599027" cy="299513"/>
      </dsp:txXfrm>
    </dsp:sp>
    <dsp:sp modelId="{FDEB3213-E9DC-4562-A303-E688DEECE8B4}">
      <dsp:nvSpPr>
        <dsp:cNvPr id="0" name=""/>
        <dsp:cNvSpPr/>
      </dsp:nvSpPr>
      <dsp:spPr>
        <a:xfrm>
          <a:off x="1491317" y="2019519"/>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KAZAKHISTAN</a:t>
          </a:r>
        </a:p>
      </dsp:txBody>
      <dsp:txXfrm>
        <a:off x="1491317" y="2019519"/>
        <a:ext cx="599027" cy="299513"/>
      </dsp:txXfrm>
    </dsp:sp>
    <dsp:sp modelId="{E5CFA2C7-CE9F-424F-9627-919E64272A2B}">
      <dsp:nvSpPr>
        <dsp:cNvPr id="0" name=""/>
        <dsp:cNvSpPr/>
      </dsp:nvSpPr>
      <dsp:spPr>
        <a:xfrm>
          <a:off x="1491317" y="2444829"/>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KYRGYZSTAN</a:t>
          </a:r>
        </a:p>
      </dsp:txBody>
      <dsp:txXfrm>
        <a:off x="1491317" y="2444829"/>
        <a:ext cx="599027" cy="299513"/>
      </dsp:txXfrm>
    </dsp:sp>
    <dsp:sp modelId="{A8FC0835-18AE-4CD9-B931-0B1E116A3BBE}">
      <dsp:nvSpPr>
        <dsp:cNvPr id="0" name=""/>
        <dsp:cNvSpPr/>
      </dsp:nvSpPr>
      <dsp:spPr>
        <a:xfrm>
          <a:off x="1491317" y="2870138"/>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Times New Roman" panose="02020603050405020304" pitchFamily="18" charset="0"/>
            </a:rPr>
            <a:t>TRNC</a:t>
          </a:r>
        </a:p>
      </dsp:txBody>
      <dsp:txXfrm>
        <a:off x="1491317" y="2870138"/>
        <a:ext cx="599027" cy="299513"/>
      </dsp:txXfrm>
    </dsp:sp>
    <dsp:sp modelId="{4C44ACE6-6654-4361-B374-888398B44BD2}">
      <dsp:nvSpPr>
        <dsp:cNvPr id="0" name=""/>
        <dsp:cNvSpPr/>
      </dsp:nvSpPr>
      <dsp:spPr>
        <a:xfrm>
          <a:off x="1491317" y="3295447"/>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UZBEKISTAN</a:t>
          </a:r>
        </a:p>
      </dsp:txBody>
      <dsp:txXfrm>
        <a:off x="1491317" y="3295447"/>
        <a:ext cx="599027" cy="299513"/>
      </dsp:txXfrm>
    </dsp:sp>
    <dsp:sp modelId="{C0F78559-168E-442C-95A4-C056CF435390}">
      <dsp:nvSpPr>
        <dsp:cNvPr id="0" name=""/>
        <dsp:cNvSpPr/>
      </dsp:nvSpPr>
      <dsp:spPr>
        <a:xfrm>
          <a:off x="1491317" y="3720757"/>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TAJIKISTAN</a:t>
          </a:r>
        </a:p>
      </dsp:txBody>
      <dsp:txXfrm>
        <a:off x="1491317" y="3720757"/>
        <a:ext cx="599027" cy="299513"/>
      </dsp:txXfrm>
    </dsp:sp>
    <dsp:sp modelId="{29E45F74-4BE7-4258-A94E-361EED1DAE63}">
      <dsp:nvSpPr>
        <dsp:cNvPr id="0" name=""/>
        <dsp:cNvSpPr/>
      </dsp:nvSpPr>
      <dsp:spPr>
        <a:xfrm>
          <a:off x="1491317" y="414606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Times New Roman" panose="02020603050405020304" pitchFamily="18" charset="0"/>
            </a:rPr>
            <a:t>TURKEY</a:t>
          </a:r>
        </a:p>
      </dsp:txBody>
      <dsp:txXfrm>
        <a:off x="1491317" y="4146066"/>
        <a:ext cx="599027" cy="299513"/>
      </dsp:txXfrm>
    </dsp:sp>
    <dsp:sp modelId="{B025D50C-1E16-4DC4-B751-9ABB23CD9A1A}">
      <dsp:nvSpPr>
        <dsp:cNvPr id="0" name=""/>
        <dsp:cNvSpPr/>
      </dsp:nvSpPr>
      <dsp:spPr>
        <a:xfrm>
          <a:off x="1641074" y="4571376"/>
          <a:ext cx="742841" cy="39998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TURKMENISTAN</a:t>
          </a:r>
        </a:p>
      </dsp:txBody>
      <dsp:txXfrm>
        <a:off x="1641074" y="4571376"/>
        <a:ext cx="742841" cy="399988"/>
      </dsp:txXfrm>
    </dsp:sp>
    <dsp:sp modelId="{56D5488D-29FA-4B00-8CC1-44D009CF5278}">
      <dsp:nvSpPr>
        <dsp:cNvPr id="0" name=""/>
        <dsp:cNvSpPr/>
      </dsp:nvSpPr>
      <dsp:spPr>
        <a:xfrm>
          <a:off x="2365492" y="1156111"/>
          <a:ext cx="738013" cy="31229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imes New Roman" panose="02020603050405020304" pitchFamily="18" charset="0"/>
            </a:rPr>
            <a:t>NE</a:t>
          </a:r>
        </a:p>
      </dsp:txBody>
      <dsp:txXfrm>
        <a:off x="2365492" y="1156111"/>
        <a:ext cx="738013" cy="312299"/>
      </dsp:txXfrm>
    </dsp:sp>
    <dsp:sp modelId="{21BF964D-D581-4FE9-9842-3698978D8DC7}">
      <dsp:nvSpPr>
        <dsp:cNvPr id="0" name=""/>
        <dsp:cNvSpPr/>
      </dsp:nvSpPr>
      <dsp:spPr>
        <a:xfrm>
          <a:off x="2434985" y="1594207"/>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AFGHANISTAN</a:t>
          </a:r>
        </a:p>
      </dsp:txBody>
      <dsp:txXfrm>
        <a:off x="2434985" y="1594207"/>
        <a:ext cx="599027" cy="299513"/>
      </dsp:txXfrm>
    </dsp:sp>
    <dsp:sp modelId="{751F1BA0-02F6-4438-9FE8-C778233B04FC}">
      <dsp:nvSpPr>
        <dsp:cNvPr id="0" name=""/>
        <dsp:cNvSpPr/>
      </dsp:nvSpPr>
      <dsp:spPr>
        <a:xfrm>
          <a:off x="2434985" y="201951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BANGLADESH</a:t>
          </a:r>
        </a:p>
      </dsp:txBody>
      <dsp:txXfrm>
        <a:off x="2434985" y="2019516"/>
        <a:ext cx="599027" cy="299513"/>
      </dsp:txXfrm>
    </dsp:sp>
    <dsp:sp modelId="{EA70592E-C730-4FE6-9674-35A5405E4B31}">
      <dsp:nvSpPr>
        <dsp:cNvPr id="0" name=""/>
        <dsp:cNvSpPr/>
      </dsp:nvSpPr>
      <dsp:spPr>
        <a:xfrm>
          <a:off x="2434985" y="244482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Times New Roman" panose="02020603050405020304" pitchFamily="18" charset="0"/>
            </a:rPr>
            <a:t>IRAN</a:t>
          </a:r>
        </a:p>
      </dsp:txBody>
      <dsp:txXfrm>
        <a:off x="2434985" y="2444826"/>
        <a:ext cx="599027" cy="299513"/>
      </dsp:txXfrm>
    </dsp:sp>
    <dsp:sp modelId="{526B5704-0A91-4792-85E2-BC3E0796695D}">
      <dsp:nvSpPr>
        <dsp:cNvPr id="0" name=""/>
        <dsp:cNvSpPr/>
      </dsp:nvSpPr>
      <dsp:spPr>
        <a:xfrm>
          <a:off x="2584742" y="2870135"/>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PAKISTAN</a:t>
          </a:r>
        </a:p>
      </dsp:txBody>
      <dsp:txXfrm>
        <a:off x="2584742" y="2870135"/>
        <a:ext cx="599027" cy="299513"/>
      </dsp:txXfrm>
    </dsp:sp>
    <dsp:sp modelId="{CC9E0B5D-43A8-4192-A942-2DE891BF5311}">
      <dsp:nvSpPr>
        <dsp:cNvPr id="0" name=""/>
        <dsp:cNvSpPr/>
      </dsp:nvSpPr>
      <dsp:spPr>
        <a:xfrm>
          <a:off x="3250303" y="1149879"/>
          <a:ext cx="729088" cy="32443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imes New Roman" panose="02020603050405020304" pitchFamily="18" charset="0"/>
            </a:rPr>
            <a:t>SEA</a:t>
          </a:r>
        </a:p>
      </dsp:txBody>
      <dsp:txXfrm>
        <a:off x="3250303" y="1149879"/>
        <a:ext cx="729088" cy="324439"/>
      </dsp:txXfrm>
    </dsp:sp>
    <dsp:sp modelId="{5693EC74-B11F-4147-BF47-6A8AC4627634}">
      <dsp:nvSpPr>
        <dsp:cNvPr id="0" name=""/>
        <dsp:cNvSpPr/>
      </dsp:nvSpPr>
      <dsp:spPr>
        <a:xfrm>
          <a:off x="3294332" y="160634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BRUNEI</a:t>
          </a:r>
        </a:p>
      </dsp:txBody>
      <dsp:txXfrm>
        <a:off x="3294332" y="1606346"/>
        <a:ext cx="599027" cy="299513"/>
      </dsp:txXfrm>
    </dsp:sp>
    <dsp:sp modelId="{8D7F9A8A-0DAF-4D1C-97A2-9F2B70DF367F}">
      <dsp:nvSpPr>
        <dsp:cNvPr id="0" name=""/>
        <dsp:cNvSpPr/>
      </dsp:nvSpPr>
      <dsp:spPr>
        <a:xfrm>
          <a:off x="3294332" y="203165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INDONESIA</a:t>
          </a:r>
        </a:p>
      </dsp:txBody>
      <dsp:txXfrm>
        <a:off x="3294332" y="2031656"/>
        <a:ext cx="599027" cy="299513"/>
      </dsp:txXfrm>
    </dsp:sp>
    <dsp:sp modelId="{80E47FC7-2561-42DE-B425-846E65D341C8}">
      <dsp:nvSpPr>
        <dsp:cNvPr id="0" name=""/>
        <dsp:cNvSpPr/>
      </dsp:nvSpPr>
      <dsp:spPr>
        <a:xfrm>
          <a:off x="3444089" y="2456965"/>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MALAYSIA</a:t>
          </a:r>
        </a:p>
      </dsp:txBody>
      <dsp:txXfrm>
        <a:off x="3444089" y="2456965"/>
        <a:ext cx="599027" cy="299513"/>
      </dsp:txXfrm>
    </dsp:sp>
    <dsp:sp modelId="{1D8F5C05-BDD8-4B57-B76A-EBA9B1B0AB54}">
      <dsp:nvSpPr>
        <dsp:cNvPr id="0" name=""/>
        <dsp:cNvSpPr/>
      </dsp:nvSpPr>
      <dsp:spPr>
        <a:xfrm>
          <a:off x="3444089" y="2882274"/>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Times New Roman" pitchFamily="18" charset="0"/>
            </a:rPr>
            <a:t>MALDIVES</a:t>
          </a:r>
        </a:p>
      </dsp:txBody>
      <dsp:txXfrm>
        <a:off x="3444089" y="2882274"/>
        <a:ext cx="599027" cy="299513"/>
      </dsp:txXfrm>
    </dsp:sp>
    <dsp:sp modelId="{062605C2-D8E1-43D3-BEEE-097E56B17061}">
      <dsp:nvSpPr>
        <dsp:cNvPr id="0" name=""/>
        <dsp:cNvSpPr/>
      </dsp:nvSpPr>
      <dsp:spPr>
        <a:xfrm>
          <a:off x="4155559" y="1149717"/>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err="1">
              <a:solidFill>
                <a:schemeClr val="tx1"/>
              </a:solidFill>
              <a:latin typeface="Times New Roman" panose="02020603050405020304" pitchFamily="18" charset="0"/>
            </a:rPr>
            <a:t>NAf</a:t>
          </a:r>
          <a:endParaRPr lang="en-US" sz="1400" b="1" kern="1200" dirty="0">
            <a:solidFill>
              <a:schemeClr val="tx1"/>
            </a:solidFill>
            <a:latin typeface="Times New Roman" panose="02020603050405020304" pitchFamily="18" charset="0"/>
          </a:endParaRPr>
        </a:p>
      </dsp:txBody>
      <dsp:txXfrm>
        <a:off x="4155559" y="1149717"/>
        <a:ext cx="599027" cy="299513"/>
      </dsp:txXfrm>
    </dsp:sp>
    <dsp:sp modelId="{06B70484-556A-4B8B-BB2D-197FFA517AE0}">
      <dsp:nvSpPr>
        <dsp:cNvPr id="0" name=""/>
        <dsp:cNvSpPr/>
      </dsp:nvSpPr>
      <dsp:spPr>
        <a:xfrm>
          <a:off x="4168912" y="158142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latin typeface="Times New Roman" panose="02020603050405020304" pitchFamily="18" charset="0"/>
            </a:rPr>
            <a:t>ALGERIA</a:t>
          </a:r>
        </a:p>
      </dsp:txBody>
      <dsp:txXfrm>
        <a:off x="4168912" y="1581421"/>
        <a:ext cx="599027" cy="299513"/>
      </dsp:txXfrm>
    </dsp:sp>
    <dsp:sp modelId="{3CD9959C-4B79-421B-85A3-33727247482B}">
      <dsp:nvSpPr>
        <dsp:cNvPr id="0" name=""/>
        <dsp:cNvSpPr/>
      </dsp:nvSpPr>
      <dsp:spPr>
        <a:xfrm>
          <a:off x="4162904" y="2016222"/>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CHAD</a:t>
          </a:r>
        </a:p>
      </dsp:txBody>
      <dsp:txXfrm>
        <a:off x="4162904" y="2016222"/>
        <a:ext cx="599027" cy="299513"/>
      </dsp:txXfrm>
    </dsp:sp>
    <dsp:sp modelId="{35252746-5630-4350-8C87-CB7CA7E912FB}">
      <dsp:nvSpPr>
        <dsp:cNvPr id="0" name=""/>
        <dsp:cNvSpPr/>
      </dsp:nvSpPr>
      <dsp:spPr>
        <a:xfrm>
          <a:off x="4168912" y="243204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MOROCCO</a:t>
          </a:r>
        </a:p>
      </dsp:txBody>
      <dsp:txXfrm>
        <a:off x="4168912" y="2432040"/>
        <a:ext cx="599027" cy="299513"/>
      </dsp:txXfrm>
    </dsp:sp>
    <dsp:sp modelId="{BEE1A421-1135-4503-9F73-40C6103DD296}">
      <dsp:nvSpPr>
        <dsp:cNvPr id="0" name=""/>
        <dsp:cNvSpPr/>
      </dsp:nvSpPr>
      <dsp:spPr>
        <a:xfrm>
          <a:off x="4168912" y="2857349"/>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LIBYA</a:t>
          </a:r>
        </a:p>
      </dsp:txBody>
      <dsp:txXfrm>
        <a:off x="4168912" y="2857349"/>
        <a:ext cx="599027" cy="299513"/>
      </dsp:txXfrm>
    </dsp:sp>
    <dsp:sp modelId="{CC935AE4-DC5A-474C-8729-4ADE87AB8A15}">
      <dsp:nvSpPr>
        <dsp:cNvPr id="0" name=""/>
        <dsp:cNvSpPr/>
      </dsp:nvSpPr>
      <dsp:spPr>
        <a:xfrm>
          <a:off x="4168912" y="3282658"/>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EGYPT</a:t>
          </a:r>
        </a:p>
      </dsp:txBody>
      <dsp:txXfrm>
        <a:off x="4168912" y="3282658"/>
        <a:ext cx="599027" cy="299513"/>
      </dsp:txXfrm>
    </dsp:sp>
    <dsp:sp modelId="{5A4DA5B4-4669-45E5-87BB-2173E323EED4}">
      <dsp:nvSpPr>
        <dsp:cNvPr id="0" name=""/>
        <dsp:cNvSpPr/>
      </dsp:nvSpPr>
      <dsp:spPr>
        <a:xfrm>
          <a:off x="4318669" y="3707968"/>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TUNUSIA</a:t>
          </a:r>
        </a:p>
      </dsp:txBody>
      <dsp:txXfrm>
        <a:off x="4318669" y="3707968"/>
        <a:ext cx="599027" cy="299513"/>
      </dsp:txXfrm>
    </dsp:sp>
    <dsp:sp modelId="{637607E9-F0A3-4842-A630-F5268CBB42EE}">
      <dsp:nvSpPr>
        <dsp:cNvPr id="0" name=""/>
        <dsp:cNvSpPr/>
      </dsp:nvSpPr>
      <dsp:spPr>
        <a:xfrm>
          <a:off x="5101376" y="115611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imes New Roman" panose="02020603050405020304" pitchFamily="18" charset="0"/>
            </a:rPr>
            <a:t>EAf</a:t>
          </a:r>
        </a:p>
      </dsp:txBody>
      <dsp:txXfrm>
        <a:off x="5101376" y="1156111"/>
        <a:ext cx="599027" cy="299513"/>
      </dsp:txXfrm>
    </dsp:sp>
    <dsp:sp modelId="{99E74036-26FD-40F8-953E-9F61ECE62061}">
      <dsp:nvSpPr>
        <dsp:cNvPr id="0" name=""/>
        <dsp:cNvSpPr/>
      </dsp:nvSpPr>
      <dsp:spPr>
        <a:xfrm>
          <a:off x="5101376" y="158142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Times New Roman" panose="02020603050405020304" pitchFamily="18" charset="0"/>
            </a:rPr>
            <a:t>DJIBOUTI</a:t>
          </a:r>
          <a:endParaRPr lang="en-US" sz="1200" b="1" kern="1200" dirty="0">
            <a:solidFill>
              <a:schemeClr val="tx1"/>
            </a:solidFill>
            <a:latin typeface="Times New Roman" panose="02020603050405020304" pitchFamily="18" charset="0"/>
          </a:endParaRPr>
        </a:p>
      </dsp:txBody>
      <dsp:txXfrm>
        <a:off x="5101376" y="1581421"/>
        <a:ext cx="599027" cy="299513"/>
      </dsp:txXfrm>
    </dsp:sp>
    <dsp:sp modelId="{72DA48C4-7F4A-4202-B4C1-5BFDA3CC37C7}">
      <dsp:nvSpPr>
        <dsp:cNvPr id="0" name=""/>
        <dsp:cNvSpPr/>
      </dsp:nvSpPr>
      <dsp:spPr>
        <a:xfrm>
          <a:off x="5101376" y="200673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Times New Roman" panose="02020603050405020304" pitchFamily="18" charset="0"/>
            </a:rPr>
            <a:t>ERITREA</a:t>
          </a:r>
          <a:endParaRPr lang="en-US" sz="1200" b="1" kern="1200" dirty="0">
            <a:solidFill>
              <a:schemeClr val="tx1"/>
            </a:solidFill>
            <a:latin typeface="Times New Roman" panose="02020603050405020304" pitchFamily="18" charset="0"/>
          </a:endParaRPr>
        </a:p>
      </dsp:txBody>
      <dsp:txXfrm>
        <a:off x="5101376" y="2006730"/>
        <a:ext cx="599027" cy="299513"/>
      </dsp:txXfrm>
    </dsp:sp>
    <dsp:sp modelId="{EDD34B24-0D5C-4C1D-BB5F-92BA09278853}">
      <dsp:nvSpPr>
        <dsp:cNvPr id="0" name=""/>
        <dsp:cNvSpPr/>
      </dsp:nvSpPr>
      <dsp:spPr>
        <a:xfrm>
          <a:off x="5101376" y="243204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COMOROS</a:t>
          </a:r>
        </a:p>
      </dsp:txBody>
      <dsp:txXfrm>
        <a:off x="5101376" y="2432040"/>
        <a:ext cx="599027" cy="299513"/>
      </dsp:txXfrm>
    </dsp:sp>
    <dsp:sp modelId="{9B188239-C492-4FDA-86F6-6F9139FFFFD4}">
      <dsp:nvSpPr>
        <dsp:cNvPr id="0" name=""/>
        <dsp:cNvSpPr/>
      </dsp:nvSpPr>
      <dsp:spPr>
        <a:xfrm>
          <a:off x="5022502" y="2857349"/>
          <a:ext cx="756775" cy="46641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MOZAMBIQUE</a:t>
          </a:r>
        </a:p>
      </dsp:txBody>
      <dsp:txXfrm>
        <a:off x="5022502" y="2857349"/>
        <a:ext cx="756775" cy="466417"/>
      </dsp:txXfrm>
    </dsp:sp>
    <dsp:sp modelId="{8670413E-D551-4278-B635-B37E0B3A8617}">
      <dsp:nvSpPr>
        <dsp:cNvPr id="0" name=""/>
        <dsp:cNvSpPr/>
      </dsp:nvSpPr>
      <dsp:spPr>
        <a:xfrm>
          <a:off x="5043492" y="3449562"/>
          <a:ext cx="714795" cy="44349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imes New Roman" panose="02020603050405020304" pitchFamily="18" charset="0"/>
            </a:rPr>
            <a:t>SOMALI</a:t>
          </a:r>
        </a:p>
      </dsp:txBody>
      <dsp:txXfrm>
        <a:off x="5043492" y="3449562"/>
        <a:ext cx="714795" cy="443495"/>
      </dsp:txXfrm>
    </dsp:sp>
    <dsp:sp modelId="{11EC36AA-2752-443B-A088-C84EC93CBE9D}">
      <dsp:nvSpPr>
        <dsp:cNvPr id="0" name=""/>
        <dsp:cNvSpPr/>
      </dsp:nvSpPr>
      <dsp:spPr>
        <a:xfrm>
          <a:off x="5222190" y="4018854"/>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imes New Roman" panose="02020603050405020304" pitchFamily="18" charset="0"/>
            </a:rPr>
            <a:t>SUDAN</a:t>
          </a:r>
        </a:p>
      </dsp:txBody>
      <dsp:txXfrm>
        <a:off x="5222190" y="4018854"/>
        <a:ext cx="599027" cy="299513"/>
      </dsp:txXfrm>
    </dsp:sp>
    <dsp:sp modelId="{A5BD99AD-8614-425F-B1C8-3FE6750AB7CA}">
      <dsp:nvSpPr>
        <dsp:cNvPr id="0" name=""/>
        <dsp:cNvSpPr/>
      </dsp:nvSpPr>
      <dsp:spPr>
        <a:xfrm>
          <a:off x="5947013" y="115611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latin typeface="Times New Roman" panose="02020603050405020304" pitchFamily="18" charset="0"/>
            </a:rPr>
            <a:t>NWA</a:t>
          </a:r>
        </a:p>
      </dsp:txBody>
      <dsp:txXfrm>
        <a:off x="5947013" y="1156111"/>
        <a:ext cx="599027" cy="299513"/>
      </dsp:txXfrm>
    </dsp:sp>
    <dsp:sp modelId="{0C4E180B-B1D1-44A6-805F-619F60B9C60B}">
      <dsp:nvSpPr>
        <dsp:cNvPr id="0" name=""/>
        <dsp:cNvSpPr/>
      </dsp:nvSpPr>
      <dsp:spPr>
        <a:xfrm>
          <a:off x="5832039" y="1581421"/>
          <a:ext cx="828975" cy="41937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GAMBIA</a:t>
          </a:r>
        </a:p>
      </dsp:txBody>
      <dsp:txXfrm>
        <a:off x="5832039" y="1581421"/>
        <a:ext cx="828975" cy="419379"/>
      </dsp:txXfrm>
    </dsp:sp>
    <dsp:sp modelId="{F3CD4565-F425-4D8B-98E5-3C6EC58B77DE}">
      <dsp:nvSpPr>
        <dsp:cNvPr id="0" name=""/>
        <dsp:cNvSpPr/>
      </dsp:nvSpPr>
      <dsp:spPr>
        <a:xfrm>
          <a:off x="5947013" y="212659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imes New Roman" panose="02020603050405020304" pitchFamily="18" charset="0"/>
            </a:rPr>
            <a:t>GUINEA</a:t>
          </a:r>
        </a:p>
      </dsp:txBody>
      <dsp:txXfrm>
        <a:off x="5947013" y="2126596"/>
        <a:ext cx="599027" cy="299513"/>
      </dsp:txXfrm>
    </dsp:sp>
    <dsp:sp modelId="{27696106-33B5-400B-9585-B67659197D9D}">
      <dsp:nvSpPr>
        <dsp:cNvPr id="0" name=""/>
        <dsp:cNvSpPr/>
      </dsp:nvSpPr>
      <dsp:spPr>
        <a:xfrm>
          <a:off x="5947013" y="2551905"/>
          <a:ext cx="599027" cy="491831"/>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GUINEA-BISSAU</a:t>
          </a:r>
        </a:p>
      </dsp:txBody>
      <dsp:txXfrm>
        <a:off x="5947013" y="2551905"/>
        <a:ext cx="599027" cy="491831"/>
      </dsp:txXfrm>
    </dsp:sp>
    <dsp:sp modelId="{F7BF8CDC-41C7-4145-9AFE-72AF2A207F4D}">
      <dsp:nvSpPr>
        <dsp:cNvPr id="0" name=""/>
        <dsp:cNvSpPr/>
      </dsp:nvSpPr>
      <dsp:spPr>
        <a:xfrm>
          <a:off x="5947235" y="319293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imes New Roman" panose="02020603050405020304" pitchFamily="18" charset="0"/>
            </a:rPr>
            <a:t>MALI</a:t>
          </a:r>
        </a:p>
      </dsp:txBody>
      <dsp:txXfrm>
        <a:off x="5947235" y="3192930"/>
        <a:ext cx="599027" cy="299513"/>
      </dsp:txXfrm>
    </dsp:sp>
    <dsp:sp modelId="{16370EE6-C4CF-4A0A-9EE5-84FE36AF5BA1}">
      <dsp:nvSpPr>
        <dsp:cNvPr id="0" name=""/>
        <dsp:cNvSpPr/>
      </dsp:nvSpPr>
      <dsp:spPr>
        <a:xfrm>
          <a:off x="5947013" y="3594841"/>
          <a:ext cx="599027" cy="56319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MAURITANIA</a:t>
          </a:r>
        </a:p>
      </dsp:txBody>
      <dsp:txXfrm>
        <a:off x="5947013" y="3594841"/>
        <a:ext cx="599027" cy="563193"/>
      </dsp:txXfrm>
    </dsp:sp>
    <dsp:sp modelId="{1BC2AC3A-FBC0-4B6B-9F7F-41535B727ACC}">
      <dsp:nvSpPr>
        <dsp:cNvPr id="0" name=""/>
        <dsp:cNvSpPr/>
      </dsp:nvSpPr>
      <dsp:spPr>
        <a:xfrm>
          <a:off x="5947013" y="428383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SENEGAL</a:t>
          </a:r>
        </a:p>
      </dsp:txBody>
      <dsp:txXfrm>
        <a:off x="5947013" y="4283831"/>
        <a:ext cx="599027" cy="299513"/>
      </dsp:txXfrm>
    </dsp:sp>
    <dsp:sp modelId="{28F32820-68FD-49BE-B9DF-0559A099FC86}">
      <dsp:nvSpPr>
        <dsp:cNvPr id="0" name=""/>
        <dsp:cNvSpPr/>
      </dsp:nvSpPr>
      <dsp:spPr>
        <a:xfrm>
          <a:off x="5947013" y="4709140"/>
          <a:ext cx="599027" cy="34801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SIERRA LEONE</a:t>
          </a:r>
        </a:p>
      </dsp:txBody>
      <dsp:txXfrm>
        <a:off x="5947013" y="4709140"/>
        <a:ext cx="599027" cy="348016"/>
      </dsp:txXfrm>
    </dsp:sp>
    <dsp:sp modelId="{149CBC41-412A-4ECB-BE5E-A348C670148F}">
      <dsp:nvSpPr>
        <dsp:cNvPr id="0" name=""/>
        <dsp:cNvSpPr/>
      </dsp:nvSpPr>
      <dsp:spPr>
        <a:xfrm>
          <a:off x="5947013" y="5182953"/>
          <a:ext cx="599027" cy="407101"/>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GUYANA (GA</a:t>
          </a:r>
          <a:r>
            <a:rPr lang="en-US" sz="1200" b="1" kern="1200" dirty="0">
              <a:solidFill>
                <a:schemeClr val="tx1"/>
              </a:solidFill>
              <a:latin typeface="Times New Roman" panose="02020603050405020304" pitchFamily="18" charset="0"/>
            </a:rPr>
            <a:t>)</a:t>
          </a:r>
        </a:p>
      </dsp:txBody>
      <dsp:txXfrm>
        <a:off x="5947013" y="5182953"/>
        <a:ext cx="599027" cy="407101"/>
      </dsp:txXfrm>
    </dsp:sp>
    <dsp:sp modelId="{B12AB564-B4CB-4992-92E3-5CA3F1B88553}">
      <dsp:nvSpPr>
        <dsp:cNvPr id="0" name=""/>
        <dsp:cNvSpPr/>
      </dsp:nvSpPr>
      <dsp:spPr>
        <a:xfrm>
          <a:off x="6096770" y="5715850"/>
          <a:ext cx="816456" cy="37542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SİRUNAM (GA)</a:t>
          </a:r>
        </a:p>
      </dsp:txBody>
      <dsp:txXfrm>
        <a:off x="6096770" y="5715850"/>
        <a:ext cx="816456" cy="375425"/>
      </dsp:txXfrm>
    </dsp:sp>
    <dsp:sp modelId="{CC664647-76BD-4611-A439-6B017F8F4244}">
      <dsp:nvSpPr>
        <dsp:cNvPr id="0" name=""/>
        <dsp:cNvSpPr/>
      </dsp:nvSpPr>
      <dsp:spPr>
        <a:xfrm>
          <a:off x="6712025" y="1156111"/>
          <a:ext cx="806500" cy="31230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imes New Roman" panose="02020603050405020304" pitchFamily="18" charset="0"/>
            </a:rPr>
            <a:t>SWAf</a:t>
          </a:r>
        </a:p>
      </dsp:txBody>
      <dsp:txXfrm>
        <a:off x="6712025" y="1156111"/>
        <a:ext cx="806500" cy="312302"/>
      </dsp:txXfrm>
    </dsp:sp>
    <dsp:sp modelId="{07E1A28E-4619-48FE-BE65-DDCAD8835006}">
      <dsp:nvSpPr>
        <dsp:cNvPr id="0" name=""/>
        <dsp:cNvSpPr/>
      </dsp:nvSpPr>
      <dsp:spPr>
        <a:xfrm>
          <a:off x="6815762" y="159421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imes New Roman" panose="02020603050405020304" pitchFamily="18" charset="0"/>
            </a:rPr>
            <a:t>BENIN</a:t>
          </a:r>
        </a:p>
      </dsp:txBody>
      <dsp:txXfrm>
        <a:off x="6815762" y="1594210"/>
        <a:ext cx="599027" cy="299513"/>
      </dsp:txXfrm>
    </dsp:sp>
    <dsp:sp modelId="{308DC88E-548F-4122-85C9-24D0F265226D}">
      <dsp:nvSpPr>
        <dsp:cNvPr id="0" name=""/>
        <dsp:cNvSpPr/>
      </dsp:nvSpPr>
      <dsp:spPr>
        <a:xfrm>
          <a:off x="6703893" y="2019519"/>
          <a:ext cx="822763" cy="54989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BURKINA FASO</a:t>
          </a:r>
        </a:p>
      </dsp:txBody>
      <dsp:txXfrm>
        <a:off x="6703893" y="2019519"/>
        <a:ext cx="822763" cy="549892"/>
      </dsp:txXfrm>
    </dsp:sp>
    <dsp:sp modelId="{577E5F88-4713-4AD5-96EE-80E760A8CD22}">
      <dsp:nvSpPr>
        <dsp:cNvPr id="0" name=""/>
        <dsp:cNvSpPr/>
      </dsp:nvSpPr>
      <dsp:spPr>
        <a:xfrm>
          <a:off x="6759885" y="2695207"/>
          <a:ext cx="710781" cy="49285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IVORY COAST</a:t>
          </a:r>
        </a:p>
      </dsp:txBody>
      <dsp:txXfrm>
        <a:off x="6759885" y="2695207"/>
        <a:ext cx="710781" cy="492855"/>
      </dsp:txXfrm>
    </dsp:sp>
    <dsp:sp modelId="{DB4AFF76-66A5-476A-9A3E-D5A1A2D00CA5}">
      <dsp:nvSpPr>
        <dsp:cNvPr id="0" name=""/>
        <dsp:cNvSpPr/>
      </dsp:nvSpPr>
      <dsp:spPr>
        <a:xfrm>
          <a:off x="6815762" y="3313859"/>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sz="1200" kern="1200" dirty="0">
              <a:latin typeface="Times New Roman" panose="02020603050405020304" pitchFamily="18" charset="0"/>
              <a:cs typeface="Times New Roman" panose="02020603050405020304" pitchFamily="18" charset="0"/>
            </a:rPr>
            <a:t>GABON</a:t>
          </a:r>
        </a:p>
      </dsp:txBody>
      <dsp:txXfrm>
        <a:off x="6815762" y="3313859"/>
        <a:ext cx="599027" cy="299513"/>
      </dsp:txXfrm>
    </dsp:sp>
    <dsp:sp modelId="{35D9F72E-6243-4D29-9CBB-A37D65CF7ECF}">
      <dsp:nvSpPr>
        <dsp:cNvPr id="0" name=""/>
        <dsp:cNvSpPr/>
      </dsp:nvSpPr>
      <dsp:spPr>
        <a:xfrm>
          <a:off x="6687525" y="3738563"/>
          <a:ext cx="886877" cy="58714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CAMEROON</a:t>
          </a:r>
        </a:p>
      </dsp:txBody>
      <dsp:txXfrm>
        <a:off x="6687525" y="3738563"/>
        <a:ext cx="886877" cy="587148"/>
      </dsp:txXfrm>
    </dsp:sp>
    <dsp:sp modelId="{C8B96A70-163E-4B55-A507-4D4B5A283790}">
      <dsp:nvSpPr>
        <dsp:cNvPr id="0" name=""/>
        <dsp:cNvSpPr/>
      </dsp:nvSpPr>
      <dsp:spPr>
        <a:xfrm>
          <a:off x="6815762" y="4452112"/>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NIGER</a:t>
          </a:r>
        </a:p>
      </dsp:txBody>
      <dsp:txXfrm>
        <a:off x="6815762" y="4452112"/>
        <a:ext cx="599027" cy="299513"/>
      </dsp:txXfrm>
    </dsp:sp>
    <dsp:sp modelId="{D5565758-3F89-4C37-BDC8-B0ED75D8D5DB}">
      <dsp:nvSpPr>
        <dsp:cNvPr id="0" name=""/>
        <dsp:cNvSpPr/>
      </dsp:nvSpPr>
      <dsp:spPr>
        <a:xfrm>
          <a:off x="6698963" y="4877422"/>
          <a:ext cx="832623" cy="29908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NIGERIA</a:t>
          </a:r>
        </a:p>
      </dsp:txBody>
      <dsp:txXfrm>
        <a:off x="6698963" y="4877422"/>
        <a:ext cx="832623" cy="299082"/>
      </dsp:txXfrm>
    </dsp:sp>
    <dsp:sp modelId="{EE48DACD-24D9-4689-AED4-0BA7EEA19DFF}">
      <dsp:nvSpPr>
        <dsp:cNvPr id="0" name=""/>
        <dsp:cNvSpPr/>
      </dsp:nvSpPr>
      <dsp:spPr>
        <a:xfrm>
          <a:off x="6907119" y="530230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imes New Roman" panose="02020603050405020304" pitchFamily="18" charset="0"/>
            </a:rPr>
            <a:t>TOGO</a:t>
          </a:r>
        </a:p>
      </dsp:txBody>
      <dsp:txXfrm>
        <a:off x="6907119" y="5302300"/>
        <a:ext cx="599027" cy="299513"/>
      </dsp:txXfrm>
    </dsp:sp>
    <dsp:sp modelId="{1FA8DEC9-EB74-4498-A263-741B48E7E03F}">
      <dsp:nvSpPr>
        <dsp:cNvPr id="0" name=""/>
        <dsp:cNvSpPr/>
      </dsp:nvSpPr>
      <dsp:spPr>
        <a:xfrm>
          <a:off x="7705165" y="115611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imes New Roman" panose="02020603050405020304" pitchFamily="18" charset="0"/>
            </a:rPr>
            <a:t>EU</a:t>
          </a:r>
        </a:p>
      </dsp:txBody>
      <dsp:txXfrm>
        <a:off x="7705165" y="1156111"/>
        <a:ext cx="599027" cy="299513"/>
      </dsp:txXfrm>
    </dsp:sp>
    <dsp:sp modelId="{35DB699F-3948-41A1-9115-F24FEB9E5506}">
      <dsp:nvSpPr>
        <dsp:cNvPr id="0" name=""/>
        <dsp:cNvSpPr/>
      </dsp:nvSpPr>
      <dsp:spPr>
        <a:xfrm>
          <a:off x="7705165" y="1581421"/>
          <a:ext cx="599027" cy="41937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ALBANIA</a:t>
          </a:r>
        </a:p>
      </dsp:txBody>
      <dsp:txXfrm>
        <a:off x="7705165" y="1581421"/>
        <a:ext cx="599027" cy="419379"/>
      </dsp:txXfrm>
    </dsp:sp>
    <dsp:sp modelId="{5BEE5647-B9B6-404C-9074-491EAD14A35C}">
      <dsp:nvSpPr>
        <dsp:cNvPr id="0" name=""/>
        <dsp:cNvSpPr/>
      </dsp:nvSpPr>
      <dsp:spPr>
        <a:xfrm>
          <a:off x="7668369" y="2126596"/>
          <a:ext cx="672617" cy="57547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BOSNIA AND HERZEGOVINA</a:t>
          </a:r>
        </a:p>
      </dsp:txBody>
      <dsp:txXfrm>
        <a:off x="7668369" y="2126596"/>
        <a:ext cx="672617" cy="575470"/>
      </dsp:txXfrm>
    </dsp:sp>
    <dsp:sp modelId="{ADF87A51-DD10-4A72-82AF-EDC827007988}">
      <dsp:nvSpPr>
        <dsp:cNvPr id="0" name=""/>
        <dsp:cNvSpPr/>
      </dsp:nvSpPr>
      <dsp:spPr>
        <a:xfrm>
          <a:off x="7596462" y="2827862"/>
          <a:ext cx="816432"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KOSOVO</a:t>
          </a:r>
        </a:p>
      </dsp:txBody>
      <dsp:txXfrm>
        <a:off x="7596462" y="2827862"/>
        <a:ext cx="816432" cy="299513"/>
      </dsp:txXfrm>
    </dsp:sp>
    <dsp:sp modelId="{09035394-8826-4128-BE87-887156BCC631}">
      <dsp:nvSpPr>
        <dsp:cNvPr id="0" name=""/>
        <dsp:cNvSpPr/>
      </dsp:nvSpPr>
      <dsp:spPr>
        <a:xfrm>
          <a:off x="7800570" y="3253171"/>
          <a:ext cx="723415" cy="49122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Times New Roman" panose="02020603050405020304" pitchFamily="18" charset="0"/>
            </a:rPr>
            <a:t>MACEDONIA</a:t>
          </a:r>
        </a:p>
      </dsp:txBody>
      <dsp:txXfrm>
        <a:off x="7800570" y="3253171"/>
        <a:ext cx="723415" cy="491223"/>
      </dsp:txXfrm>
    </dsp:sp>
    <dsp:sp modelId="{257096BD-94C0-48E1-B36C-C58D49EF99E3}">
      <dsp:nvSpPr>
        <dsp:cNvPr id="0" name=""/>
        <dsp:cNvSpPr/>
      </dsp:nvSpPr>
      <dsp:spPr>
        <a:xfrm>
          <a:off x="2930976" y="722607"/>
          <a:ext cx="1302273" cy="30560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imes New Roman" panose="02020603050405020304" pitchFamily="18" charset="0"/>
            </a:rPr>
            <a:t>PARLIAMENT</a:t>
          </a:r>
        </a:p>
      </dsp:txBody>
      <dsp:txXfrm>
        <a:off x="2930976" y="722607"/>
        <a:ext cx="1302273" cy="305605"/>
      </dsp:txXfrm>
    </dsp:sp>
    <dsp:sp modelId="{80DBC8D6-E044-4EC6-844E-9F756FBCE31C}">
      <dsp:nvSpPr>
        <dsp:cNvPr id="0" name=""/>
        <dsp:cNvSpPr/>
      </dsp:nvSpPr>
      <dsp:spPr>
        <a:xfrm>
          <a:off x="4359045" y="722607"/>
          <a:ext cx="975977" cy="30770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imes New Roman" panose="02020603050405020304" pitchFamily="18" charset="0"/>
            </a:rPr>
            <a:t>CABINET</a:t>
          </a:r>
        </a:p>
      </dsp:txBody>
      <dsp:txXfrm>
        <a:off x="4359045" y="722607"/>
        <a:ext cx="975977" cy="307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32C9E-669C-4EF5-9430-E5E61EBDEE4C}">
      <dsp:nvSpPr>
        <dsp:cNvPr id="0" name=""/>
        <dsp:cNvSpPr/>
      </dsp:nvSpPr>
      <dsp:spPr>
        <a:xfrm>
          <a:off x="4338128" y="1271707"/>
          <a:ext cx="2371219" cy="435559"/>
        </a:xfrm>
        <a:custGeom>
          <a:avLst/>
          <a:gdLst/>
          <a:ahLst/>
          <a:cxnLst/>
          <a:rect l="0" t="0" r="0" b="0"/>
          <a:pathLst>
            <a:path>
              <a:moveTo>
                <a:pt x="0" y="0"/>
              </a:moveTo>
              <a:lnTo>
                <a:pt x="0" y="369204"/>
              </a:lnTo>
              <a:lnTo>
                <a:pt x="2371219" y="369204"/>
              </a:lnTo>
              <a:lnTo>
                <a:pt x="2371219" y="43555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39FBDF-FAB1-47F1-8568-95C22CB0A1AE}">
      <dsp:nvSpPr>
        <dsp:cNvPr id="0" name=""/>
        <dsp:cNvSpPr/>
      </dsp:nvSpPr>
      <dsp:spPr>
        <a:xfrm>
          <a:off x="4338128" y="1271707"/>
          <a:ext cx="1183724" cy="435559"/>
        </a:xfrm>
        <a:custGeom>
          <a:avLst/>
          <a:gdLst/>
          <a:ahLst/>
          <a:cxnLst/>
          <a:rect l="0" t="0" r="0" b="0"/>
          <a:pathLst>
            <a:path>
              <a:moveTo>
                <a:pt x="0" y="0"/>
              </a:moveTo>
              <a:lnTo>
                <a:pt x="0" y="369204"/>
              </a:lnTo>
              <a:lnTo>
                <a:pt x="1183724" y="369204"/>
              </a:lnTo>
              <a:lnTo>
                <a:pt x="1183724" y="43555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F9ED8B-2BE6-40D3-AF87-89A7B47FDFD5}">
      <dsp:nvSpPr>
        <dsp:cNvPr id="0" name=""/>
        <dsp:cNvSpPr/>
      </dsp:nvSpPr>
      <dsp:spPr>
        <a:xfrm>
          <a:off x="4430574" y="2162100"/>
          <a:ext cx="4252043" cy="467320"/>
        </a:xfrm>
        <a:custGeom>
          <a:avLst/>
          <a:gdLst/>
          <a:ahLst/>
          <a:cxnLst/>
          <a:rect l="0" t="0" r="0" b="0"/>
          <a:pathLst>
            <a:path>
              <a:moveTo>
                <a:pt x="0" y="0"/>
              </a:moveTo>
              <a:lnTo>
                <a:pt x="0" y="400965"/>
              </a:lnTo>
              <a:lnTo>
                <a:pt x="4252043" y="400965"/>
              </a:lnTo>
              <a:lnTo>
                <a:pt x="4252043" y="4673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1F4F05-ED41-49FB-80B0-58219696364B}">
      <dsp:nvSpPr>
        <dsp:cNvPr id="0" name=""/>
        <dsp:cNvSpPr/>
      </dsp:nvSpPr>
      <dsp:spPr>
        <a:xfrm>
          <a:off x="4430574" y="2162100"/>
          <a:ext cx="3247308" cy="467320"/>
        </a:xfrm>
        <a:custGeom>
          <a:avLst/>
          <a:gdLst/>
          <a:ahLst/>
          <a:cxnLst/>
          <a:rect l="0" t="0" r="0" b="0"/>
          <a:pathLst>
            <a:path>
              <a:moveTo>
                <a:pt x="0" y="0"/>
              </a:moveTo>
              <a:lnTo>
                <a:pt x="0" y="400965"/>
              </a:lnTo>
              <a:lnTo>
                <a:pt x="3247308" y="400965"/>
              </a:lnTo>
              <a:lnTo>
                <a:pt x="3247308" y="4673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F471C1-9395-40CD-9836-BEA846E86E44}">
      <dsp:nvSpPr>
        <dsp:cNvPr id="0" name=""/>
        <dsp:cNvSpPr/>
      </dsp:nvSpPr>
      <dsp:spPr>
        <a:xfrm>
          <a:off x="4430574" y="2162100"/>
          <a:ext cx="2016979" cy="467320"/>
        </a:xfrm>
        <a:custGeom>
          <a:avLst/>
          <a:gdLst/>
          <a:ahLst/>
          <a:cxnLst/>
          <a:rect l="0" t="0" r="0" b="0"/>
          <a:pathLst>
            <a:path>
              <a:moveTo>
                <a:pt x="0" y="0"/>
              </a:moveTo>
              <a:lnTo>
                <a:pt x="0" y="400965"/>
              </a:lnTo>
              <a:lnTo>
                <a:pt x="2016979" y="400965"/>
              </a:lnTo>
              <a:lnTo>
                <a:pt x="2016979" y="4673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316676-A810-45BA-9ACA-FDCE27FA5C33}">
      <dsp:nvSpPr>
        <dsp:cNvPr id="0" name=""/>
        <dsp:cNvSpPr/>
      </dsp:nvSpPr>
      <dsp:spPr>
        <a:xfrm>
          <a:off x="4430574" y="2162100"/>
          <a:ext cx="707453" cy="467320"/>
        </a:xfrm>
        <a:custGeom>
          <a:avLst/>
          <a:gdLst/>
          <a:ahLst/>
          <a:cxnLst/>
          <a:rect l="0" t="0" r="0" b="0"/>
          <a:pathLst>
            <a:path>
              <a:moveTo>
                <a:pt x="0" y="0"/>
              </a:moveTo>
              <a:lnTo>
                <a:pt x="0" y="400965"/>
              </a:lnTo>
              <a:lnTo>
                <a:pt x="707453" y="400965"/>
              </a:lnTo>
              <a:lnTo>
                <a:pt x="707453" y="4673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E0E203-8571-4AEF-8743-D36A8DCFE9CD}">
      <dsp:nvSpPr>
        <dsp:cNvPr id="0" name=""/>
        <dsp:cNvSpPr/>
      </dsp:nvSpPr>
      <dsp:spPr>
        <a:xfrm>
          <a:off x="4127813" y="2162100"/>
          <a:ext cx="302761" cy="467320"/>
        </a:xfrm>
        <a:custGeom>
          <a:avLst/>
          <a:gdLst/>
          <a:ahLst/>
          <a:cxnLst/>
          <a:rect l="0" t="0" r="0" b="0"/>
          <a:pathLst>
            <a:path>
              <a:moveTo>
                <a:pt x="302761" y="0"/>
              </a:moveTo>
              <a:lnTo>
                <a:pt x="302761" y="400965"/>
              </a:lnTo>
              <a:lnTo>
                <a:pt x="0" y="400965"/>
              </a:lnTo>
              <a:lnTo>
                <a:pt x="0" y="4673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392072-C497-4765-AA7B-BEA962429902}">
      <dsp:nvSpPr>
        <dsp:cNvPr id="0" name=""/>
        <dsp:cNvSpPr/>
      </dsp:nvSpPr>
      <dsp:spPr>
        <a:xfrm>
          <a:off x="3222891" y="2162100"/>
          <a:ext cx="1207683" cy="467320"/>
        </a:xfrm>
        <a:custGeom>
          <a:avLst/>
          <a:gdLst/>
          <a:ahLst/>
          <a:cxnLst/>
          <a:rect l="0" t="0" r="0" b="0"/>
          <a:pathLst>
            <a:path>
              <a:moveTo>
                <a:pt x="1207683" y="0"/>
              </a:moveTo>
              <a:lnTo>
                <a:pt x="1207683" y="400965"/>
              </a:lnTo>
              <a:lnTo>
                <a:pt x="0" y="400965"/>
              </a:lnTo>
              <a:lnTo>
                <a:pt x="0" y="4673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7C0E9-4E44-4A06-8F49-00F120069518}">
      <dsp:nvSpPr>
        <dsp:cNvPr id="0" name=""/>
        <dsp:cNvSpPr/>
      </dsp:nvSpPr>
      <dsp:spPr>
        <a:xfrm>
          <a:off x="2236349" y="2162100"/>
          <a:ext cx="2194225" cy="467320"/>
        </a:xfrm>
        <a:custGeom>
          <a:avLst/>
          <a:gdLst/>
          <a:ahLst/>
          <a:cxnLst/>
          <a:rect l="0" t="0" r="0" b="0"/>
          <a:pathLst>
            <a:path>
              <a:moveTo>
                <a:pt x="2194225" y="0"/>
              </a:moveTo>
              <a:lnTo>
                <a:pt x="2194225" y="400965"/>
              </a:lnTo>
              <a:lnTo>
                <a:pt x="0" y="400965"/>
              </a:lnTo>
              <a:lnTo>
                <a:pt x="0" y="4673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09B1F-6578-48F2-B79D-EDA057345112}">
      <dsp:nvSpPr>
        <dsp:cNvPr id="0" name=""/>
        <dsp:cNvSpPr/>
      </dsp:nvSpPr>
      <dsp:spPr>
        <a:xfrm>
          <a:off x="1318530" y="2162100"/>
          <a:ext cx="3112043" cy="481074"/>
        </a:xfrm>
        <a:custGeom>
          <a:avLst/>
          <a:gdLst/>
          <a:ahLst/>
          <a:cxnLst/>
          <a:rect l="0" t="0" r="0" b="0"/>
          <a:pathLst>
            <a:path>
              <a:moveTo>
                <a:pt x="3112043" y="0"/>
              </a:moveTo>
              <a:lnTo>
                <a:pt x="3112043" y="414720"/>
              </a:lnTo>
              <a:lnTo>
                <a:pt x="0" y="414720"/>
              </a:lnTo>
              <a:lnTo>
                <a:pt x="0" y="48107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22B5EF-76E2-4786-82EC-86C969B79DD2}">
      <dsp:nvSpPr>
        <dsp:cNvPr id="0" name=""/>
        <dsp:cNvSpPr/>
      </dsp:nvSpPr>
      <dsp:spPr>
        <a:xfrm>
          <a:off x="415839" y="2162100"/>
          <a:ext cx="4014735" cy="467320"/>
        </a:xfrm>
        <a:custGeom>
          <a:avLst/>
          <a:gdLst/>
          <a:ahLst/>
          <a:cxnLst/>
          <a:rect l="0" t="0" r="0" b="0"/>
          <a:pathLst>
            <a:path>
              <a:moveTo>
                <a:pt x="4014735" y="0"/>
              </a:moveTo>
              <a:lnTo>
                <a:pt x="4014735" y="400965"/>
              </a:lnTo>
              <a:lnTo>
                <a:pt x="0" y="400965"/>
              </a:lnTo>
              <a:lnTo>
                <a:pt x="0" y="4673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ADD799-2EDB-4B78-98D7-9470964D5796}">
      <dsp:nvSpPr>
        <dsp:cNvPr id="0" name=""/>
        <dsp:cNvSpPr/>
      </dsp:nvSpPr>
      <dsp:spPr>
        <a:xfrm>
          <a:off x="4338128" y="1271707"/>
          <a:ext cx="92445" cy="435559"/>
        </a:xfrm>
        <a:custGeom>
          <a:avLst/>
          <a:gdLst/>
          <a:ahLst/>
          <a:cxnLst/>
          <a:rect l="0" t="0" r="0" b="0"/>
          <a:pathLst>
            <a:path>
              <a:moveTo>
                <a:pt x="0" y="0"/>
              </a:moveTo>
              <a:lnTo>
                <a:pt x="0" y="369204"/>
              </a:lnTo>
              <a:lnTo>
                <a:pt x="92445" y="369204"/>
              </a:lnTo>
              <a:lnTo>
                <a:pt x="92445" y="43555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DE8D8-5214-4FA2-92C9-75D0BB4E1671}">
      <dsp:nvSpPr>
        <dsp:cNvPr id="0" name=""/>
        <dsp:cNvSpPr/>
      </dsp:nvSpPr>
      <dsp:spPr>
        <a:xfrm>
          <a:off x="3312930" y="1271707"/>
          <a:ext cx="1025198" cy="435559"/>
        </a:xfrm>
        <a:custGeom>
          <a:avLst/>
          <a:gdLst/>
          <a:ahLst/>
          <a:cxnLst/>
          <a:rect l="0" t="0" r="0" b="0"/>
          <a:pathLst>
            <a:path>
              <a:moveTo>
                <a:pt x="1025198" y="0"/>
              </a:moveTo>
              <a:lnTo>
                <a:pt x="1025198" y="369204"/>
              </a:lnTo>
              <a:lnTo>
                <a:pt x="0" y="369204"/>
              </a:lnTo>
              <a:lnTo>
                <a:pt x="0" y="43555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A19C7-A9B5-4CC6-92DE-CF36944E2AFA}">
      <dsp:nvSpPr>
        <dsp:cNvPr id="0" name=""/>
        <dsp:cNvSpPr/>
      </dsp:nvSpPr>
      <dsp:spPr>
        <a:xfrm>
          <a:off x="1984862" y="1271707"/>
          <a:ext cx="2353266" cy="435559"/>
        </a:xfrm>
        <a:custGeom>
          <a:avLst/>
          <a:gdLst/>
          <a:ahLst/>
          <a:cxnLst/>
          <a:rect l="0" t="0" r="0" b="0"/>
          <a:pathLst>
            <a:path>
              <a:moveTo>
                <a:pt x="2353266" y="0"/>
              </a:moveTo>
              <a:lnTo>
                <a:pt x="2353266" y="369204"/>
              </a:lnTo>
              <a:lnTo>
                <a:pt x="0" y="369204"/>
              </a:lnTo>
              <a:lnTo>
                <a:pt x="0" y="43555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EE6E8F-8E46-4BDB-A2A4-5321E9B7727D}">
      <dsp:nvSpPr>
        <dsp:cNvPr id="0" name=""/>
        <dsp:cNvSpPr/>
      </dsp:nvSpPr>
      <dsp:spPr>
        <a:xfrm>
          <a:off x="3485317" y="589622"/>
          <a:ext cx="1705623" cy="682085"/>
        </a:xfrm>
        <a:prstGeom prst="roundRect">
          <a:avLst>
            <a:gd name="adj" fmla="val 1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2">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D364BA3B-2C19-4B40-8FB3-0B08587AEEA1}">
      <dsp:nvSpPr>
        <dsp:cNvPr id="0" name=""/>
        <dsp:cNvSpPr/>
      </dsp:nvSpPr>
      <dsp:spPr>
        <a:xfrm>
          <a:off x="3564902" y="665228"/>
          <a:ext cx="1705623" cy="682085"/>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FF0000"/>
              </a:solidFill>
              <a:latin typeface="Times New Roman" pitchFamily="18" charset="0"/>
            </a:rPr>
            <a:t>ASRICA</a:t>
          </a:r>
          <a:r>
            <a:rPr lang="en-US" sz="1100" b="1" kern="1200" dirty="0">
              <a:solidFill>
                <a:srgbClr val="FF0000"/>
              </a:solidFill>
              <a:latin typeface="Times New Roman" pitchFamily="18" charset="0"/>
            </a:rPr>
            <a:t> ISLAMIC COUNTRIES CONFEDERATION PRESIDENT</a:t>
          </a:r>
        </a:p>
      </dsp:txBody>
      <dsp:txXfrm>
        <a:off x="3584880" y="685206"/>
        <a:ext cx="1665667" cy="642129"/>
      </dsp:txXfrm>
    </dsp:sp>
    <dsp:sp modelId="{81A90455-DEAE-4D11-B0BB-E0059FBF3772}">
      <dsp:nvSpPr>
        <dsp:cNvPr id="0" name=""/>
        <dsp:cNvSpPr/>
      </dsp:nvSpPr>
      <dsp:spPr>
        <a:xfrm>
          <a:off x="1488747" y="1707267"/>
          <a:ext cx="992230" cy="454833"/>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4768A44-FEBA-42CD-BFE6-CF82C1F418F7}">
      <dsp:nvSpPr>
        <dsp:cNvPr id="0" name=""/>
        <dsp:cNvSpPr/>
      </dsp:nvSpPr>
      <dsp:spPr>
        <a:xfrm>
          <a:off x="1568333" y="1782873"/>
          <a:ext cx="992230" cy="454833"/>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rgbClr val="002060"/>
              </a:solidFill>
              <a:latin typeface="Times New Roman" pitchFamily="18" charset="0"/>
            </a:rPr>
            <a:t>MINISTRY OF JUSTICE</a:t>
          </a:r>
        </a:p>
      </dsp:txBody>
      <dsp:txXfrm>
        <a:off x="1581655" y="1796195"/>
        <a:ext cx="965586" cy="428189"/>
      </dsp:txXfrm>
    </dsp:sp>
    <dsp:sp modelId="{4ED49776-C0A4-4292-9495-CF1E94E7F46D}">
      <dsp:nvSpPr>
        <dsp:cNvPr id="0" name=""/>
        <dsp:cNvSpPr/>
      </dsp:nvSpPr>
      <dsp:spPr>
        <a:xfrm>
          <a:off x="2885802" y="1707267"/>
          <a:ext cx="854255" cy="454833"/>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CC0F31A9-B26F-4AB2-889C-8A03C59C218C}">
      <dsp:nvSpPr>
        <dsp:cNvPr id="0" name=""/>
        <dsp:cNvSpPr/>
      </dsp:nvSpPr>
      <dsp:spPr>
        <a:xfrm>
          <a:off x="2965388" y="1782873"/>
          <a:ext cx="854255" cy="454833"/>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rgbClr val="002060"/>
              </a:solidFill>
              <a:latin typeface="Times New Roman" pitchFamily="18" charset="0"/>
            </a:rPr>
            <a:t>MINISTRY OF DEFENSE</a:t>
          </a:r>
        </a:p>
      </dsp:txBody>
      <dsp:txXfrm>
        <a:off x="2978710" y="1796195"/>
        <a:ext cx="827611" cy="428189"/>
      </dsp:txXfrm>
    </dsp:sp>
    <dsp:sp modelId="{99C2105B-3493-41C9-8EA4-A9D714CE901F}">
      <dsp:nvSpPr>
        <dsp:cNvPr id="0" name=""/>
        <dsp:cNvSpPr/>
      </dsp:nvSpPr>
      <dsp:spPr>
        <a:xfrm>
          <a:off x="4003447" y="1707267"/>
          <a:ext cx="854255" cy="454833"/>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1C6E78FD-5F50-4276-BBC3-5FF72D1CDED0}">
      <dsp:nvSpPr>
        <dsp:cNvPr id="0" name=""/>
        <dsp:cNvSpPr/>
      </dsp:nvSpPr>
      <dsp:spPr>
        <a:xfrm>
          <a:off x="4083032" y="1782873"/>
          <a:ext cx="854255" cy="454833"/>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FF0000"/>
              </a:solidFill>
              <a:latin typeface="Times New Roman" pitchFamily="18" charset="0"/>
            </a:rPr>
            <a:t>MINISTRY OF DEFENSE INDUSTRY</a:t>
          </a:r>
        </a:p>
      </dsp:txBody>
      <dsp:txXfrm>
        <a:off x="4096354" y="1796195"/>
        <a:ext cx="827611" cy="428189"/>
      </dsp:txXfrm>
    </dsp:sp>
    <dsp:sp modelId="{C092BAF4-D7FC-4B6B-A334-1E55A5909BA1}">
      <dsp:nvSpPr>
        <dsp:cNvPr id="0" name=""/>
        <dsp:cNvSpPr/>
      </dsp:nvSpPr>
      <dsp:spPr>
        <a:xfrm>
          <a:off x="3241" y="2629421"/>
          <a:ext cx="825196" cy="454833"/>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A0719935-ABC7-4400-8B61-0AEF8DB00C27}">
      <dsp:nvSpPr>
        <dsp:cNvPr id="0" name=""/>
        <dsp:cNvSpPr/>
      </dsp:nvSpPr>
      <dsp:spPr>
        <a:xfrm>
          <a:off x="82827" y="2705027"/>
          <a:ext cx="825196" cy="454833"/>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Times New Roman" pitchFamily="18" charset="0"/>
            </a:rPr>
            <a:t>PRESIDENCY OF LAND VEHICLES</a:t>
          </a:r>
        </a:p>
      </dsp:txBody>
      <dsp:txXfrm>
        <a:off x="96149" y="2718349"/>
        <a:ext cx="798552" cy="428189"/>
      </dsp:txXfrm>
    </dsp:sp>
    <dsp:sp modelId="{EADF8F3C-20C4-4FE7-85A9-54EBAED406D3}">
      <dsp:nvSpPr>
        <dsp:cNvPr id="0" name=""/>
        <dsp:cNvSpPr/>
      </dsp:nvSpPr>
      <dsp:spPr>
        <a:xfrm>
          <a:off x="960097" y="2643175"/>
          <a:ext cx="716866" cy="454833"/>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8E09C2C6-6905-45EE-9DA0-EFCB33C90423}">
      <dsp:nvSpPr>
        <dsp:cNvPr id="0" name=""/>
        <dsp:cNvSpPr/>
      </dsp:nvSpPr>
      <dsp:spPr>
        <a:xfrm>
          <a:off x="1039683" y="2718781"/>
          <a:ext cx="716866" cy="454833"/>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Times New Roman" pitchFamily="18" charset="0"/>
            </a:rPr>
            <a:t>PRESIDENCY OF NAVAL VEHICLES</a:t>
          </a:r>
        </a:p>
      </dsp:txBody>
      <dsp:txXfrm>
        <a:off x="1053005" y="2732103"/>
        <a:ext cx="690222" cy="428189"/>
      </dsp:txXfrm>
    </dsp:sp>
    <dsp:sp modelId="{D654DA49-D458-400D-943A-E8A1B91565C2}">
      <dsp:nvSpPr>
        <dsp:cNvPr id="0" name=""/>
        <dsp:cNvSpPr/>
      </dsp:nvSpPr>
      <dsp:spPr>
        <a:xfrm>
          <a:off x="1856771" y="2629421"/>
          <a:ext cx="759155" cy="454833"/>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30C64D3F-42F6-4C9D-837D-A54B34286DEB}">
      <dsp:nvSpPr>
        <dsp:cNvPr id="0" name=""/>
        <dsp:cNvSpPr/>
      </dsp:nvSpPr>
      <dsp:spPr>
        <a:xfrm>
          <a:off x="1936357" y="2705027"/>
          <a:ext cx="759155" cy="454833"/>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Times New Roman" pitchFamily="18" charset="0"/>
            </a:rPr>
            <a:t>PRESIDENCY OF AVIATION SYSTEMS</a:t>
          </a:r>
        </a:p>
      </dsp:txBody>
      <dsp:txXfrm>
        <a:off x="1949679" y="2718349"/>
        <a:ext cx="732511" cy="428189"/>
      </dsp:txXfrm>
    </dsp:sp>
    <dsp:sp modelId="{58B3C3A1-0964-40EC-B699-C2E6703C40F1}">
      <dsp:nvSpPr>
        <dsp:cNvPr id="0" name=""/>
        <dsp:cNvSpPr/>
      </dsp:nvSpPr>
      <dsp:spPr>
        <a:xfrm>
          <a:off x="2781975" y="2629421"/>
          <a:ext cx="881831" cy="454833"/>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5447E135-B9A8-4693-94D3-954F709A68C0}">
      <dsp:nvSpPr>
        <dsp:cNvPr id="0" name=""/>
        <dsp:cNvSpPr/>
      </dsp:nvSpPr>
      <dsp:spPr>
        <a:xfrm>
          <a:off x="2861561" y="2705027"/>
          <a:ext cx="881831" cy="454833"/>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Times New Roman" pitchFamily="18" charset="0"/>
            </a:rPr>
            <a:t>PRESIDENCY OF SPACE SYSTEMS</a:t>
          </a:r>
        </a:p>
      </dsp:txBody>
      <dsp:txXfrm>
        <a:off x="2874883" y="2718349"/>
        <a:ext cx="855187" cy="428189"/>
      </dsp:txXfrm>
    </dsp:sp>
    <dsp:sp modelId="{531FD3B4-6396-4B59-A416-D3405BD86098}">
      <dsp:nvSpPr>
        <dsp:cNvPr id="0" name=""/>
        <dsp:cNvSpPr/>
      </dsp:nvSpPr>
      <dsp:spPr>
        <a:xfrm>
          <a:off x="3822978" y="2629421"/>
          <a:ext cx="609669" cy="454833"/>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7E972865-7FC8-43B8-A0AB-1662F2D8FB57}">
      <dsp:nvSpPr>
        <dsp:cNvPr id="0" name=""/>
        <dsp:cNvSpPr/>
      </dsp:nvSpPr>
      <dsp:spPr>
        <a:xfrm>
          <a:off x="3902564" y="2705027"/>
          <a:ext cx="609669" cy="454833"/>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Times New Roman" pitchFamily="18" charset="0"/>
            </a:rPr>
            <a:t>PRESIDENCY OF R&amp;D</a:t>
          </a:r>
        </a:p>
      </dsp:txBody>
      <dsp:txXfrm>
        <a:off x="3915886" y="2718349"/>
        <a:ext cx="583025" cy="428189"/>
      </dsp:txXfrm>
    </dsp:sp>
    <dsp:sp modelId="{2A400CA9-983E-4346-8CD5-462B4DEE7233}">
      <dsp:nvSpPr>
        <dsp:cNvPr id="0" name=""/>
        <dsp:cNvSpPr/>
      </dsp:nvSpPr>
      <dsp:spPr>
        <a:xfrm>
          <a:off x="4591819" y="2629421"/>
          <a:ext cx="1092415" cy="539582"/>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D78F9FB-0CAE-4A0B-8B58-11F41080748A}">
      <dsp:nvSpPr>
        <dsp:cNvPr id="0" name=""/>
        <dsp:cNvSpPr/>
      </dsp:nvSpPr>
      <dsp:spPr>
        <a:xfrm>
          <a:off x="4671405" y="2705027"/>
          <a:ext cx="1092415" cy="539582"/>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Times New Roman" pitchFamily="18" charset="0"/>
            </a:rPr>
            <a:t>AIR DEFENSE</a:t>
          </a:r>
          <a:r>
            <a:rPr lang="tr-TR" sz="800" b="1" kern="1200" dirty="0">
              <a:latin typeface="Times New Roman" pitchFamily="18" charset="0"/>
            </a:rPr>
            <a:t> </a:t>
          </a:r>
          <a:r>
            <a:rPr lang="en-US" sz="800" b="1" kern="1200" dirty="0">
              <a:latin typeface="Times New Roman" pitchFamily="18" charset="0"/>
            </a:rPr>
            <a:t>PRESIDENCY AIR DEFENSE AND WEAPON SYSTEMS</a:t>
          </a:r>
        </a:p>
      </dsp:txBody>
      <dsp:txXfrm>
        <a:off x="4687209" y="2720831"/>
        <a:ext cx="1060807" cy="507974"/>
      </dsp:txXfrm>
    </dsp:sp>
    <dsp:sp modelId="{78A30809-66F5-4A99-8D99-1827208519D1}">
      <dsp:nvSpPr>
        <dsp:cNvPr id="0" name=""/>
        <dsp:cNvSpPr/>
      </dsp:nvSpPr>
      <dsp:spPr>
        <a:xfrm>
          <a:off x="5843407" y="2629421"/>
          <a:ext cx="1208294" cy="423085"/>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A2D01BF1-91FA-4746-BA2C-10D211332208}">
      <dsp:nvSpPr>
        <dsp:cNvPr id="0" name=""/>
        <dsp:cNvSpPr/>
      </dsp:nvSpPr>
      <dsp:spPr>
        <a:xfrm>
          <a:off x="5922993" y="2705027"/>
          <a:ext cx="1208294" cy="423085"/>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Times New Roman" pitchFamily="18" charset="0"/>
            </a:rPr>
            <a:t>PRESIDENCY OF STANDARDIZATION AND METROLOGY</a:t>
          </a:r>
        </a:p>
      </dsp:txBody>
      <dsp:txXfrm>
        <a:off x="5935385" y="2717419"/>
        <a:ext cx="1183510" cy="398301"/>
      </dsp:txXfrm>
    </dsp:sp>
    <dsp:sp modelId="{F3A1F1A2-202A-4AE6-A13E-2D10CE8B731B}">
      <dsp:nvSpPr>
        <dsp:cNvPr id="0" name=""/>
        <dsp:cNvSpPr/>
      </dsp:nvSpPr>
      <dsp:spPr>
        <a:xfrm>
          <a:off x="7210873" y="2629421"/>
          <a:ext cx="934019" cy="454833"/>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64E7297F-007D-4CBB-853C-2B0486F92A6B}">
      <dsp:nvSpPr>
        <dsp:cNvPr id="0" name=""/>
        <dsp:cNvSpPr/>
      </dsp:nvSpPr>
      <dsp:spPr>
        <a:xfrm>
          <a:off x="7290459" y="2705027"/>
          <a:ext cx="934019" cy="454833"/>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Times New Roman" pitchFamily="18" charset="0"/>
            </a:rPr>
            <a:t>PRESIDENCY OF ELECTRONIC WARFARE SYSTEMS</a:t>
          </a:r>
        </a:p>
      </dsp:txBody>
      <dsp:txXfrm>
        <a:off x="7303781" y="2718349"/>
        <a:ext cx="907375" cy="428189"/>
      </dsp:txXfrm>
    </dsp:sp>
    <dsp:sp modelId="{1D25073D-87CF-4396-9D8D-CF1CC0536FC2}">
      <dsp:nvSpPr>
        <dsp:cNvPr id="0" name=""/>
        <dsp:cNvSpPr/>
      </dsp:nvSpPr>
      <dsp:spPr>
        <a:xfrm>
          <a:off x="8304064" y="2629421"/>
          <a:ext cx="757107" cy="454833"/>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4A4FCA14-30F4-4936-A9CD-120756ABFD3F}">
      <dsp:nvSpPr>
        <dsp:cNvPr id="0" name=""/>
        <dsp:cNvSpPr/>
      </dsp:nvSpPr>
      <dsp:spPr>
        <a:xfrm>
          <a:off x="8383650" y="2705027"/>
          <a:ext cx="757107" cy="454833"/>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Times New Roman" pitchFamily="18" charset="0"/>
            </a:rPr>
            <a:t>PRESIDENCY OF CYBER SECURITY</a:t>
          </a:r>
        </a:p>
      </dsp:txBody>
      <dsp:txXfrm>
        <a:off x="8396972" y="2718349"/>
        <a:ext cx="730463" cy="428189"/>
      </dsp:txXfrm>
    </dsp:sp>
    <dsp:sp modelId="{7CCF9E82-10C7-42E2-BE67-0EAF69DFA3FE}">
      <dsp:nvSpPr>
        <dsp:cNvPr id="0" name=""/>
        <dsp:cNvSpPr/>
      </dsp:nvSpPr>
      <dsp:spPr>
        <a:xfrm>
          <a:off x="5121091" y="1707267"/>
          <a:ext cx="801523" cy="454833"/>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5579AD4-3473-48B4-B39A-2912D35ED02A}">
      <dsp:nvSpPr>
        <dsp:cNvPr id="0" name=""/>
        <dsp:cNvSpPr/>
      </dsp:nvSpPr>
      <dsp:spPr>
        <a:xfrm>
          <a:off x="5200677" y="1782873"/>
          <a:ext cx="801523" cy="454833"/>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rgbClr val="002060"/>
              </a:solidFill>
              <a:latin typeface="Times New Roman" pitchFamily="18" charset="0"/>
            </a:rPr>
            <a:t>MINISTRY OF INTERNAL AFFAIRS</a:t>
          </a:r>
        </a:p>
      </dsp:txBody>
      <dsp:txXfrm>
        <a:off x="5213999" y="1796195"/>
        <a:ext cx="774879" cy="428189"/>
      </dsp:txXfrm>
    </dsp:sp>
    <dsp:sp modelId="{29F8470E-6396-4E69-8084-222A3650EDCE}">
      <dsp:nvSpPr>
        <dsp:cNvPr id="0" name=""/>
        <dsp:cNvSpPr/>
      </dsp:nvSpPr>
      <dsp:spPr>
        <a:xfrm>
          <a:off x="6308587" y="1707267"/>
          <a:ext cx="801523" cy="454833"/>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8473E07B-132D-4ECD-A5B6-E631D7601D34}">
      <dsp:nvSpPr>
        <dsp:cNvPr id="0" name=""/>
        <dsp:cNvSpPr/>
      </dsp:nvSpPr>
      <dsp:spPr>
        <a:xfrm>
          <a:off x="6388172" y="1782873"/>
          <a:ext cx="801523" cy="454833"/>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rgbClr val="002060"/>
              </a:solidFill>
              <a:latin typeface="Times New Roman" pitchFamily="18" charset="0"/>
            </a:rPr>
            <a:t>MINISTRY OF FOREIGN AFFAIRS</a:t>
          </a:r>
        </a:p>
      </dsp:txBody>
      <dsp:txXfrm>
        <a:off x="6401494" y="1796195"/>
        <a:ext cx="774879" cy="4281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32C9E-669C-4EF5-9430-E5E61EBDEE4C}">
      <dsp:nvSpPr>
        <dsp:cNvPr id="0" name=""/>
        <dsp:cNvSpPr/>
      </dsp:nvSpPr>
      <dsp:spPr>
        <a:xfrm>
          <a:off x="4199770" y="1358247"/>
          <a:ext cx="2524609" cy="886148"/>
        </a:xfrm>
        <a:custGeom>
          <a:avLst/>
          <a:gdLst/>
          <a:ahLst/>
          <a:cxnLst/>
          <a:rect l="0" t="0" r="0" b="0"/>
          <a:pathLst>
            <a:path>
              <a:moveTo>
                <a:pt x="0" y="0"/>
              </a:moveTo>
              <a:lnTo>
                <a:pt x="0" y="792927"/>
              </a:lnTo>
              <a:lnTo>
                <a:pt x="2524609" y="792927"/>
              </a:lnTo>
              <a:lnTo>
                <a:pt x="2524609" y="8861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39FBDF-FAB1-47F1-8568-95C22CB0A1AE}">
      <dsp:nvSpPr>
        <dsp:cNvPr id="0" name=""/>
        <dsp:cNvSpPr/>
      </dsp:nvSpPr>
      <dsp:spPr>
        <a:xfrm>
          <a:off x="4199770" y="1358247"/>
          <a:ext cx="1294706" cy="886148"/>
        </a:xfrm>
        <a:custGeom>
          <a:avLst/>
          <a:gdLst/>
          <a:ahLst/>
          <a:cxnLst/>
          <a:rect l="0" t="0" r="0" b="0"/>
          <a:pathLst>
            <a:path>
              <a:moveTo>
                <a:pt x="0" y="0"/>
              </a:moveTo>
              <a:lnTo>
                <a:pt x="0" y="792927"/>
              </a:lnTo>
              <a:lnTo>
                <a:pt x="1294706" y="792927"/>
              </a:lnTo>
              <a:lnTo>
                <a:pt x="1294706" y="8861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E9184-1F34-4BB5-BC02-D3FB458EAE73}">
      <dsp:nvSpPr>
        <dsp:cNvPr id="0" name=""/>
        <dsp:cNvSpPr/>
      </dsp:nvSpPr>
      <dsp:spPr>
        <a:xfrm>
          <a:off x="4264575" y="2883386"/>
          <a:ext cx="3639412" cy="310450"/>
        </a:xfrm>
        <a:custGeom>
          <a:avLst/>
          <a:gdLst/>
          <a:ahLst/>
          <a:cxnLst/>
          <a:rect l="0" t="0" r="0" b="0"/>
          <a:pathLst>
            <a:path>
              <a:moveTo>
                <a:pt x="0" y="0"/>
              </a:moveTo>
              <a:lnTo>
                <a:pt x="0" y="217229"/>
              </a:lnTo>
              <a:lnTo>
                <a:pt x="3639412" y="217229"/>
              </a:lnTo>
              <a:lnTo>
                <a:pt x="3639412" y="3104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F9ED8B-2BE6-40D3-AF87-89A7B47FDFD5}">
      <dsp:nvSpPr>
        <dsp:cNvPr id="0" name=""/>
        <dsp:cNvSpPr/>
      </dsp:nvSpPr>
      <dsp:spPr>
        <a:xfrm>
          <a:off x="4264575" y="2883386"/>
          <a:ext cx="2388866" cy="292660"/>
        </a:xfrm>
        <a:custGeom>
          <a:avLst/>
          <a:gdLst/>
          <a:ahLst/>
          <a:cxnLst/>
          <a:rect l="0" t="0" r="0" b="0"/>
          <a:pathLst>
            <a:path>
              <a:moveTo>
                <a:pt x="0" y="0"/>
              </a:moveTo>
              <a:lnTo>
                <a:pt x="0" y="199439"/>
              </a:lnTo>
              <a:lnTo>
                <a:pt x="2388866" y="199439"/>
              </a:lnTo>
              <a:lnTo>
                <a:pt x="2388866" y="2926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316676-A810-45BA-9ACA-FDCE27FA5C33}">
      <dsp:nvSpPr>
        <dsp:cNvPr id="0" name=""/>
        <dsp:cNvSpPr/>
      </dsp:nvSpPr>
      <dsp:spPr>
        <a:xfrm>
          <a:off x="4264575" y="2883386"/>
          <a:ext cx="1158964" cy="292660"/>
        </a:xfrm>
        <a:custGeom>
          <a:avLst/>
          <a:gdLst/>
          <a:ahLst/>
          <a:cxnLst/>
          <a:rect l="0" t="0" r="0" b="0"/>
          <a:pathLst>
            <a:path>
              <a:moveTo>
                <a:pt x="0" y="0"/>
              </a:moveTo>
              <a:lnTo>
                <a:pt x="0" y="199439"/>
              </a:lnTo>
              <a:lnTo>
                <a:pt x="1158964" y="199439"/>
              </a:lnTo>
              <a:lnTo>
                <a:pt x="1158964" y="2926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E0E203-8571-4AEF-8743-D36A8DCFE9CD}">
      <dsp:nvSpPr>
        <dsp:cNvPr id="0" name=""/>
        <dsp:cNvSpPr/>
      </dsp:nvSpPr>
      <dsp:spPr>
        <a:xfrm>
          <a:off x="4147917" y="2883386"/>
          <a:ext cx="91440" cy="292660"/>
        </a:xfrm>
        <a:custGeom>
          <a:avLst/>
          <a:gdLst/>
          <a:ahLst/>
          <a:cxnLst/>
          <a:rect l="0" t="0" r="0" b="0"/>
          <a:pathLst>
            <a:path>
              <a:moveTo>
                <a:pt x="116657" y="0"/>
              </a:moveTo>
              <a:lnTo>
                <a:pt x="116657" y="199439"/>
              </a:lnTo>
              <a:lnTo>
                <a:pt x="45720" y="199439"/>
              </a:lnTo>
              <a:lnTo>
                <a:pt x="45720" y="2926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392072-C497-4765-AA7B-BEA962429902}">
      <dsp:nvSpPr>
        <dsp:cNvPr id="0" name=""/>
        <dsp:cNvSpPr/>
      </dsp:nvSpPr>
      <dsp:spPr>
        <a:xfrm>
          <a:off x="2963735" y="2883386"/>
          <a:ext cx="1300840" cy="292660"/>
        </a:xfrm>
        <a:custGeom>
          <a:avLst/>
          <a:gdLst/>
          <a:ahLst/>
          <a:cxnLst/>
          <a:rect l="0" t="0" r="0" b="0"/>
          <a:pathLst>
            <a:path>
              <a:moveTo>
                <a:pt x="1300840" y="0"/>
              </a:moveTo>
              <a:lnTo>
                <a:pt x="1300840" y="199439"/>
              </a:lnTo>
              <a:lnTo>
                <a:pt x="0" y="199439"/>
              </a:lnTo>
              <a:lnTo>
                <a:pt x="0" y="2926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7C0E9-4E44-4A06-8F49-00F120069518}">
      <dsp:nvSpPr>
        <dsp:cNvPr id="0" name=""/>
        <dsp:cNvSpPr/>
      </dsp:nvSpPr>
      <dsp:spPr>
        <a:xfrm>
          <a:off x="1733832" y="2883386"/>
          <a:ext cx="2530742" cy="292660"/>
        </a:xfrm>
        <a:custGeom>
          <a:avLst/>
          <a:gdLst/>
          <a:ahLst/>
          <a:cxnLst/>
          <a:rect l="0" t="0" r="0" b="0"/>
          <a:pathLst>
            <a:path>
              <a:moveTo>
                <a:pt x="2530742" y="0"/>
              </a:moveTo>
              <a:lnTo>
                <a:pt x="2530742" y="199439"/>
              </a:lnTo>
              <a:lnTo>
                <a:pt x="0" y="199439"/>
              </a:lnTo>
              <a:lnTo>
                <a:pt x="0" y="2926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09B1F-6578-48F2-B79D-EDA057345112}">
      <dsp:nvSpPr>
        <dsp:cNvPr id="0" name=""/>
        <dsp:cNvSpPr/>
      </dsp:nvSpPr>
      <dsp:spPr>
        <a:xfrm>
          <a:off x="549867" y="2883386"/>
          <a:ext cx="3714707" cy="283868"/>
        </a:xfrm>
        <a:custGeom>
          <a:avLst/>
          <a:gdLst/>
          <a:ahLst/>
          <a:cxnLst/>
          <a:rect l="0" t="0" r="0" b="0"/>
          <a:pathLst>
            <a:path>
              <a:moveTo>
                <a:pt x="3714707" y="0"/>
              </a:moveTo>
              <a:lnTo>
                <a:pt x="3714707" y="190647"/>
              </a:lnTo>
              <a:lnTo>
                <a:pt x="0" y="190647"/>
              </a:lnTo>
              <a:lnTo>
                <a:pt x="0" y="28386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ADD799-2EDB-4B78-98D7-9470964D5796}">
      <dsp:nvSpPr>
        <dsp:cNvPr id="0" name=""/>
        <dsp:cNvSpPr/>
      </dsp:nvSpPr>
      <dsp:spPr>
        <a:xfrm>
          <a:off x="4154050" y="1358247"/>
          <a:ext cx="91440" cy="886148"/>
        </a:xfrm>
        <a:custGeom>
          <a:avLst/>
          <a:gdLst/>
          <a:ahLst/>
          <a:cxnLst/>
          <a:rect l="0" t="0" r="0" b="0"/>
          <a:pathLst>
            <a:path>
              <a:moveTo>
                <a:pt x="45720" y="0"/>
              </a:moveTo>
              <a:lnTo>
                <a:pt x="45720" y="792927"/>
              </a:lnTo>
              <a:lnTo>
                <a:pt x="110524" y="792927"/>
              </a:lnTo>
              <a:lnTo>
                <a:pt x="110524" y="8861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DE8D8-5214-4FA2-92C9-75D0BB4E1671}">
      <dsp:nvSpPr>
        <dsp:cNvPr id="0" name=""/>
        <dsp:cNvSpPr/>
      </dsp:nvSpPr>
      <dsp:spPr>
        <a:xfrm>
          <a:off x="3034673" y="1358247"/>
          <a:ext cx="1165097" cy="886148"/>
        </a:xfrm>
        <a:custGeom>
          <a:avLst/>
          <a:gdLst/>
          <a:ahLst/>
          <a:cxnLst/>
          <a:rect l="0" t="0" r="0" b="0"/>
          <a:pathLst>
            <a:path>
              <a:moveTo>
                <a:pt x="1165097" y="0"/>
              </a:moveTo>
              <a:lnTo>
                <a:pt x="1165097" y="792927"/>
              </a:lnTo>
              <a:lnTo>
                <a:pt x="0" y="792927"/>
              </a:lnTo>
              <a:lnTo>
                <a:pt x="0" y="8861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A19C7-A9B5-4CC6-92DE-CF36944E2AFA}">
      <dsp:nvSpPr>
        <dsp:cNvPr id="0" name=""/>
        <dsp:cNvSpPr/>
      </dsp:nvSpPr>
      <dsp:spPr>
        <a:xfrm>
          <a:off x="1804770" y="1358247"/>
          <a:ext cx="2394999" cy="886148"/>
        </a:xfrm>
        <a:custGeom>
          <a:avLst/>
          <a:gdLst/>
          <a:ahLst/>
          <a:cxnLst/>
          <a:rect l="0" t="0" r="0" b="0"/>
          <a:pathLst>
            <a:path>
              <a:moveTo>
                <a:pt x="2394999" y="0"/>
              </a:moveTo>
              <a:lnTo>
                <a:pt x="2394999" y="792927"/>
              </a:lnTo>
              <a:lnTo>
                <a:pt x="0" y="792927"/>
              </a:lnTo>
              <a:lnTo>
                <a:pt x="0" y="8861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EE6E8F-8E46-4BDB-A2A4-5321E9B7727D}">
      <dsp:nvSpPr>
        <dsp:cNvPr id="0" name=""/>
        <dsp:cNvSpPr/>
      </dsp:nvSpPr>
      <dsp:spPr>
        <a:xfrm>
          <a:off x="3261823" y="453808"/>
          <a:ext cx="1875893" cy="904439"/>
        </a:xfrm>
        <a:prstGeom prst="roundRect">
          <a:avLst>
            <a:gd name="adj" fmla="val 1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2">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D364BA3B-2C19-4B40-8FB3-0B08587AEEA1}">
      <dsp:nvSpPr>
        <dsp:cNvPr id="0" name=""/>
        <dsp:cNvSpPr/>
      </dsp:nvSpPr>
      <dsp:spPr>
        <a:xfrm>
          <a:off x="3373633" y="560027"/>
          <a:ext cx="1875893" cy="904439"/>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itchFamily="18" charset="0"/>
            </a:rPr>
            <a:t>ASRICA</a:t>
          </a:r>
        </a:p>
        <a:p>
          <a:pPr marL="0" lvl="0" indent="0" algn="ctr" defTabSz="533400">
            <a:lnSpc>
              <a:spcPct val="90000"/>
            </a:lnSpc>
            <a:spcBef>
              <a:spcPct val="0"/>
            </a:spcBef>
            <a:spcAft>
              <a:spcPct val="35000"/>
            </a:spcAft>
            <a:buNone/>
          </a:pPr>
          <a:r>
            <a:rPr lang="en-US" sz="1200" b="1" kern="1200" dirty="0">
              <a:latin typeface="Times New Roman" pitchFamily="18" charset="0"/>
            </a:rPr>
            <a:t> ISLAMIC COUNTRIES CONFEDERATION </a:t>
          </a:r>
        </a:p>
        <a:p>
          <a:pPr marL="0" lvl="0" indent="0" algn="ctr" defTabSz="533400">
            <a:lnSpc>
              <a:spcPct val="90000"/>
            </a:lnSpc>
            <a:spcBef>
              <a:spcPct val="0"/>
            </a:spcBef>
            <a:spcAft>
              <a:spcPct val="35000"/>
            </a:spcAft>
            <a:buNone/>
          </a:pPr>
          <a:r>
            <a:rPr lang="en-US" sz="1200" b="1" kern="1200" dirty="0">
              <a:latin typeface="Times New Roman" pitchFamily="18" charset="0"/>
            </a:rPr>
            <a:t>PRESIDENT</a:t>
          </a:r>
        </a:p>
      </dsp:txBody>
      <dsp:txXfrm>
        <a:off x="3400123" y="586517"/>
        <a:ext cx="1822913" cy="851459"/>
      </dsp:txXfrm>
    </dsp:sp>
    <dsp:sp modelId="{81A90455-DEAE-4D11-B0BB-E0059FBF3772}">
      <dsp:nvSpPr>
        <dsp:cNvPr id="0" name=""/>
        <dsp:cNvSpPr/>
      </dsp:nvSpPr>
      <dsp:spPr>
        <a:xfrm>
          <a:off x="1301628" y="2244396"/>
          <a:ext cx="1006283" cy="638990"/>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4768A44-FEBA-42CD-BFE6-CF82C1F418F7}">
      <dsp:nvSpPr>
        <dsp:cNvPr id="0" name=""/>
        <dsp:cNvSpPr/>
      </dsp:nvSpPr>
      <dsp:spPr>
        <a:xfrm>
          <a:off x="1413438" y="2350614"/>
          <a:ext cx="1006283" cy="638990"/>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itchFamily="18" charset="0"/>
            </a:rPr>
            <a:t>JUSTICE </a:t>
          </a:r>
        </a:p>
        <a:p>
          <a:pPr marL="0" lvl="0" indent="0" algn="ctr" defTabSz="533400">
            <a:lnSpc>
              <a:spcPct val="90000"/>
            </a:lnSpc>
            <a:spcBef>
              <a:spcPct val="0"/>
            </a:spcBef>
            <a:spcAft>
              <a:spcPct val="35000"/>
            </a:spcAft>
            <a:buNone/>
          </a:pPr>
          <a:r>
            <a:rPr lang="en-US" sz="1200" b="1" kern="1200" dirty="0">
              <a:latin typeface="Times New Roman" pitchFamily="18" charset="0"/>
            </a:rPr>
            <a:t>FOREIGN AFFAIRS</a:t>
          </a:r>
        </a:p>
      </dsp:txBody>
      <dsp:txXfrm>
        <a:off x="1432153" y="2369329"/>
        <a:ext cx="968853" cy="601560"/>
      </dsp:txXfrm>
    </dsp:sp>
    <dsp:sp modelId="{4ED49776-C0A4-4292-9495-CF1E94E7F46D}">
      <dsp:nvSpPr>
        <dsp:cNvPr id="0" name=""/>
        <dsp:cNvSpPr/>
      </dsp:nvSpPr>
      <dsp:spPr>
        <a:xfrm>
          <a:off x="2531531" y="2244396"/>
          <a:ext cx="1006283" cy="638990"/>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CC0F31A9-B26F-4AB2-889C-8A03C59C218C}">
      <dsp:nvSpPr>
        <dsp:cNvPr id="0" name=""/>
        <dsp:cNvSpPr/>
      </dsp:nvSpPr>
      <dsp:spPr>
        <a:xfrm>
          <a:off x="2643340" y="2350614"/>
          <a:ext cx="1006283" cy="638990"/>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itchFamily="18" charset="0"/>
            </a:rPr>
            <a:t>INTERNAL AFFAIRS </a:t>
          </a:r>
        </a:p>
        <a:p>
          <a:pPr marL="0" lvl="0" indent="0" algn="ctr" defTabSz="533400">
            <a:lnSpc>
              <a:spcPct val="90000"/>
            </a:lnSpc>
            <a:spcBef>
              <a:spcPct val="0"/>
            </a:spcBef>
            <a:spcAft>
              <a:spcPct val="35000"/>
            </a:spcAft>
            <a:buNone/>
          </a:pPr>
          <a:r>
            <a:rPr lang="en-US" sz="1200" b="1" kern="1200" dirty="0">
              <a:latin typeface="Times New Roman" pitchFamily="18" charset="0"/>
            </a:rPr>
            <a:t>FOREIGN AFFAIRS</a:t>
          </a:r>
        </a:p>
      </dsp:txBody>
      <dsp:txXfrm>
        <a:off x="2662055" y="2369329"/>
        <a:ext cx="968853" cy="601560"/>
      </dsp:txXfrm>
    </dsp:sp>
    <dsp:sp modelId="{99C2105B-3493-41C9-8EA4-A9D714CE901F}">
      <dsp:nvSpPr>
        <dsp:cNvPr id="0" name=""/>
        <dsp:cNvSpPr/>
      </dsp:nvSpPr>
      <dsp:spPr>
        <a:xfrm>
          <a:off x="3761433" y="2244396"/>
          <a:ext cx="1006283" cy="638990"/>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1C6E78FD-5F50-4276-BBC3-5FF72D1CDED0}">
      <dsp:nvSpPr>
        <dsp:cNvPr id="0" name=""/>
        <dsp:cNvSpPr/>
      </dsp:nvSpPr>
      <dsp:spPr>
        <a:xfrm>
          <a:off x="3873242" y="2350614"/>
          <a:ext cx="1006283" cy="638990"/>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itchFamily="18" charset="0"/>
            </a:rPr>
            <a:t>DEFENSE </a:t>
          </a:r>
        </a:p>
        <a:p>
          <a:pPr marL="0" lvl="0" indent="0" algn="ctr" defTabSz="533400">
            <a:lnSpc>
              <a:spcPct val="90000"/>
            </a:lnSpc>
            <a:spcBef>
              <a:spcPct val="0"/>
            </a:spcBef>
            <a:spcAft>
              <a:spcPct val="35000"/>
            </a:spcAft>
            <a:buNone/>
          </a:pPr>
          <a:r>
            <a:rPr lang="en-US" sz="1200" b="1" kern="1200" dirty="0">
              <a:latin typeface="Times New Roman" pitchFamily="18" charset="0"/>
            </a:rPr>
            <a:t>FOREIGN AFFAIRS</a:t>
          </a:r>
        </a:p>
      </dsp:txBody>
      <dsp:txXfrm>
        <a:off x="3891957" y="2369329"/>
        <a:ext cx="968853" cy="601560"/>
      </dsp:txXfrm>
    </dsp:sp>
    <dsp:sp modelId="{EADF8F3C-20C4-4FE7-85A9-54EBAED406D3}">
      <dsp:nvSpPr>
        <dsp:cNvPr id="0" name=""/>
        <dsp:cNvSpPr/>
      </dsp:nvSpPr>
      <dsp:spPr>
        <a:xfrm>
          <a:off x="46725" y="3167254"/>
          <a:ext cx="1006283" cy="638990"/>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8E09C2C6-6905-45EE-9DA0-EFCB33C90423}">
      <dsp:nvSpPr>
        <dsp:cNvPr id="0" name=""/>
        <dsp:cNvSpPr/>
      </dsp:nvSpPr>
      <dsp:spPr>
        <a:xfrm>
          <a:off x="158534" y="3273473"/>
          <a:ext cx="1006283" cy="638990"/>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Times New Roman" pitchFamily="18" charset="0"/>
            </a:rPr>
            <a:t>TURKISH GENERAL STAFF</a:t>
          </a:r>
        </a:p>
      </dsp:txBody>
      <dsp:txXfrm>
        <a:off x="177249" y="3292188"/>
        <a:ext cx="968853" cy="601560"/>
      </dsp:txXfrm>
    </dsp:sp>
    <dsp:sp modelId="{D654DA49-D458-400D-943A-E8A1B91565C2}">
      <dsp:nvSpPr>
        <dsp:cNvPr id="0" name=""/>
        <dsp:cNvSpPr/>
      </dsp:nvSpPr>
      <dsp:spPr>
        <a:xfrm>
          <a:off x="1230691" y="3176047"/>
          <a:ext cx="1006283" cy="638990"/>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30C64D3F-42F6-4C9D-837D-A54B34286DEB}">
      <dsp:nvSpPr>
        <dsp:cNvPr id="0" name=""/>
        <dsp:cNvSpPr/>
      </dsp:nvSpPr>
      <dsp:spPr>
        <a:xfrm>
          <a:off x="1342500" y="3282265"/>
          <a:ext cx="1006283" cy="638990"/>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Times New Roman" pitchFamily="18" charset="0"/>
            </a:rPr>
            <a:t>LAND FORCES COMMAND</a:t>
          </a:r>
        </a:p>
      </dsp:txBody>
      <dsp:txXfrm>
        <a:off x="1361215" y="3300980"/>
        <a:ext cx="968853" cy="601560"/>
      </dsp:txXfrm>
    </dsp:sp>
    <dsp:sp modelId="{58B3C3A1-0964-40EC-B699-C2E6703C40F1}">
      <dsp:nvSpPr>
        <dsp:cNvPr id="0" name=""/>
        <dsp:cNvSpPr/>
      </dsp:nvSpPr>
      <dsp:spPr>
        <a:xfrm>
          <a:off x="2460593" y="3176047"/>
          <a:ext cx="1006283" cy="638990"/>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5447E135-B9A8-4693-94D3-954F709A68C0}">
      <dsp:nvSpPr>
        <dsp:cNvPr id="0" name=""/>
        <dsp:cNvSpPr/>
      </dsp:nvSpPr>
      <dsp:spPr>
        <a:xfrm>
          <a:off x="2572402" y="3282265"/>
          <a:ext cx="1006283" cy="638990"/>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Times New Roman" pitchFamily="18" charset="0"/>
            </a:rPr>
            <a:t>NAVAL FORCES COMMAND</a:t>
          </a:r>
        </a:p>
      </dsp:txBody>
      <dsp:txXfrm>
        <a:off x="2591117" y="3300980"/>
        <a:ext cx="968853" cy="601560"/>
      </dsp:txXfrm>
    </dsp:sp>
    <dsp:sp modelId="{531FD3B4-6396-4B59-A416-D3405BD86098}">
      <dsp:nvSpPr>
        <dsp:cNvPr id="0" name=""/>
        <dsp:cNvSpPr/>
      </dsp:nvSpPr>
      <dsp:spPr>
        <a:xfrm>
          <a:off x="3690495" y="3176047"/>
          <a:ext cx="1006283" cy="638990"/>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7E972865-7FC8-43B8-A0AB-1662F2D8FB57}">
      <dsp:nvSpPr>
        <dsp:cNvPr id="0" name=""/>
        <dsp:cNvSpPr/>
      </dsp:nvSpPr>
      <dsp:spPr>
        <a:xfrm>
          <a:off x="3802304" y="3282265"/>
          <a:ext cx="1006283" cy="638990"/>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Times New Roman" pitchFamily="18" charset="0"/>
            </a:rPr>
            <a:t>AIR FORCES COMMAND</a:t>
          </a:r>
        </a:p>
      </dsp:txBody>
      <dsp:txXfrm>
        <a:off x="3821019" y="3300980"/>
        <a:ext cx="968853" cy="601560"/>
      </dsp:txXfrm>
    </dsp:sp>
    <dsp:sp modelId="{2A400CA9-983E-4346-8CD5-462B4DEE7233}">
      <dsp:nvSpPr>
        <dsp:cNvPr id="0" name=""/>
        <dsp:cNvSpPr/>
      </dsp:nvSpPr>
      <dsp:spPr>
        <a:xfrm>
          <a:off x="4920397" y="3176047"/>
          <a:ext cx="1006283" cy="638990"/>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D78F9FB-0CAE-4A0B-8B58-11F41080748A}">
      <dsp:nvSpPr>
        <dsp:cNvPr id="0" name=""/>
        <dsp:cNvSpPr/>
      </dsp:nvSpPr>
      <dsp:spPr>
        <a:xfrm>
          <a:off x="5032207" y="3282265"/>
          <a:ext cx="1006283" cy="638990"/>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Times New Roman" pitchFamily="18" charset="0"/>
            </a:rPr>
            <a:t>AIR DEFENSE AND MISSILE COMMAND</a:t>
          </a:r>
        </a:p>
      </dsp:txBody>
      <dsp:txXfrm>
        <a:off x="5050922" y="3300980"/>
        <a:ext cx="968853" cy="601560"/>
      </dsp:txXfrm>
    </dsp:sp>
    <dsp:sp modelId="{1D25073D-87CF-4396-9D8D-CF1CC0536FC2}">
      <dsp:nvSpPr>
        <dsp:cNvPr id="0" name=""/>
        <dsp:cNvSpPr/>
      </dsp:nvSpPr>
      <dsp:spPr>
        <a:xfrm>
          <a:off x="6150300" y="3176047"/>
          <a:ext cx="1006283" cy="638990"/>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4A4FCA14-30F4-4936-A9CD-120756ABFD3F}">
      <dsp:nvSpPr>
        <dsp:cNvPr id="0" name=""/>
        <dsp:cNvSpPr/>
      </dsp:nvSpPr>
      <dsp:spPr>
        <a:xfrm>
          <a:off x="6262109" y="3282265"/>
          <a:ext cx="1006283" cy="638990"/>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latin typeface="Times New Roman" pitchFamily="18" charset="0"/>
            </a:rPr>
            <a:t>CYBER AND ELECTRONIC SECURITY COMMAND</a:t>
          </a:r>
        </a:p>
      </dsp:txBody>
      <dsp:txXfrm>
        <a:off x="6280824" y="3300980"/>
        <a:ext cx="968853" cy="601560"/>
      </dsp:txXfrm>
    </dsp:sp>
    <dsp:sp modelId="{8F0BEA4D-F8DA-4215-9D5F-A1ACB73D88FE}">
      <dsp:nvSpPr>
        <dsp:cNvPr id="0" name=""/>
        <dsp:cNvSpPr/>
      </dsp:nvSpPr>
      <dsp:spPr>
        <a:xfrm>
          <a:off x="7329908" y="3193836"/>
          <a:ext cx="1148159" cy="638990"/>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D001940F-EDF7-467E-94AA-3F4039AC4086}">
      <dsp:nvSpPr>
        <dsp:cNvPr id="0" name=""/>
        <dsp:cNvSpPr/>
      </dsp:nvSpPr>
      <dsp:spPr>
        <a:xfrm>
          <a:off x="7441717" y="3300055"/>
          <a:ext cx="1148159" cy="638990"/>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FF0000"/>
              </a:solidFill>
              <a:latin typeface="Times New Roman" pitchFamily="18" charset="0"/>
            </a:rPr>
            <a:t>NINE JOINT OPERATION COMMAND </a:t>
          </a:r>
        </a:p>
      </dsp:txBody>
      <dsp:txXfrm>
        <a:off x="7460432" y="3318770"/>
        <a:ext cx="1110729" cy="601560"/>
      </dsp:txXfrm>
    </dsp:sp>
    <dsp:sp modelId="{7CCF9E82-10C7-42E2-BE67-0EAF69DFA3FE}">
      <dsp:nvSpPr>
        <dsp:cNvPr id="0" name=""/>
        <dsp:cNvSpPr/>
      </dsp:nvSpPr>
      <dsp:spPr>
        <a:xfrm>
          <a:off x="4991335" y="2244396"/>
          <a:ext cx="1006283" cy="638990"/>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5579AD4-3473-48B4-B39A-2912D35ED02A}">
      <dsp:nvSpPr>
        <dsp:cNvPr id="0" name=""/>
        <dsp:cNvSpPr/>
      </dsp:nvSpPr>
      <dsp:spPr>
        <a:xfrm>
          <a:off x="5103145" y="2350614"/>
          <a:ext cx="1006283" cy="638990"/>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itchFamily="18" charset="0"/>
            </a:rPr>
            <a:t>DEFENSE</a:t>
          </a:r>
        </a:p>
        <a:p>
          <a:pPr marL="0" lvl="0" indent="0" algn="ctr" defTabSz="533400">
            <a:lnSpc>
              <a:spcPct val="90000"/>
            </a:lnSpc>
            <a:spcBef>
              <a:spcPct val="0"/>
            </a:spcBef>
            <a:spcAft>
              <a:spcPct val="35000"/>
            </a:spcAft>
            <a:buNone/>
          </a:pPr>
          <a:r>
            <a:rPr lang="en-US" sz="1200" b="1" kern="1200" dirty="0">
              <a:latin typeface="Times New Roman" pitchFamily="18" charset="0"/>
            </a:rPr>
            <a:t> DEFENSE INDUSTRY</a:t>
          </a:r>
        </a:p>
      </dsp:txBody>
      <dsp:txXfrm>
        <a:off x="5121860" y="2369329"/>
        <a:ext cx="968853" cy="601560"/>
      </dsp:txXfrm>
    </dsp:sp>
    <dsp:sp modelId="{29F8470E-6396-4E69-8084-222A3650EDCE}">
      <dsp:nvSpPr>
        <dsp:cNvPr id="0" name=""/>
        <dsp:cNvSpPr/>
      </dsp:nvSpPr>
      <dsp:spPr>
        <a:xfrm>
          <a:off x="6221238" y="2244396"/>
          <a:ext cx="1006283" cy="638990"/>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8473E07B-132D-4ECD-A5B6-E631D7601D34}">
      <dsp:nvSpPr>
        <dsp:cNvPr id="0" name=""/>
        <dsp:cNvSpPr/>
      </dsp:nvSpPr>
      <dsp:spPr>
        <a:xfrm>
          <a:off x="6333047" y="2350614"/>
          <a:ext cx="1006283" cy="638990"/>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itchFamily="18" charset="0"/>
            </a:rPr>
            <a:t>FOREIGN AFFAIRS </a:t>
          </a:r>
        </a:p>
        <a:p>
          <a:pPr marL="0" lvl="0" indent="0" algn="ctr" defTabSz="533400">
            <a:lnSpc>
              <a:spcPct val="90000"/>
            </a:lnSpc>
            <a:spcBef>
              <a:spcPct val="0"/>
            </a:spcBef>
            <a:spcAft>
              <a:spcPct val="35000"/>
            </a:spcAft>
            <a:buNone/>
          </a:pPr>
          <a:r>
            <a:rPr lang="en-US" sz="1200" b="1" kern="1200" dirty="0">
              <a:latin typeface="Times New Roman" pitchFamily="18" charset="0"/>
            </a:rPr>
            <a:t>FOREIGN AFFAIRS</a:t>
          </a:r>
        </a:p>
      </dsp:txBody>
      <dsp:txXfrm>
        <a:off x="6351762" y="2369329"/>
        <a:ext cx="968853" cy="601560"/>
      </dsp:txXfrm>
    </dsp:sp>
    <dsp:sp modelId="{B61064F0-2C26-4945-9AFB-DF065B1E4F49}">
      <dsp:nvSpPr>
        <dsp:cNvPr id="0" name=""/>
        <dsp:cNvSpPr/>
      </dsp:nvSpPr>
      <dsp:spPr>
        <a:xfrm>
          <a:off x="1368110" y="1064682"/>
          <a:ext cx="1519578" cy="638990"/>
        </a:xfrm>
        <a:prstGeom prst="roundRect">
          <a:avLst>
            <a:gd name="adj" fmla="val 1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2">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C5F8FD02-48B7-4356-825E-A063FEA4461D}">
      <dsp:nvSpPr>
        <dsp:cNvPr id="0" name=""/>
        <dsp:cNvSpPr/>
      </dsp:nvSpPr>
      <dsp:spPr>
        <a:xfrm>
          <a:off x="1479920" y="1170901"/>
          <a:ext cx="1519578" cy="638990"/>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Times New Roman" pitchFamily="18" charset="0"/>
            </a:rPr>
            <a:t>CONFEDERATION </a:t>
          </a:r>
        </a:p>
        <a:p>
          <a:pPr marL="0" lvl="0" indent="0" algn="ctr" defTabSz="488950">
            <a:lnSpc>
              <a:spcPct val="90000"/>
            </a:lnSpc>
            <a:spcBef>
              <a:spcPct val="0"/>
            </a:spcBef>
            <a:spcAft>
              <a:spcPct val="35000"/>
            </a:spcAft>
            <a:buNone/>
          </a:pPr>
          <a:r>
            <a:rPr lang="en-US" sz="1100" b="1" kern="1200" dirty="0">
              <a:latin typeface="Times New Roman" pitchFamily="18" charset="0"/>
            </a:rPr>
            <a:t>SECURITY COUNCIL</a:t>
          </a:r>
        </a:p>
      </dsp:txBody>
      <dsp:txXfrm>
        <a:off x="1498635" y="1189616"/>
        <a:ext cx="1482148" cy="60156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FAE5D6-61B6-404D-8022-E9BDA00C2F1A}" type="datetimeFigureOut">
              <a:rPr lang="tr-TR" smtClean="0"/>
              <a:pPr/>
              <a:t>16.12.2021</a:t>
            </a:fld>
            <a:endParaRPr lang="en-US"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C7E1D4-CA4F-47E1-8B9D-E50E37B733F2}" type="slidenum">
              <a:rPr lang="tr-TR" smtClean="0"/>
              <a:pPr/>
              <a:t>‹#›</a:t>
            </a:fld>
            <a:endParaRPr lang="en-US" dirty="0"/>
          </a:p>
        </p:txBody>
      </p:sp>
    </p:spTree>
    <p:extLst>
      <p:ext uri="{BB962C8B-B14F-4D97-AF65-F5344CB8AC3E}">
        <p14:creationId xmlns:p14="http://schemas.microsoft.com/office/powerpoint/2010/main" val="3682602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A1EC9-BBF0-4BEF-AF7C-29AB12CFBD3F}" type="datetimeFigureOut">
              <a:rPr lang="tr-TR" smtClean="0"/>
              <a:pPr/>
              <a:t>16.12.2021</a:t>
            </a:fld>
            <a:endParaRPr lang="en-US"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66C5C-7482-4F50-8E4C-9EBFEC07A8D3}" type="slidenum">
              <a:rPr lang="tr-TR" smtClean="0"/>
              <a:pPr/>
              <a:t>‹#›</a:t>
            </a:fld>
            <a:endParaRPr lang="en-US" dirty="0"/>
          </a:p>
        </p:txBody>
      </p:sp>
    </p:spTree>
    <p:extLst>
      <p:ext uri="{BB962C8B-B14F-4D97-AF65-F5344CB8AC3E}">
        <p14:creationId xmlns:p14="http://schemas.microsoft.com/office/powerpoint/2010/main" val="1753425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CA9580A-79C4-45DC-8F48-AD3B4AC9EDC4}" type="slidenum">
              <a:rPr lang="tr-TR" smtClean="0"/>
              <a:pPr/>
              <a:t>1</a:t>
            </a:fld>
            <a:endParaRPr lang="tr-TR" dirty="0"/>
          </a:p>
        </p:txBody>
      </p:sp>
    </p:spTree>
    <p:extLst>
      <p:ext uri="{BB962C8B-B14F-4D97-AF65-F5344CB8AC3E}">
        <p14:creationId xmlns:p14="http://schemas.microsoft.com/office/powerpoint/2010/main" val="132206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2066C5C-7482-4F50-8E4C-9EBFEC07A8D3}" type="slidenum">
              <a:rPr lang="tr-TR" smtClean="0"/>
              <a:pPr/>
              <a:t>2</a:t>
            </a:fld>
            <a:endParaRPr lang="tr-T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2066C5C-7482-4F50-8E4C-9EBFEC07A8D3}" type="slidenum">
              <a:rPr lang="tr-TR" smtClean="0"/>
              <a:pPr/>
              <a:t>27</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Başlık"/>
          <p:cNvSpPr>
            <a:spLocks noGrp="1"/>
          </p:cNvSpPr>
          <p:nvPr>
            <p:ph type="ctrTitle"/>
          </p:nvPr>
        </p:nvSpPr>
        <p:spPr>
          <a:xfrm>
            <a:off x="381000" y="4853411"/>
            <a:ext cx="8458200" cy="1222375"/>
          </a:xfrm>
        </p:spPr>
        <p:txBody>
          <a:bodyPr anchor="t"/>
          <a:lstStyle/>
          <a:p>
            <a:r>
              <a:rPr kumimoji="0" lang="tr-TR"/>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16" name="15 Veri Yer Tutucusu"/>
          <p:cNvSpPr>
            <a:spLocks noGrp="1"/>
          </p:cNvSpPr>
          <p:nvPr>
            <p:ph type="dt" sz="half" idx="10"/>
          </p:nvPr>
        </p:nvSpPr>
        <p:spPr/>
        <p:txBody>
          <a:bodyPr/>
          <a:lstStyle/>
          <a:p>
            <a:fld id="{E5435D35-8775-4C66-B4D0-CB1AA3BFB9B4}" type="datetime1">
              <a:rPr lang="tr-TR" smtClean="0"/>
              <a:pPr/>
              <a:t>16.12.2021</a:t>
            </a:fld>
            <a:endParaRPr lang="tr-TR" dirty="0"/>
          </a:p>
        </p:txBody>
      </p:sp>
      <p:sp>
        <p:nvSpPr>
          <p:cNvPr id="2" name="1 Altbilgi Yer Tutucusu"/>
          <p:cNvSpPr>
            <a:spLocks noGrp="1"/>
          </p:cNvSpPr>
          <p:nvPr>
            <p:ph type="ftr" sz="quarter" idx="11"/>
          </p:nvPr>
        </p:nvSpPr>
        <p:spPr/>
        <p:txBody>
          <a:bodyPr/>
          <a:lstStyle/>
          <a:p>
            <a:r>
              <a:rPr lang="tr-TR" dirty="0"/>
              <a:t>www.assam.org.tr</a:t>
            </a:r>
          </a:p>
        </p:txBody>
      </p:sp>
      <p:sp>
        <p:nvSpPr>
          <p:cNvPr id="15" name="14 Slayt Numarası Yer Tutucusu"/>
          <p:cNvSpPr>
            <a:spLocks noGrp="1"/>
          </p:cNvSpPr>
          <p:nvPr>
            <p:ph type="sldNum" sz="quarter" idx="12"/>
          </p:nvPr>
        </p:nvSpPr>
        <p:spPr>
          <a:xfrm>
            <a:off x="8229600" y="6473952"/>
            <a:ext cx="758952" cy="246888"/>
          </a:xfrm>
        </p:spPr>
        <p:txBody>
          <a:bodyPr/>
          <a:lstStyle/>
          <a:p>
            <a:fld id="{104E1C14-2131-4B5C-9C53-C8048D1D5B52}"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E27EB9A2-E172-4647-979C-ED8EA25C0C0E}" type="datetime1">
              <a:rPr lang="tr-TR" smtClean="0"/>
              <a:pPr/>
              <a:t>16.12.2021</a:t>
            </a:fld>
            <a:endParaRPr lang="tr-TR" dirty="0"/>
          </a:p>
        </p:txBody>
      </p:sp>
      <p:sp>
        <p:nvSpPr>
          <p:cNvPr id="5" name="4 Altbilgi Yer Tutucusu"/>
          <p:cNvSpPr>
            <a:spLocks noGrp="1"/>
          </p:cNvSpPr>
          <p:nvPr>
            <p:ph type="ftr" sz="quarter" idx="11"/>
          </p:nvPr>
        </p:nvSpPr>
        <p:spPr/>
        <p:txBody>
          <a:bodyPr/>
          <a:lstStyle/>
          <a:p>
            <a:r>
              <a:rPr lang="tr-TR" dirty="0"/>
              <a:t>www.assam.org.tr</a:t>
            </a:r>
          </a:p>
        </p:txBody>
      </p:sp>
      <p:sp>
        <p:nvSpPr>
          <p:cNvPr id="6" name="5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43026CB-9DB1-4E95-B82B-4B23751D6FD3}" type="datetime1">
              <a:rPr lang="tr-TR" smtClean="0"/>
              <a:pPr/>
              <a:t>16.12.2021</a:t>
            </a:fld>
            <a:endParaRPr lang="tr-TR" dirty="0"/>
          </a:p>
        </p:txBody>
      </p:sp>
      <p:sp>
        <p:nvSpPr>
          <p:cNvPr id="5" name="4 Altbilgi Yer Tutucusu"/>
          <p:cNvSpPr>
            <a:spLocks noGrp="1"/>
          </p:cNvSpPr>
          <p:nvPr>
            <p:ph type="ftr" sz="quarter" idx="11"/>
          </p:nvPr>
        </p:nvSpPr>
        <p:spPr/>
        <p:txBody>
          <a:bodyPr/>
          <a:lstStyle/>
          <a:p>
            <a:r>
              <a:rPr lang="tr-TR" dirty="0"/>
              <a:t>www.assam.org.tr</a:t>
            </a:r>
          </a:p>
        </p:txBody>
      </p:sp>
      <p:sp>
        <p:nvSpPr>
          <p:cNvPr id="6" name="5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a:xfrm>
            <a:off x="1331640" y="457200"/>
            <a:ext cx="7659960" cy="1027584"/>
          </a:xfrm>
        </p:spPr>
        <p:txBody>
          <a:bodyPr/>
          <a:lstStyle/>
          <a:p>
            <a:r>
              <a:rPr kumimoji="0" lang="tr-TR"/>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5" name="24 Veri Yer Tutucusu"/>
          <p:cNvSpPr>
            <a:spLocks noGrp="1"/>
          </p:cNvSpPr>
          <p:nvPr>
            <p:ph type="dt" sz="half" idx="10"/>
          </p:nvPr>
        </p:nvSpPr>
        <p:spPr/>
        <p:txBody>
          <a:bodyPr/>
          <a:lstStyle/>
          <a:p>
            <a:fld id="{AB1C2C54-F418-44BD-8099-2576EF96E62C}" type="datetime1">
              <a:rPr lang="tr-TR" smtClean="0"/>
              <a:pPr/>
              <a:t>16.12.2021</a:t>
            </a:fld>
            <a:endParaRPr lang="tr-TR" dirty="0"/>
          </a:p>
        </p:txBody>
      </p:sp>
      <p:sp>
        <p:nvSpPr>
          <p:cNvPr id="19" name="18 Altbilgi Yer Tutucusu"/>
          <p:cNvSpPr>
            <a:spLocks noGrp="1"/>
          </p:cNvSpPr>
          <p:nvPr>
            <p:ph type="ftr" sz="quarter" idx="11"/>
          </p:nvPr>
        </p:nvSpPr>
        <p:spPr>
          <a:xfrm>
            <a:off x="3581400" y="76200"/>
            <a:ext cx="2895600" cy="288925"/>
          </a:xfrm>
        </p:spPr>
        <p:txBody>
          <a:bodyPr/>
          <a:lstStyle/>
          <a:p>
            <a:r>
              <a:rPr lang="tr-TR" dirty="0"/>
              <a:t>www.assam.org.tr</a:t>
            </a:r>
          </a:p>
        </p:txBody>
      </p:sp>
      <p:sp>
        <p:nvSpPr>
          <p:cNvPr id="16" name="15 Slayt Numarası Yer Tutucusu"/>
          <p:cNvSpPr>
            <a:spLocks noGrp="1"/>
          </p:cNvSpPr>
          <p:nvPr>
            <p:ph type="sldNum" sz="quarter" idx="12"/>
          </p:nvPr>
        </p:nvSpPr>
        <p:spPr>
          <a:xfrm>
            <a:off x="8229600" y="6473952"/>
            <a:ext cx="758952" cy="246888"/>
          </a:xfrm>
        </p:spPr>
        <p:txBody>
          <a:bodyPr/>
          <a:lstStyle>
            <a:lvl1pPr>
              <a:defRPr b="1">
                <a:solidFill>
                  <a:schemeClr val="tx1"/>
                </a:solidFill>
              </a:defRPr>
            </a:lvl1pPr>
          </a:lstStyle>
          <a:p>
            <a:fld id="{104E1C14-2131-4B5C-9C53-C8048D1D5B52}" type="slidenum">
              <a:rPr lang="tr-TR" smtClean="0"/>
              <a:pPr/>
              <a:t>‹#›</a:t>
            </a:fld>
            <a:endParaRPr lang="tr-TR" dirty="0"/>
          </a:p>
        </p:txBody>
      </p:sp>
      <p:pic>
        <p:nvPicPr>
          <p:cNvPr id="7" name="6 Resi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476672"/>
            <a:ext cx="1008112" cy="10081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19" name="18 Veri Yer Tutucusu"/>
          <p:cNvSpPr>
            <a:spLocks noGrp="1"/>
          </p:cNvSpPr>
          <p:nvPr>
            <p:ph type="dt" sz="half" idx="10"/>
          </p:nvPr>
        </p:nvSpPr>
        <p:spPr/>
        <p:txBody>
          <a:bodyPr/>
          <a:lstStyle/>
          <a:p>
            <a:fld id="{53098CD6-4AA0-4F63-9C09-98ED9523C8C8}" type="datetime1">
              <a:rPr lang="tr-TR" smtClean="0"/>
              <a:pPr/>
              <a:t>16.12.2021</a:t>
            </a:fld>
            <a:endParaRPr lang="tr-TR" dirty="0"/>
          </a:p>
        </p:txBody>
      </p:sp>
      <p:sp>
        <p:nvSpPr>
          <p:cNvPr id="11" name="10 Altbilgi Yer Tutucusu"/>
          <p:cNvSpPr>
            <a:spLocks noGrp="1"/>
          </p:cNvSpPr>
          <p:nvPr>
            <p:ph type="ftr" sz="quarter" idx="11"/>
          </p:nvPr>
        </p:nvSpPr>
        <p:spPr/>
        <p:txBody>
          <a:bodyPr/>
          <a:lstStyle/>
          <a:p>
            <a:r>
              <a:rPr lang="tr-TR" dirty="0"/>
              <a:t>www.assam.org.tr</a:t>
            </a:r>
          </a:p>
        </p:txBody>
      </p:sp>
      <p:sp>
        <p:nvSpPr>
          <p:cNvPr id="16" name="15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1403648" y="457200"/>
            <a:ext cx="7584904" cy="1099592"/>
          </a:xfrm>
        </p:spPr>
        <p:style>
          <a:lnRef idx="0">
            <a:schemeClr val="accent1"/>
          </a:lnRef>
          <a:fillRef idx="3">
            <a:schemeClr val="accent1"/>
          </a:fillRef>
          <a:effectRef idx="3">
            <a:schemeClr val="accent1"/>
          </a:effectRef>
          <a:fontRef idx="none"/>
        </p:style>
        <p:txBody>
          <a:bodyPr/>
          <a:lstStyle/>
          <a:p>
            <a:r>
              <a:rPr kumimoji="0" lang="tr-TR"/>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20 Veri Yer Tutucusu"/>
          <p:cNvSpPr>
            <a:spLocks noGrp="1"/>
          </p:cNvSpPr>
          <p:nvPr>
            <p:ph type="dt" sz="half" idx="10"/>
          </p:nvPr>
        </p:nvSpPr>
        <p:spPr/>
        <p:txBody>
          <a:bodyPr/>
          <a:lstStyle/>
          <a:p>
            <a:fld id="{CEA4CC22-22C8-4129-8542-DFF809DEEAFB}" type="datetime1">
              <a:rPr lang="tr-TR" smtClean="0"/>
              <a:pPr/>
              <a:t>16.12.2021</a:t>
            </a:fld>
            <a:endParaRPr lang="tr-TR" dirty="0"/>
          </a:p>
        </p:txBody>
      </p:sp>
      <p:sp>
        <p:nvSpPr>
          <p:cNvPr id="10" name="9 Altbilgi Yer Tutucusu"/>
          <p:cNvSpPr>
            <a:spLocks noGrp="1"/>
          </p:cNvSpPr>
          <p:nvPr>
            <p:ph type="ftr" sz="quarter" idx="11"/>
          </p:nvPr>
        </p:nvSpPr>
        <p:spPr/>
        <p:txBody>
          <a:bodyPr/>
          <a:lstStyle/>
          <a:p>
            <a:r>
              <a:rPr lang="tr-TR" dirty="0"/>
              <a:t>www.assam.org.tr</a:t>
            </a:r>
          </a:p>
        </p:txBody>
      </p:sp>
      <p:sp>
        <p:nvSpPr>
          <p:cNvPr id="31" name="30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pic>
        <p:nvPicPr>
          <p:cNvPr id="8" name="7 Resi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404664"/>
            <a:ext cx="1152128" cy="115212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0" name="9 Veri Yer Tutucusu"/>
          <p:cNvSpPr>
            <a:spLocks noGrp="1"/>
          </p:cNvSpPr>
          <p:nvPr>
            <p:ph type="dt" sz="half" idx="10"/>
          </p:nvPr>
        </p:nvSpPr>
        <p:spPr/>
        <p:txBody>
          <a:bodyPr/>
          <a:lstStyle/>
          <a:p>
            <a:fld id="{0587C553-0D77-4AEB-AD19-4C9D5ED6A03A}" type="datetime1">
              <a:rPr lang="tr-TR" smtClean="0"/>
              <a:pPr/>
              <a:t>16.12.2021</a:t>
            </a:fld>
            <a:endParaRPr lang="tr-TR" dirty="0"/>
          </a:p>
        </p:txBody>
      </p:sp>
      <p:sp>
        <p:nvSpPr>
          <p:cNvPr id="6" name="5 Altbilgi Yer Tutucusu"/>
          <p:cNvSpPr>
            <a:spLocks noGrp="1"/>
          </p:cNvSpPr>
          <p:nvPr>
            <p:ph type="ftr" sz="quarter" idx="11"/>
          </p:nvPr>
        </p:nvSpPr>
        <p:spPr/>
        <p:txBody>
          <a:bodyPr/>
          <a:lstStyle/>
          <a:p>
            <a:r>
              <a:rPr lang="tr-TR" dirty="0"/>
              <a:t>www.assam.org.tr</a:t>
            </a:r>
          </a:p>
        </p:txBody>
      </p:sp>
      <p:sp>
        <p:nvSpPr>
          <p:cNvPr id="7" name="6 Slayt Numarası Yer Tutucusu"/>
          <p:cNvSpPr>
            <a:spLocks noGrp="1"/>
          </p:cNvSpPr>
          <p:nvPr>
            <p:ph type="sldNum" sz="quarter" idx="12"/>
          </p:nvPr>
        </p:nvSpPr>
        <p:spPr>
          <a:xfrm>
            <a:off x="8229600" y="6477000"/>
            <a:ext cx="762000" cy="246888"/>
          </a:xfrm>
        </p:spPr>
        <p:txBody>
          <a:bodyPr/>
          <a:lstStyle/>
          <a:p>
            <a:fld id="{104E1C14-2131-4B5C-9C53-C8048D1D5B52}" type="slidenum">
              <a:rPr lang="tr-TR" smtClean="0"/>
              <a:pPr/>
              <a:t>‹#›</a:t>
            </a:fld>
            <a:endParaRPr lang="tr-TR" dirty="0"/>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pic>
        <p:nvPicPr>
          <p:cNvPr id="12" name="11 Resi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120" y="0"/>
            <a:ext cx="692696" cy="6926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a:t>Asıl başlık stili için tıklatın</a:t>
            </a:r>
            <a:endParaRPr kumimoji="0" lang="en-US"/>
          </a:p>
        </p:txBody>
      </p:sp>
      <p:sp>
        <p:nvSpPr>
          <p:cNvPr id="12" name="11 Veri Yer Tutucusu"/>
          <p:cNvSpPr>
            <a:spLocks noGrp="1"/>
          </p:cNvSpPr>
          <p:nvPr>
            <p:ph type="dt" sz="half" idx="10"/>
          </p:nvPr>
        </p:nvSpPr>
        <p:spPr/>
        <p:txBody>
          <a:bodyPr/>
          <a:lstStyle/>
          <a:p>
            <a:fld id="{811C5A08-B868-4F96-ABDC-19C1612BBD9F}" type="datetime1">
              <a:rPr lang="tr-TR" smtClean="0"/>
              <a:pPr/>
              <a:t>16.12.2021</a:t>
            </a:fld>
            <a:endParaRPr lang="tr-TR" dirty="0"/>
          </a:p>
        </p:txBody>
      </p:sp>
      <p:sp>
        <p:nvSpPr>
          <p:cNvPr id="21" name="20 Altbilgi Yer Tutucusu"/>
          <p:cNvSpPr>
            <a:spLocks noGrp="1"/>
          </p:cNvSpPr>
          <p:nvPr>
            <p:ph type="ftr" sz="quarter" idx="11"/>
          </p:nvPr>
        </p:nvSpPr>
        <p:spPr/>
        <p:txBody>
          <a:bodyPr/>
          <a:lstStyle/>
          <a:p>
            <a:r>
              <a:rPr lang="tr-TR" dirty="0"/>
              <a:t>www.assam.org.tr</a:t>
            </a:r>
          </a:p>
        </p:txBody>
      </p:sp>
      <p:sp>
        <p:nvSpPr>
          <p:cNvPr id="6" name="5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A8DA725-44F9-49E3-B030-E1868B769D06}" type="datetime1">
              <a:rPr lang="tr-TR" smtClean="0"/>
              <a:pPr/>
              <a:t>16.12.2021</a:t>
            </a:fld>
            <a:endParaRPr lang="tr-TR" dirty="0"/>
          </a:p>
        </p:txBody>
      </p:sp>
      <p:sp>
        <p:nvSpPr>
          <p:cNvPr id="24" name="23 Altbilgi Yer Tutucusu"/>
          <p:cNvSpPr>
            <a:spLocks noGrp="1"/>
          </p:cNvSpPr>
          <p:nvPr>
            <p:ph type="ftr" sz="quarter" idx="11"/>
          </p:nvPr>
        </p:nvSpPr>
        <p:spPr/>
        <p:txBody>
          <a:bodyPr/>
          <a:lstStyle/>
          <a:p>
            <a:r>
              <a:rPr lang="tr-TR" dirty="0"/>
              <a:t>www.assam.org.tr</a:t>
            </a:r>
          </a:p>
        </p:txBody>
      </p:sp>
      <p:sp>
        <p:nvSpPr>
          <p:cNvPr id="7" name="6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Başlık"/>
          <p:cNvSpPr>
            <a:spLocks noGrp="1"/>
          </p:cNvSpPr>
          <p:nvPr>
            <p:ph type="title"/>
          </p:nvPr>
        </p:nvSpPr>
        <p:spPr>
          <a:xfrm>
            <a:off x="1475656" y="5486400"/>
            <a:ext cx="7439744" cy="894928"/>
          </a:xfrm>
        </p:spPr>
        <p:txBody>
          <a:bodyPr anchor="ctr"/>
          <a:lstStyle>
            <a:lvl1pPr algn="l">
              <a:buNone/>
              <a:defRPr sz="2000" b="1"/>
            </a:lvl1pPr>
          </a:lstStyle>
          <a:p>
            <a:r>
              <a:rPr kumimoji="0" lang="tr-TR"/>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5" name="24 Veri Yer Tutucusu"/>
          <p:cNvSpPr>
            <a:spLocks noGrp="1"/>
          </p:cNvSpPr>
          <p:nvPr>
            <p:ph type="dt" sz="half" idx="10"/>
          </p:nvPr>
        </p:nvSpPr>
        <p:spPr/>
        <p:txBody>
          <a:bodyPr/>
          <a:lstStyle/>
          <a:p>
            <a:fld id="{DEBBE272-E8D8-4EFE-9E1A-232DC7E4F284}" type="datetime1">
              <a:rPr lang="tr-TR" smtClean="0"/>
              <a:pPr/>
              <a:t>16.12.2021</a:t>
            </a:fld>
            <a:endParaRPr lang="tr-TR" dirty="0"/>
          </a:p>
        </p:txBody>
      </p:sp>
      <p:sp>
        <p:nvSpPr>
          <p:cNvPr id="29" name="28 Altbilgi Yer Tutucusu"/>
          <p:cNvSpPr>
            <a:spLocks noGrp="1"/>
          </p:cNvSpPr>
          <p:nvPr>
            <p:ph type="ftr" sz="quarter" idx="11"/>
          </p:nvPr>
        </p:nvSpPr>
        <p:spPr/>
        <p:txBody>
          <a:bodyPr/>
          <a:lstStyle/>
          <a:p>
            <a:r>
              <a:rPr lang="tr-TR" dirty="0"/>
              <a:t>www.assam.org.tr</a:t>
            </a:r>
          </a:p>
        </p:txBody>
      </p:sp>
      <p:sp>
        <p:nvSpPr>
          <p:cNvPr id="7" name="6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pic>
        <p:nvPicPr>
          <p:cNvPr id="9" name="8 Resi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5517232"/>
            <a:ext cx="975320" cy="97532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dirty="0"/>
              <a:t>Resim eklemek için simgeyi tıklatın</a:t>
            </a:r>
            <a:endParaRPr kumimoji="0" lang="en-US" dirty="0"/>
          </a:p>
        </p:txBody>
      </p:sp>
      <p:sp>
        <p:nvSpPr>
          <p:cNvPr id="7" name="6 Veri Yer Tutucusu"/>
          <p:cNvSpPr>
            <a:spLocks noGrp="1"/>
          </p:cNvSpPr>
          <p:nvPr>
            <p:ph type="dt" sz="half" idx="10"/>
          </p:nvPr>
        </p:nvSpPr>
        <p:spPr/>
        <p:txBody>
          <a:bodyPr/>
          <a:lstStyle/>
          <a:p>
            <a:fld id="{C7509F70-6AB3-4EA3-B6A3-1C613F4D6C7E}" type="datetime1">
              <a:rPr lang="tr-TR" smtClean="0"/>
              <a:pPr/>
              <a:t>16.12.2021</a:t>
            </a:fld>
            <a:endParaRPr lang="tr-TR" dirty="0"/>
          </a:p>
        </p:txBody>
      </p:sp>
      <p:sp>
        <p:nvSpPr>
          <p:cNvPr id="5" name="4 Altbilgi Yer Tutucusu"/>
          <p:cNvSpPr>
            <a:spLocks noGrp="1"/>
          </p:cNvSpPr>
          <p:nvPr>
            <p:ph type="ftr" sz="quarter" idx="11"/>
          </p:nvPr>
        </p:nvSpPr>
        <p:spPr/>
        <p:txBody>
          <a:bodyPr/>
          <a:lstStyle/>
          <a:p>
            <a:r>
              <a:rPr lang="tr-TR" dirty="0"/>
              <a:t>www.assam.org.tr</a:t>
            </a:r>
          </a:p>
        </p:txBody>
      </p:sp>
      <p:sp>
        <p:nvSpPr>
          <p:cNvPr id="31" name="30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04474A5-9478-4558-B55C-45509C3D3BC9}" type="datetime1">
              <a:rPr lang="tr-TR" smtClean="0"/>
              <a:pPr/>
              <a:t>16.12.2021</a:t>
            </a:fld>
            <a:endParaRPr lang="tr-TR" dirty="0"/>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tr-TR" dirty="0"/>
              <a:t>www.assam.org.tr</a:t>
            </a: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b="1">
                <a:solidFill>
                  <a:schemeClr val="tx1"/>
                </a:solidFill>
              </a:defRPr>
            </a:lvl1pPr>
          </a:lstStyle>
          <a:p>
            <a:fld id="{104E1C14-2131-4B5C-9C53-C8048D1D5B52}" type="slidenum">
              <a:rPr lang="tr-TR" smtClean="0"/>
              <a:pPr/>
              <a:t>‹#›</a:t>
            </a:fld>
            <a:endParaRPr lang="tr-TR" dirty="0"/>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assam.or/"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0"/>
            <a:ext cx="9144000" cy="1700808"/>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9600" spc="600" dirty="0">
                <a:solidFill>
                  <a:schemeClr val="tx1"/>
                </a:solidFill>
                <a:latin typeface="Algerian" pitchFamily="82" charset="0"/>
              </a:rPr>
              <a:t>ASSAM</a:t>
            </a:r>
          </a:p>
        </p:txBody>
      </p:sp>
      <p:sp>
        <p:nvSpPr>
          <p:cNvPr id="3" name="2 Alt Başlık"/>
          <p:cNvSpPr>
            <a:spLocks noGrp="1"/>
          </p:cNvSpPr>
          <p:nvPr>
            <p:ph type="subTitle" idx="1"/>
          </p:nvPr>
        </p:nvSpPr>
        <p:spPr>
          <a:xfrm>
            <a:off x="0" y="1817440"/>
            <a:ext cx="9144000" cy="504056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sz="6500" dirty="0">
                <a:solidFill>
                  <a:srgbClr val="00B050"/>
                </a:solidFill>
                <a:effectLst>
                  <a:outerShdw blurRad="38100" dist="38100" dir="2700000" algn="tl">
                    <a:srgbClr val="000000">
                      <a:alpha val="43137"/>
                    </a:srgbClr>
                  </a:outerShdw>
                </a:effectLst>
                <a:latin typeface="Algerian" pitchFamily="82" charset="0"/>
              </a:rPr>
              <a:t>FIFTH INTERNATIONAL </a:t>
            </a:r>
          </a:p>
          <a:p>
            <a:pPr algn="ctr"/>
            <a:r>
              <a:rPr lang="en-US" sz="7200" dirty="0">
                <a:solidFill>
                  <a:srgbClr val="00B050"/>
                </a:solidFill>
                <a:effectLst>
                  <a:outerShdw blurRad="38100" dist="38100" dir="2700000" algn="tl">
                    <a:srgbClr val="000000">
                      <a:alpha val="43137"/>
                    </a:srgbClr>
                  </a:outerShdw>
                </a:effectLst>
                <a:latin typeface="Algerian" pitchFamily="82" charset="0"/>
              </a:rPr>
              <a:t>ASSAM </a:t>
            </a:r>
          </a:p>
          <a:p>
            <a:pPr algn="ctr"/>
            <a:r>
              <a:rPr lang="en-US" sz="7200" dirty="0">
                <a:solidFill>
                  <a:srgbClr val="00B050"/>
                </a:solidFill>
                <a:effectLst>
                  <a:outerShdw blurRad="38100" dist="38100" dir="2700000" algn="tl">
                    <a:srgbClr val="000000">
                      <a:alpha val="43137"/>
                    </a:srgbClr>
                  </a:outerShdw>
                </a:effectLst>
                <a:latin typeface="Algerian" pitchFamily="82" charset="0"/>
              </a:rPr>
              <a:t>ISLAMIC UNION CONGRESS</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16632"/>
            <a:ext cx="1728192" cy="16561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bg1"/>
          </a:solidFill>
        </p:spPr>
        <p:txBody>
          <a:bodyPr>
            <a:normAutofit fontScale="90000"/>
          </a:bodyPr>
          <a:lstStyle/>
          <a:p>
            <a:pPr algn="ctr"/>
            <a:r>
              <a:rPr lang="en-US" b="1" dirty="0">
                <a:solidFill>
                  <a:srgbClr val="00B050"/>
                </a:solidFill>
                <a:latin typeface="Algerian" pitchFamily="82" charset="0"/>
              </a:rPr>
              <a:t>THE SITUATION OF </a:t>
            </a:r>
            <a:br/>
            <a:r>
              <a:rPr lang="en-US" b="1" dirty="0">
                <a:solidFill>
                  <a:srgbClr val="00B050"/>
                </a:solidFill>
                <a:latin typeface="Algerian" pitchFamily="82" charset="0"/>
              </a:rPr>
              <a:t>ISLAMIC GEOGRAPHY</a:t>
            </a:r>
            <a:endParaRPr lang="en-US" dirty="0"/>
          </a:p>
        </p:txBody>
      </p:sp>
      <p:sp>
        <p:nvSpPr>
          <p:cNvPr id="3" name="İçerik Yer Tutucusu 2"/>
          <p:cNvSpPr>
            <a:spLocks noGrp="1"/>
          </p:cNvSpPr>
          <p:nvPr>
            <p:ph sz="half" idx="1"/>
          </p:nvPr>
        </p:nvSpPr>
        <p:spPr>
          <a:xfrm>
            <a:off x="-1" y="1600200"/>
            <a:ext cx="4644009" cy="4781128"/>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lvl="0" indent="0" algn="ctr">
              <a:buNone/>
            </a:pPr>
            <a:r>
              <a:rPr lang="en-US" b="1" dirty="0">
                <a:solidFill>
                  <a:srgbClr val="FF0000"/>
                </a:solidFill>
                <a:latin typeface="Times New Roman" panose="02020603050405020304" pitchFamily="18" charset="0"/>
              </a:rPr>
              <a:t>THE INCOME DISTRIBUTION IS CORRUPTED</a:t>
            </a:r>
            <a:r>
              <a:rPr lang="en-US"/>
              <a:t>,</a:t>
            </a:r>
            <a:r>
              <a:rPr lang="en-US" b="1" dirty="0">
                <a:latin typeface="Times New Roman" panose="02020603050405020304" pitchFamily="18" charset="0"/>
              </a:rPr>
              <a:t> </a:t>
            </a:r>
          </a:p>
          <a:p>
            <a:pPr marL="0" lvl="0" indent="0" algn="ctr">
              <a:buNone/>
            </a:pPr>
            <a:r>
              <a:rPr lang="en-US" b="1" dirty="0">
                <a:solidFill>
                  <a:srgbClr val="7030A0"/>
                </a:solidFill>
                <a:latin typeface="Times New Roman" panose="02020603050405020304" pitchFamily="18" charset="0"/>
              </a:rPr>
              <a:t>POLITICAL, SOCIAL AND ECONOMIC INSTABILITIES PREVAİIL, </a:t>
            </a:r>
          </a:p>
          <a:p>
            <a:pPr marL="0" lvl="0" indent="0" algn="ctr">
              <a:buNone/>
            </a:pPr>
            <a:r>
              <a:rPr lang="en-US" b="1" dirty="0">
                <a:latin typeface="Times New Roman" panose="02020603050405020304" pitchFamily="18" charset="0"/>
              </a:rPr>
              <a:t>DEMANDING AND NEEDING THE HELP AND SUPPORT OF EXTERNAL POWERS TO SOLVE INTERNAL PROBLEMS, </a:t>
            </a:r>
          </a:p>
          <a:p>
            <a:pPr marL="0" indent="0" algn="ctr">
              <a:buNone/>
            </a:pPr>
            <a:r>
              <a:rPr lang="en-US" b="1" dirty="0">
                <a:solidFill>
                  <a:srgbClr val="FF0000"/>
                </a:solidFill>
                <a:latin typeface="Times New Roman" panose="02020603050405020304" pitchFamily="18" charset="0"/>
              </a:rPr>
              <a:t>ARE THE ISLAMIC STATES</a:t>
            </a:r>
            <a:r>
              <a:rPr lang="en-US"/>
              <a:t>.</a:t>
            </a:r>
          </a:p>
          <a:p>
            <a:endParaRPr lang="en-US" dirty="0">
              <a:latin typeface="Times New Roman" panose="02020603050405020304" pitchFamily="18" charset="0"/>
              <a:cs typeface="Times New Roman" panose="02020603050405020304" pitchFamily="18" charset="0"/>
            </a:endParaRPr>
          </a:p>
        </p:txBody>
      </p:sp>
      <p:sp>
        <p:nvSpPr>
          <p:cNvPr id="4" name="İçerik Yer Tutucusu 3"/>
          <p:cNvSpPr>
            <a:spLocks noGrp="1"/>
          </p:cNvSpPr>
          <p:nvPr>
            <p:ph sz="half" idx="2"/>
          </p:nvPr>
        </p:nvSpPr>
        <p:spPr/>
        <p:txBody>
          <a:bodyPr>
            <a:normAutofit fontScale="92500" lnSpcReduction="10000"/>
          </a:bodyPr>
          <a:lstStyle/>
          <a:p>
            <a:pPr marL="0" indent="0" algn="ctr">
              <a:buNone/>
            </a:pPr>
            <a:endParaRPr lang="tr-TR" dirty="0"/>
          </a:p>
        </p:txBody>
      </p:sp>
      <p:sp>
        <p:nvSpPr>
          <p:cNvPr id="5" name="Altbilgi Yer Tutucusu 4"/>
          <p:cNvSpPr>
            <a:spLocks noGrp="1"/>
          </p:cNvSpPr>
          <p:nvPr>
            <p:ph type="ftr" sz="quarter" idx="11"/>
          </p:nvPr>
        </p:nvSpPr>
        <p:spPr/>
        <p:txBody>
          <a:bodyPr/>
          <a:lstStyle/>
          <a:p>
            <a:r>
              <a:rPr lang="en-US"/>
              <a:t>www.assam.org.tr</a:t>
            </a:r>
            <a:endParaRPr lang="en-US" dirty="0"/>
          </a:p>
        </p:txBody>
      </p:sp>
      <p:sp>
        <p:nvSpPr>
          <p:cNvPr id="6" name="Slayt Numarası Yer Tutucusu 5"/>
          <p:cNvSpPr>
            <a:spLocks noGrp="1"/>
          </p:cNvSpPr>
          <p:nvPr>
            <p:ph type="sldNum" sz="quarter" idx="12"/>
          </p:nvPr>
        </p:nvSpPr>
        <p:spPr/>
        <p:txBody>
          <a:bodyPr/>
          <a:lstStyle/>
          <a:p>
            <a:fld id="{104E1C14-2131-4B5C-9C53-C8048D1D5B52}" type="slidenum">
              <a:rPr lang="tr-TR" smtClean="0"/>
              <a:pPr/>
              <a:t>10</a:t>
            </a:fld>
            <a:endParaRPr lang="en-US" dirty="0"/>
          </a:p>
        </p:txBody>
      </p:sp>
      <p:pic>
        <p:nvPicPr>
          <p:cNvPr id="7" name="5 İçerik Yer Tutucusu" descr="sadat harita.jpg"/>
          <p:cNvPicPr>
            <a:picLocks noChangeAspect="1"/>
          </p:cNvPicPr>
          <p:nvPr/>
        </p:nvPicPr>
        <p:blipFill>
          <a:blip r:embed="rId2" cstate="print"/>
          <a:stretch>
            <a:fillRect/>
          </a:stretch>
        </p:blipFill>
        <p:spPr>
          <a:xfrm>
            <a:off x="4572000" y="1556793"/>
            <a:ext cx="4392487" cy="4824535"/>
          </a:xfrm>
          <a:prstGeom prst="rect">
            <a:avLst/>
          </a:prstGeom>
          <a:ln>
            <a:noFill/>
          </a:ln>
          <a:effectLst>
            <a:outerShdw blurRad="292100" dist="139700" dir="2700000" algn="tl" rotWithShape="0">
              <a:srgbClr val="333333">
                <a:alpha val="65000"/>
              </a:srgbClr>
            </a:outerShdw>
          </a:effectLst>
        </p:spPr>
      </p:pic>
      <p:pic>
        <p:nvPicPr>
          <p:cNvPr id="8" name="5 Resim" descr="assam-150-say.gif"/>
          <p:cNvPicPr>
            <a:picLocks noChangeAspect="1"/>
          </p:cNvPicPr>
          <p:nvPr/>
        </p:nvPicPr>
        <p:blipFill>
          <a:blip r:embed="rId3" cstate="print"/>
          <a:stretch>
            <a:fillRect/>
          </a:stretch>
        </p:blipFill>
        <p:spPr>
          <a:xfrm>
            <a:off x="6948264" y="5085184"/>
            <a:ext cx="720080" cy="864096"/>
          </a:xfrm>
          <a:prstGeom prst="rect">
            <a:avLst/>
          </a:prstGeom>
        </p:spPr>
      </p:pic>
    </p:spTree>
    <p:extLst>
      <p:ext uri="{BB962C8B-B14F-4D97-AF65-F5344CB8AC3E}">
        <p14:creationId xmlns:p14="http://schemas.microsoft.com/office/powerpoint/2010/main" val="1507809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76200"/>
            <a:ext cx="7659960" cy="1284040"/>
          </a:xfrm>
        </p:spPr>
        <p:style>
          <a:lnRef idx="2">
            <a:schemeClr val="accent6"/>
          </a:lnRef>
          <a:fillRef idx="1">
            <a:schemeClr val="lt1"/>
          </a:fillRef>
          <a:effectRef idx="0">
            <a:schemeClr val="accent6"/>
          </a:effectRef>
          <a:fontRef idx="minor">
            <a:schemeClr val="dk1"/>
          </a:fontRef>
        </p:style>
        <p:txBody>
          <a:bodyPr>
            <a:noAutofit/>
          </a:bodyPr>
          <a:lstStyle/>
          <a:p>
            <a:pPr algn="ctr"/>
            <a:r>
              <a:rPr lang="en-US" sz="3200" b="1" dirty="0">
                <a:latin typeface="Algerian" panose="04020705040A02060702" pitchFamily="82" charset="0"/>
              </a:rPr>
              <a:t>ASSAM congresses IN THE PROCESS OF THE UNION OF ISLAMIC COUNTRIES</a:t>
            </a:r>
            <a:r>
              <a:rPr lang="en-US"/>
              <a:t> </a:t>
            </a:r>
            <a:endParaRPr lang="en-US" sz="3200" b="1" dirty="0">
              <a:latin typeface="Algerian" pitchFamily="82" charset="0"/>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3349955088"/>
              </p:ext>
            </p:extLst>
          </p:nvPr>
        </p:nvGraphicFramePr>
        <p:xfrm>
          <a:off x="176451" y="1360240"/>
          <a:ext cx="8789958" cy="536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Altbilgi Yer Tutucusu"/>
          <p:cNvSpPr>
            <a:spLocks noGrp="1"/>
          </p:cNvSpPr>
          <p:nvPr>
            <p:ph type="ftr" sz="quarter" idx="11"/>
          </p:nvPr>
        </p:nvSpPr>
        <p:spPr/>
        <p:txBody>
          <a:bodyPr/>
          <a:lstStyle/>
          <a:p>
            <a:r>
              <a:rPr lang="en-US"/>
              <a:t>www.assam.org.tr</a:t>
            </a:r>
            <a:endParaRPr lang="en-US" dirty="0"/>
          </a:p>
        </p:txBody>
      </p:sp>
      <p:sp>
        <p:nvSpPr>
          <p:cNvPr id="4" name="3 Slayt Numarası Yer Tutucusu"/>
          <p:cNvSpPr>
            <a:spLocks noGrp="1"/>
          </p:cNvSpPr>
          <p:nvPr>
            <p:ph type="sldNum" sz="quarter" idx="12"/>
          </p:nvPr>
        </p:nvSpPr>
        <p:spPr/>
        <p:txBody>
          <a:bodyPr/>
          <a:lstStyle/>
          <a:p>
            <a:fld id="{FD2C8F5D-597F-417B-8E81-1BB63A15C0C3}" type="slidenum">
              <a:rPr lang="tr-TR" b="1" smtClean="0">
                <a:solidFill>
                  <a:schemeClr val="tx1"/>
                </a:solidFill>
              </a:rPr>
              <a:pPr/>
              <a:t>11</a:t>
            </a:fld>
            <a:endParaRPr lang="en-US" b="1" dirty="0">
              <a:solidFill>
                <a:schemeClr val="tx1"/>
              </a:solidFill>
            </a:endParaRPr>
          </a:p>
        </p:txBody>
      </p:sp>
      <p:sp>
        <p:nvSpPr>
          <p:cNvPr id="6" name="5 Metin kutusu"/>
          <p:cNvSpPr txBox="1"/>
          <p:nvPr/>
        </p:nvSpPr>
        <p:spPr>
          <a:xfrm>
            <a:off x="0" y="1412776"/>
            <a:ext cx="8988552"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600" b="1" spc="1600" dirty="0">
                <a:solidFill>
                  <a:srgbClr val="00B050"/>
                </a:solidFill>
                <a:effectLst>
                  <a:outerShdw blurRad="38100" dist="38100" dir="2700000" algn="tl">
                    <a:srgbClr val="000000">
                      <a:alpha val="43137"/>
                    </a:srgbClr>
                  </a:outerShdw>
                </a:effectLst>
                <a:latin typeface="Algerian" pitchFamily="82" charset="0"/>
              </a:rPr>
              <a:t>THE STATE'S MAIN FIELDS OF ACTIVITY</a:t>
            </a:r>
            <a:endParaRPr lang="en-US" sz="3600" b="1" spc="1600" dirty="0">
              <a:solidFill>
                <a:srgbClr val="00B050"/>
              </a:solidFill>
              <a:effectLst>
                <a:outerShdw blurRad="38100" dist="38100" dir="2700000" algn="tl">
                  <a:srgbClr val="000000">
                    <a:alpha val="43137"/>
                  </a:srgbClr>
                </a:outerShdw>
              </a:effectLst>
              <a:latin typeface="Algerian" pitchFamily="82" charset="0"/>
              <a:cs typeface="Andalus" pitchFamily="18" charset="-78"/>
            </a:endParaRPr>
          </a:p>
        </p:txBody>
      </p:sp>
    </p:spTree>
    <p:extLst>
      <p:ext uri="{BB962C8B-B14F-4D97-AF65-F5344CB8AC3E}">
        <p14:creationId xmlns:p14="http://schemas.microsoft.com/office/powerpoint/2010/main" val="2272811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188640"/>
            <a:ext cx="7659960" cy="1296144"/>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3200" b="1" dirty="0">
                <a:latin typeface="Algerian" panose="04020705040A02060702" pitchFamily="82" charset="0"/>
              </a:rPr>
              <a:t>ASSAM congresses IN THE PROCESS OF THE UNION OF ISLAMIC COUNTRIES</a:t>
            </a:r>
            <a:r>
              <a:rPr lang="en-US" sz="3200" dirty="0"/>
              <a:t> </a:t>
            </a:r>
            <a:endParaRPr lang="en-US" sz="3200" b="1" dirty="0"/>
          </a:p>
        </p:txBody>
      </p:sp>
      <p:sp>
        <p:nvSpPr>
          <p:cNvPr id="3" name="İçerik Yer Tutucusu 2"/>
          <p:cNvSpPr>
            <a:spLocks noGrp="1"/>
          </p:cNvSpPr>
          <p:nvPr>
            <p:ph idx="1"/>
          </p:nvPr>
        </p:nvSpPr>
        <p:spPr>
          <a:xfrm>
            <a:off x="179512" y="1554162"/>
            <a:ext cx="8812088" cy="5166678"/>
          </a:xfrm>
        </p:spPr>
        <p:style>
          <a:lnRef idx="1">
            <a:schemeClr val="accent1"/>
          </a:lnRef>
          <a:fillRef idx="2">
            <a:schemeClr val="accent1"/>
          </a:fillRef>
          <a:effectRef idx="1">
            <a:schemeClr val="accent1"/>
          </a:effectRef>
          <a:fontRef idx="minor">
            <a:schemeClr val="dk1"/>
          </a:fontRef>
        </p:style>
        <p:txBody>
          <a:bodyPr/>
          <a:lstStyle/>
          <a:p>
            <a:pPr marL="0" indent="0" algn="ctr">
              <a:buNone/>
            </a:pPr>
            <a:endParaRPr lang="en-US" sz="4800" dirty="0">
              <a:latin typeface="Algerian" panose="04020705040A02060702" pitchFamily="82" charset="0"/>
            </a:endParaRPr>
          </a:p>
          <a:p>
            <a:pPr marL="0" indent="0" algn="ctr">
              <a:buNone/>
            </a:pPr>
            <a:r>
              <a:rPr lang="en-US" sz="4800" b="1" dirty="0">
                <a:latin typeface="Algerian" panose="04020705040A02060702" pitchFamily="82" charset="0"/>
              </a:rPr>
              <a:t>ASSAM congresses IN THE PROCESS OF THE UNION OF ISLAMIC COUNTRIES</a:t>
            </a:r>
          </a:p>
        </p:txBody>
      </p:sp>
      <p:sp>
        <p:nvSpPr>
          <p:cNvPr id="4" name="Altbilgi Yer Tutucusu 3"/>
          <p:cNvSpPr>
            <a:spLocks noGrp="1"/>
          </p:cNvSpPr>
          <p:nvPr>
            <p:ph type="ftr" sz="quarter" idx="11"/>
          </p:nvPr>
        </p:nvSpPr>
        <p:spPr/>
        <p:txBody>
          <a:bodyPr/>
          <a:lstStyle/>
          <a:p>
            <a:r>
              <a:rPr lang="en-US"/>
              <a:t>www.assam.org.tr</a:t>
            </a:r>
            <a:endParaRPr lang="en-US"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12</a:t>
            </a:fld>
            <a:endParaRPr lang="en-US" dirty="0"/>
          </a:p>
        </p:txBody>
      </p:sp>
    </p:spTree>
    <p:extLst>
      <p:ext uri="{BB962C8B-B14F-4D97-AF65-F5344CB8AC3E}">
        <p14:creationId xmlns:p14="http://schemas.microsoft.com/office/powerpoint/2010/main" val="133866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188640"/>
            <a:ext cx="7776864" cy="122836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b="1" dirty="0">
                <a:latin typeface="Algerian" panose="04020705040A02060702" pitchFamily="82" charset="0"/>
              </a:rPr>
              <a:t>ASSAM congresses IN THE PROCESS OF THE UNION OF ISLAMIC COUNTRIES</a:t>
            </a:r>
            <a:endParaRPr lang="en-US" sz="3100" dirty="0">
              <a:solidFill>
                <a:srgbClr val="00B050"/>
              </a:solidFill>
              <a:latin typeface="Algerian" panose="04020705040A02060702" pitchFamily="82" charset="0"/>
            </a:endParaRPr>
          </a:p>
        </p:txBody>
      </p:sp>
      <p:sp>
        <p:nvSpPr>
          <p:cNvPr id="3" name="İçerik Yer Tutucusu 2"/>
          <p:cNvSpPr>
            <a:spLocks noGrp="1"/>
          </p:cNvSpPr>
          <p:nvPr>
            <p:ph idx="1"/>
          </p:nvPr>
        </p:nvSpPr>
        <p:spPr>
          <a:xfrm>
            <a:off x="35496" y="1417002"/>
            <a:ext cx="9073008" cy="5440998"/>
          </a:xfrm>
        </p:spPr>
        <p:style>
          <a:lnRef idx="1">
            <a:schemeClr val="accent4"/>
          </a:lnRef>
          <a:fillRef idx="2">
            <a:schemeClr val="accent4"/>
          </a:fillRef>
          <a:effectRef idx="1">
            <a:schemeClr val="accent4"/>
          </a:effectRef>
          <a:fontRef idx="minor">
            <a:schemeClr val="dk1"/>
          </a:fontRef>
        </p:style>
        <p:txBody>
          <a:bodyPr>
            <a:noAutofit/>
          </a:bodyPr>
          <a:lstStyle/>
          <a:p>
            <a:pPr marL="0" indent="0" algn="ctr">
              <a:buNone/>
            </a:pPr>
            <a:r>
              <a:rPr lang="en-US" b="1" dirty="0">
                <a:solidFill>
                  <a:srgbClr val="FF0000"/>
                </a:solidFill>
                <a:latin typeface="Times New Roman" panose="02020603050405020304" pitchFamily="18" charset="0"/>
              </a:rPr>
              <a:t>AIM</a:t>
            </a:r>
          </a:p>
          <a:p>
            <a:pPr marL="0" indent="0" algn="ctr">
              <a:buNone/>
            </a:pPr>
            <a:r>
              <a:rPr lang="en-US" b="1" dirty="0">
                <a:solidFill>
                  <a:schemeClr val="tx1"/>
                </a:solidFill>
                <a:latin typeface="Times New Roman" panose="02020603050405020304" pitchFamily="18" charset="0"/>
              </a:rPr>
              <a:t>FOR THE ISLAMIC COUNTR</a:t>
            </a:r>
            <a:r>
              <a:rPr lang="tr-TR" b="1" dirty="0">
                <a:solidFill>
                  <a:schemeClr val="tx1"/>
                </a:solidFill>
                <a:latin typeface="Times New Roman" panose="02020603050405020304" pitchFamily="18" charset="0"/>
              </a:rPr>
              <a:t>I</a:t>
            </a:r>
            <a:r>
              <a:rPr lang="en-US" b="1" dirty="0">
                <a:solidFill>
                  <a:schemeClr val="tx1"/>
                </a:solidFill>
                <a:latin typeface="Times New Roman" panose="02020603050405020304" pitchFamily="18" charset="0"/>
              </a:rPr>
              <a:t>ES TO GATHER UNDER A COMMON WILL </a:t>
            </a:r>
          </a:p>
          <a:p>
            <a:pPr marL="0" indent="0" algn="ctr">
              <a:buNone/>
            </a:pPr>
            <a:r>
              <a:rPr lang="en-US" b="1" dirty="0">
                <a:solidFill>
                  <a:schemeClr val="tx1"/>
                </a:solidFill>
                <a:latin typeface="Times New Roman" panose="02020603050405020304" pitchFamily="18" charset="0"/>
              </a:rPr>
              <a:t>INSTITUTIONS THAT ARE REQUIRED AND THE LEGISLATION THAT THESE INSTITUTIONS SHOULD BE, </a:t>
            </a:r>
          </a:p>
          <a:p>
            <a:pPr marL="0" indent="0" algn="ctr">
              <a:buNone/>
            </a:pPr>
            <a:r>
              <a:rPr lang="en-US" b="1" dirty="0">
                <a:solidFill>
                  <a:schemeClr val="tx1"/>
                </a:solidFill>
                <a:latin typeface="Times New Roman" panose="02020603050405020304" pitchFamily="18" charset="0"/>
              </a:rPr>
              <a:t>TO ENSURE THAT IT IS REVEALED AS A MODEL</a:t>
            </a:r>
            <a:endParaRPr lang="en-US"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2800" b="1" dirty="0">
                <a:solidFill>
                  <a:schemeClr val="tx1"/>
                </a:solidFill>
                <a:latin typeface="Times New Roman" panose="02020603050405020304" pitchFamily="18" charset="0"/>
              </a:rPr>
              <a:t>«International ASSAM Islamic Union Congresses Series» </a:t>
            </a:r>
            <a:r>
              <a:rPr lang="en-US" b="1" dirty="0">
                <a:solidFill>
                  <a:srgbClr val="FF0000"/>
                </a:solidFill>
                <a:latin typeface="Times New Roman" panose="02020603050405020304" pitchFamily="18" charset="0"/>
              </a:rPr>
              <a:t>ARE PLANNED</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en-US"/>
              <a:t>www.assam.org.tr</a:t>
            </a:r>
            <a:endParaRPr lang="en-US"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13</a:t>
            </a:fld>
            <a:endParaRPr lang="en-US" dirty="0"/>
          </a:p>
        </p:txBody>
      </p:sp>
    </p:spTree>
    <p:extLst>
      <p:ext uri="{BB962C8B-B14F-4D97-AF65-F5344CB8AC3E}">
        <p14:creationId xmlns:p14="http://schemas.microsoft.com/office/powerpoint/2010/main" val="202260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355601"/>
            <a:ext cx="7659960" cy="1129184"/>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800" b="1" dirty="0">
                <a:latin typeface="Algerian" panose="04020705040A02060702" pitchFamily="82" charset="0"/>
              </a:rPr>
              <a:t>ASSAM congresses IN THE PROCESS OF THE UNION OF ISLAMIC COUNTRIES</a:t>
            </a:r>
            <a:endParaRPr lang="en-US" sz="3100" b="1" dirty="0">
              <a:solidFill>
                <a:srgbClr val="00B050"/>
              </a:solidFill>
              <a:latin typeface="Algerian" panose="04020705040A02060702" pitchFamily="82" charset="0"/>
            </a:endParaRPr>
          </a:p>
        </p:txBody>
      </p:sp>
      <p:sp>
        <p:nvSpPr>
          <p:cNvPr id="3" name="İçerik Yer Tutucusu 2"/>
          <p:cNvSpPr>
            <a:spLocks noGrp="1"/>
          </p:cNvSpPr>
          <p:nvPr>
            <p:ph idx="1"/>
          </p:nvPr>
        </p:nvSpPr>
        <p:spPr>
          <a:xfrm>
            <a:off x="35496" y="1554162"/>
            <a:ext cx="9073008" cy="5303838"/>
          </a:xfrm>
        </p:spPr>
        <p:style>
          <a:lnRef idx="1">
            <a:schemeClr val="accent4"/>
          </a:lnRef>
          <a:fillRef idx="2">
            <a:schemeClr val="accent4"/>
          </a:fillRef>
          <a:effectRef idx="1">
            <a:schemeClr val="accent4"/>
          </a:effectRef>
          <a:fontRef idx="minor">
            <a:schemeClr val="dk1"/>
          </a:fontRef>
        </p:style>
        <p:txBody>
          <a:bodyPr>
            <a:noAutofit/>
          </a:bodyPr>
          <a:lstStyle/>
          <a:p>
            <a:pPr marL="0" indent="0" algn="ctr">
              <a:buNone/>
            </a:pPr>
            <a:r>
              <a:rPr lang="en-US" sz="2800" b="1" dirty="0">
                <a:solidFill>
                  <a:srgbClr val="FF0000"/>
                </a:solidFill>
                <a:latin typeface="Times New Roman" panose="02020603050405020304" pitchFamily="18" charset="0"/>
              </a:rPr>
              <a:t>SERIES OF INTERNATIONAL ASSAM ISLAMIC UNIONCONGRESSES</a:t>
            </a:r>
          </a:p>
          <a:p>
            <a:pPr marL="571500" lvl="0" indent="-571500">
              <a:buClrTx/>
              <a:buFont typeface="+mj-lt"/>
              <a:buAutoNum type="arabicPeriod"/>
            </a:pPr>
            <a:r>
              <a:rPr lang="en-US" sz="2000" b="1" dirty="0">
                <a:solidFill>
                  <a:srgbClr val="00B050"/>
                </a:solidFill>
                <a:latin typeface="Times New Roman" panose="02020603050405020304" pitchFamily="18" charset="0"/>
              </a:rPr>
              <a:t>Determination of the Legislation on Management Figures And Organs for the Islamic Union</a:t>
            </a:r>
            <a:r>
              <a:rPr lang="en-US" sz="2000" dirty="0"/>
              <a:t> </a:t>
            </a:r>
            <a:r>
              <a:rPr lang="en-US" sz="2000" b="1" dirty="0">
                <a:solidFill>
                  <a:srgbClr val="00B050"/>
                </a:solidFill>
                <a:latin typeface="Times New Roman" panose="02020603050405020304" pitchFamily="18" charset="0"/>
              </a:rPr>
              <a:t>(2017)</a:t>
            </a:r>
            <a:r>
              <a:rPr lang="en-US" sz="2000" dirty="0"/>
              <a:t>,</a:t>
            </a:r>
          </a:p>
          <a:p>
            <a:pPr marL="571500" lvl="0" indent="-571500">
              <a:buClrTx/>
              <a:buFont typeface="+mj-lt"/>
              <a:buAutoNum type="arabicPeriod"/>
            </a:pPr>
            <a:r>
              <a:rPr lang="en-US" sz="2000" b="1" dirty="0">
                <a:solidFill>
                  <a:srgbClr val="00B050"/>
                </a:solidFill>
                <a:latin typeface="Times New Roman" panose="02020603050405020304" pitchFamily="18" charset="0"/>
              </a:rPr>
              <a:t>Determination of Principles And Procedures of Economic Cooperation for the Islamic Union</a:t>
            </a:r>
            <a:r>
              <a:rPr lang="en-US" sz="2000" dirty="0"/>
              <a:t> </a:t>
            </a:r>
            <a:r>
              <a:rPr lang="en-US" sz="2000" b="1" dirty="0">
                <a:solidFill>
                  <a:srgbClr val="00B050"/>
                </a:solidFill>
                <a:latin typeface="Times New Roman" panose="02020603050405020304" pitchFamily="18" charset="0"/>
              </a:rPr>
              <a:t>(2018)</a:t>
            </a:r>
            <a:r>
              <a:rPr lang="en-US" sz="2000" dirty="0"/>
              <a:t>,</a:t>
            </a:r>
            <a:endParaRPr lang="en-US" sz="2000" b="1" dirty="0">
              <a:solidFill>
                <a:srgbClr val="00B050"/>
              </a:solidFill>
              <a:latin typeface="Times New Roman" panose="02020603050405020304" pitchFamily="18" charset="0"/>
              <a:cs typeface="Times New Roman" panose="02020603050405020304" pitchFamily="18" charset="0"/>
            </a:endParaRPr>
          </a:p>
          <a:p>
            <a:pPr marL="571500" lvl="0" indent="-571500">
              <a:buClrTx/>
              <a:buFont typeface="+mj-lt"/>
              <a:buAutoNum type="arabicPeriod"/>
            </a:pPr>
            <a:r>
              <a:rPr lang="en-US" sz="2000" b="1" dirty="0">
                <a:solidFill>
                  <a:srgbClr val="00B050"/>
                </a:solidFill>
                <a:latin typeface="Times New Roman" panose="02020603050405020304" pitchFamily="18" charset="0"/>
              </a:rPr>
              <a:t>Determination of Defense Industry Cooperation Procedures and Principles</a:t>
            </a:r>
            <a:r>
              <a:rPr lang="en-US" sz="2000" dirty="0"/>
              <a:t> </a:t>
            </a:r>
            <a:r>
              <a:rPr lang="en-US" sz="2000" b="1" dirty="0">
                <a:solidFill>
                  <a:srgbClr val="00B050"/>
                </a:solidFill>
                <a:latin typeface="Times New Roman" panose="02020603050405020304" pitchFamily="18" charset="0"/>
              </a:rPr>
              <a:t>(2019)</a:t>
            </a:r>
            <a:endParaRPr lang="en-US" sz="2000" b="1" dirty="0">
              <a:solidFill>
                <a:srgbClr val="00B050"/>
              </a:solidFill>
              <a:latin typeface="Times New Roman" panose="02020603050405020304" pitchFamily="18" charset="0"/>
              <a:cs typeface="Times New Roman" panose="02020603050405020304" pitchFamily="18" charset="0"/>
            </a:endParaRPr>
          </a:p>
          <a:p>
            <a:pPr marL="571500" lvl="0" indent="-571500">
              <a:buClrTx/>
              <a:buFont typeface="+mj-lt"/>
              <a:buAutoNum type="arabicPeriod"/>
            </a:pPr>
            <a:r>
              <a:rPr lang="en-US" sz="2000" b="1" dirty="0">
                <a:solidFill>
                  <a:srgbClr val="00B050"/>
                </a:solidFill>
                <a:latin typeface="Times New Roman" panose="02020603050405020304" pitchFamily="18" charset="0"/>
              </a:rPr>
              <a:t>Determination of Common Defense System Procedures and Principles</a:t>
            </a:r>
            <a:r>
              <a:rPr lang="en-US" sz="2000" dirty="0"/>
              <a:t> </a:t>
            </a:r>
            <a:r>
              <a:rPr lang="en-US" sz="2000" b="1" dirty="0">
                <a:solidFill>
                  <a:srgbClr val="00B050"/>
                </a:solidFill>
                <a:latin typeface="Times New Roman" panose="02020603050405020304" pitchFamily="18" charset="0"/>
              </a:rPr>
              <a:t>(2020)</a:t>
            </a:r>
            <a:endParaRPr lang="en-US" sz="2000" b="1" dirty="0">
              <a:solidFill>
                <a:srgbClr val="00B050"/>
              </a:solidFill>
              <a:latin typeface="Times New Roman" panose="02020603050405020304" pitchFamily="18" charset="0"/>
              <a:cs typeface="Times New Roman" panose="02020603050405020304" pitchFamily="18" charset="0"/>
            </a:endParaRPr>
          </a:p>
          <a:p>
            <a:pPr marL="571500" lvl="0" indent="-571500">
              <a:buClrTx/>
              <a:buFont typeface="+mj-lt"/>
              <a:buAutoNum type="arabicPeriod"/>
            </a:pPr>
            <a:r>
              <a:rPr lang="en-US" sz="2000" dirty="0">
                <a:solidFill>
                  <a:srgbClr val="FF0000"/>
                </a:solidFill>
                <a:latin typeface="Times New Roman" panose="02020603050405020304" pitchFamily="18" charset="0"/>
              </a:rPr>
              <a:t>Determination of </a:t>
            </a:r>
            <a:r>
              <a:rPr lang="en-US" sz="2000" b="1" dirty="0">
                <a:solidFill>
                  <a:srgbClr val="FF0000"/>
                </a:solidFill>
                <a:latin typeface="Times New Roman" panose="02020603050405020304" pitchFamily="18" charset="0"/>
              </a:rPr>
              <a:t>Principles And Procedures of Joint Foreign Policy</a:t>
            </a:r>
            <a:r>
              <a:rPr lang="en-US" sz="2000" dirty="0">
                <a:solidFill>
                  <a:srgbClr val="FF0000"/>
                </a:solidFill>
                <a:latin typeface="Times New Roman" panose="02020603050405020304" pitchFamily="18" charset="0"/>
              </a:rPr>
              <a:t>(2021),</a:t>
            </a:r>
            <a:endParaRPr lang="en-US" sz="2000" b="1" dirty="0">
              <a:solidFill>
                <a:srgbClr val="FF0000"/>
              </a:solidFill>
              <a:latin typeface="Times New Roman" panose="02020603050405020304" pitchFamily="18" charset="0"/>
              <a:cs typeface="Times New Roman" panose="02020603050405020304" pitchFamily="18" charset="0"/>
            </a:endParaRPr>
          </a:p>
          <a:p>
            <a:pPr marL="571500" lvl="0" indent="-571500">
              <a:buClrTx/>
              <a:buFont typeface="+mj-lt"/>
              <a:buAutoNum type="arabicPeriod"/>
            </a:pPr>
            <a:r>
              <a:rPr lang="en-US" sz="2000" dirty="0"/>
              <a:t>Determination of </a:t>
            </a:r>
            <a:r>
              <a:rPr lang="en-US" sz="2000" b="1" dirty="0">
                <a:latin typeface="Times New Roman" panose="02020603050405020304" pitchFamily="18" charset="0"/>
              </a:rPr>
              <a:t>the Procedures and Principles of the Joint Justice System</a:t>
            </a:r>
            <a:r>
              <a:rPr lang="en-US" sz="2000" dirty="0"/>
              <a:t> </a:t>
            </a:r>
            <a:r>
              <a:rPr lang="en-US" sz="2000" b="1" dirty="0">
                <a:latin typeface="Times New Roman" panose="02020603050405020304" pitchFamily="18" charset="0"/>
              </a:rPr>
              <a:t>(2022)</a:t>
            </a:r>
            <a:endParaRPr lang="en-US" sz="2000" b="1" dirty="0">
              <a:latin typeface="Times New Roman" panose="02020603050405020304" pitchFamily="18" charset="0"/>
              <a:cs typeface="Times New Roman" panose="02020603050405020304" pitchFamily="18" charset="0"/>
            </a:endParaRPr>
          </a:p>
          <a:p>
            <a:pPr marL="571500" lvl="0" indent="-571500">
              <a:buClrTx/>
              <a:buFont typeface="+mj-lt"/>
              <a:buAutoNum type="arabicPeriod"/>
            </a:pPr>
            <a:r>
              <a:rPr lang="en-US" sz="2000" dirty="0"/>
              <a:t>Determination of </a:t>
            </a:r>
            <a:r>
              <a:rPr lang="en-US" sz="2000" dirty="0">
                <a:latin typeface="Times New Roman" panose="02020603050405020304" pitchFamily="18" charset="0"/>
              </a:rPr>
              <a:t>Common Public Order and Security Procedures and Principles</a:t>
            </a:r>
            <a:r>
              <a:rPr lang="en-US" sz="2000" dirty="0"/>
              <a:t> </a:t>
            </a:r>
            <a:r>
              <a:rPr lang="en-US" sz="2000" b="1" dirty="0">
                <a:latin typeface="Times New Roman" panose="02020603050405020304" pitchFamily="18" charset="0"/>
              </a:rPr>
              <a:t>(2023)</a:t>
            </a:r>
            <a:r>
              <a:rPr lang="en-US" sz="2000" dirty="0"/>
              <a:t> </a:t>
            </a:r>
            <a:endParaRPr lang="en-US" sz="2000"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en-US"/>
              <a:t>www.assam.org.tr</a:t>
            </a:r>
            <a:endParaRPr lang="en-US"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14</a:t>
            </a:fld>
            <a:endParaRPr lang="en-US" dirty="0"/>
          </a:p>
        </p:txBody>
      </p:sp>
    </p:spTree>
    <p:extLst>
      <p:ext uri="{BB962C8B-B14F-4D97-AF65-F5344CB8AC3E}">
        <p14:creationId xmlns:p14="http://schemas.microsoft.com/office/powerpoint/2010/main" val="416065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b="1" dirty="0">
                <a:latin typeface="Algerian" panose="04020705040A02060702" pitchFamily="82" charset="0"/>
              </a:rPr>
              <a:t>ASSAM congresses IN THE PROCESS OF THE UNION OF ISLAMIC COUNTRIES</a:t>
            </a:r>
            <a:endParaRPr lang="en-US" b="1" dirty="0"/>
          </a:p>
        </p:txBody>
      </p:sp>
      <p:sp>
        <p:nvSpPr>
          <p:cNvPr id="3" name="İçerik Yer Tutucusu 2"/>
          <p:cNvSpPr>
            <a:spLocks noGrp="1"/>
          </p:cNvSpPr>
          <p:nvPr>
            <p:ph idx="1"/>
          </p:nvPr>
        </p:nvSpPr>
        <p:spPr>
          <a:xfrm>
            <a:off x="304800" y="1554162"/>
            <a:ext cx="8839200" cy="5303838"/>
          </a:xfrm>
        </p:spPr>
        <p:style>
          <a:lnRef idx="1">
            <a:schemeClr val="accent1"/>
          </a:lnRef>
          <a:fillRef idx="2">
            <a:schemeClr val="accent1"/>
          </a:fillRef>
          <a:effectRef idx="1">
            <a:schemeClr val="accent1"/>
          </a:effectRef>
          <a:fontRef idx="minor">
            <a:schemeClr val="dk1"/>
          </a:fontRef>
        </p:style>
        <p:txBody>
          <a:bodyPr/>
          <a:lstStyle/>
          <a:p>
            <a:pPr lvl="0" algn="ctr"/>
            <a:endParaRPr lang="en-US" b="1" dirty="0">
              <a:latin typeface="Times New Roman" panose="02020603050405020304" pitchFamily="18" charset="0"/>
              <a:cs typeface="Times New Roman" panose="02020603050405020304" pitchFamily="18" charset="0"/>
            </a:endParaRPr>
          </a:p>
          <a:p>
            <a:pPr marL="0" lvl="0" indent="0" algn="ctr">
              <a:buNone/>
            </a:pPr>
            <a:r>
              <a:rPr lang="en-US" b="1" dirty="0">
                <a:latin typeface="Times New Roman" panose="02020603050405020304" pitchFamily="18" charset="0"/>
              </a:rPr>
              <a:t>FIRST INTERNATIONAL ASSAM ISLAMIC UNION CONGRESS </a:t>
            </a:r>
            <a:endParaRPr lang="en-US" b="1" dirty="0">
              <a:latin typeface="Times New Roman" panose="02020603050405020304" pitchFamily="18" charset="0"/>
              <a:cs typeface="Times New Roman" panose="02020603050405020304" pitchFamily="18" charset="0"/>
            </a:endParaRPr>
          </a:p>
          <a:p>
            <a:pPr marL="0" lvl="0" indent="0" algn="ctr">
              <a:buNone/>
            </a:pPr>
            <a:r>
              <a:rPr lang="en-US" dirty="0">
                <a:latin typeface="Times New Roman" panose="02020603050405020304" pitchFamily="18" charset="0"/>
              </a:rPr>
              <a:t>(23- 24 NOVEMBER 2017) </a:t>
            </a:r>
          </a:p>
          <a:p>
            <a:pPr marL="0" lvl="0" indent="0" algn="ctr">
              <a:buNone/>
            </a:pPr>
            <a:r>
              <a:rPr lang="en-US" b="1" dirty="0">
                <a:latin typeface="Times New Roman" panose="02020603050405020304" pitchFamily="18" charset="0"/>
              </a:rPr>
              <a:t>TOPIC:</a:t>
            </a:r>
          </a:p>
          <a:p>
            <a:pPr marL="0" lvl="0" indent="0" algn="ctr">
              <a:buNone/>
            </a:pPr>
            <a:r>
              <a:rPr lang="en-US" b="1" dirty="0">
                <a:latin typeface="Times New Roman" panose="02020603050405020304" pitchFamily="18" charset="0"/>
              </a:rPr>
              <a:t>GOVERNMENT FORMS FROM PAST TO FUTURE</a:t>
            </a:r>
            <a:endParaRPr lang="en-US"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en-US"/>
              <a:t>www.assam.org.tr</a:t>
            </a:r>
            <a:endParaRPr lang="en-US"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15</a:t>
            </a:fld>
            <a:endParaRPr lang="en-US" dirty="0"/>
          </a:p>
        </p:txBody>
      </p:sp>
    </p:spTree>
    <p:extLst>
      <p:ext uri="{BB962C8B-B14F-4D97-AF65-F5344CB8AC3E}">
        <p14:creationId xmlns:p14="http://schemas.microsoft.com/office/powerpoint/2010/main" val="835767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7" y="260648"/>
            <a:ext cx="7705427" cy="1251694"/>
          </a:xfrm>
        </p:spPr>
        <p:style>
          <a:lnRef idx="2">
            <a:schemeClr val="accent2"/>
          </a:lnRef>
          <a:fillRef idx="1">
            <a:schemeClr val="lt1"/>
          </a:fillRef>
          <a:effectRef idx="0">
            <a:schemeClr val="accent2"/>
          </a:effectRef>
          <a:fontRef idx="minor">
            <a:schemeClr val="dk1"/>
          </a:fontRef>
        </p:style>
        <p:txBody>
          <a:bodyPr/>
          <a:lstStyle/>
          <a:p>
            <a:pPr algn="ctr"/>
            <a:r>
              <a:rPr lang="en-US" sz="3200" b="1" dirty="0">
                <a:latin typeface="Algerian" panose="04020705040A02060702" pitchFamily="82" charset="0"/>
              </a:rPr>
              <a:t>ASSAM congresses IN THE PROCESS OF THE UNION OF ISLAMIC COUNTRIES</a:t>
            </a:r>
          </a:p>
        </p:txBody>
      </p:sp>
      <p:sp>
        <p:nvSpPr>
          <p:cNvPr id="3" name="İçerik Yer Tutucusu 2"/>
          <p:cNvSpPr>
            <a:spLocks noGrp="1"/>
          </p:cNvSpPr>
          <p:nvPr>
            <p:ph sz="half" idx="1"/>
          </p:nvPr>
        </p:nvSpPr>
        <p:spPr>
          <a:xfrm>
            <a:off x="-1" y="1512342"/>
            <a:ext cx="3951173" cy="5345658"/>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lgn="ctr">
              <a:buNone/>
            </a:pPr>
            <a:r>
              <a:rPr lang="en-US" sz="2400" b="1" dirty="0">
                <a:latin typeface="Times New Roman" panose="02020603050405020304" pitchFamily="18" charset="0"/>
              </a:rPr>
              <a:t>ASSAM</a:t>
            </a:r>
            <a:r>
              <a:rPr lang="en-US"/>
              <a:t> </a:t>
            </a:r>
            <a:r>
              <a:rPr lang="en-US" sz="2400" b="1" dirty="0">
                <a:latin typeface="Times New Roman" panose="02020603050405020304" pitchFamily="18" charset="0"/>
              </a:rPr>
              <a:t>ISLAMIC COUNTRIES CONFEDERATION</a:t>
            </a:r>
            <a:endParaRPr lang="en-US" sz="2400"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rPr>
              <a:t>DECLARATION</a:t>
            </a:r>
            <a:endParaRPr lang="en-US" sz="2400" b="1" dirty="0">
              <a:latin typeface="Times New Roman" panose="02020603050405020304" pitchFamily="18" charset="0"/>
              <a:cs typeface="Times New Roman" panose="02020603050405020304" pitchFamily="18" charset="0"/>
            </a:endParaRPr>
          </a:p>
          <a:p>
            <a:pPr marL="0" indent="0" algn="ctr">
              <a:buNone/>
            </a:pPr>
            <a:r>
              <a:rPr lang="en-US" b="1" dirty="0">
                <a:solidFill>
                  <a:srgbClr val="FF0000"/>
                </a:solidFill>
                <a:latin typeface="Times New Roman" panose="02020603050405020304" pitchFamily="18" charset="0"/>
              </a:rPr>
              <a:t>FOR THE ISLAMIC COUNTRIES TO GATHER UNDER A WILL</a:t>
            </a:r>
            <a:endParaRPr lang="en-US" dirty="0">
              <a:latin typeface="Times New Roman" panose="02020603050405020304" pitchFamily="18" charset="0"/>
              <a:cs typeface="Times New Roman" panose="02020603050405020304" pitchFamily="18" charset="0"/>
            </a:endParaRPr>
          </a:p>
          <a:p>
            <a:pPr marL="0" indent="0" algn="just">
              <a:buNone/>
            </a:pPr>
            <a:r>
              <a:rPr lang="en-US" b="1" dirty="0">
                <a:solidFill>
                  <a:schemeClr val="tx1"/>
                </a:solidFill>
                <a:latin typeface="Times New Roman" panose="02020603050405020304" pitchFamily="18" charset="0"/>
              </a:rPr>
              <a:t>AS</a:t>
            </a:r>
            <a:r>
              <a:rPr lang="en-US"/>
              <a:t> </a:t>
            </a:r>
            <a:r>
              <a:rPr lang="en-US" b="1" dirty="0">
                <a:solidFill>
                  <a:schemeClr val="tx1"/>
                </a:solidFill>
                <a:latin typeface="Times New Roman" panose="02020603050405020304" pitchFamily="18" charset="0"/>
              </a:rPr>
              <a:t>FIRST STEP:</a:t>
            </a:r>
          </a:p>
          <a:p>
            <a:pPr marL="0" indent="0" algn="ctr">
              <a:buNone/>
            </a:pPr>
            <a:r>
              <a:rPr lang="en-US" b="1" dirty="0">
                <a:solidFill>
                  <a:srgbClr val="FF0000"/>
                </a:solidFill>
                <a:latin typeface="Times New Roman" panose="02020603050405020304" pitchFamily="18" charset="0"/>
              </a:rPr>
              <a:t>THE MINISTRIES OF THE ISLAMIC UNION SHOULD BE ESTABLISHED IN THE CABINETS OF ISLAMIC COUNTRIES. </a:t>
            </a:r>
            <a:endParaRPr lang="en-US"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b="1" dirty="0">
                <a:solidFill>
                  <a:schemeClr val="tx1"/>
                </a:solidFill>
                <a:latin typeface="Times New Roman" panose="02020603050405020304" pitchFamily="18" charset="0"/>
              </a:rPr>
              <a:t>AS SECOND STEP:</a:t>
            </a:r>
          </a:p>
          <a:p>
            <a:pPr marL="0" indent="0" algn="ctr">
              <a:buNone/>
            </a:pPr>
            <a:r>
              <a:rPr lang="en-US" b="1" dirty="0">
                <a:solidFill>
                  <a:srgbClr val="FF0000"/>
                </a:solidFill>
                <a:latin typeface="Times New Roman" panose="02020603050405020304" pitchFamily="18" charset="0"/>
              </a:rPr>
              <a:t>THE COUNCIL OF REPRESENTATIVES OF ISLAMIC COUNTRIES MUST BE ESTABLISHED AND  </a:t>
            </a:r>
          </a:p>
          <a:p>
            <a:pPr marL="0" indent="0" algn="ctr">
              <a:buNone/>
            </a:pPr>
            <a:r>
              <a:rPr lang="en-US" b="1" dirty="0">
                <a:solidFill>
                  <a:srgbClr val="FF0000"/>
                </a:solidFill>
                <a:latin typeface="Times New Roman" panose="02020603050405020304" pitchFamily="18" charset="0"/>
              </a:rPr>
              <a:t>ENSURED TO WORK AS ISLAMIC COUNTRIES</a:t>
            </a:r>
            <a:r>
              <a:rPr lang="en-US"/>
              <a:t> </a:t>
            </a:r>
            <a:r>
              <a:rPr lang="en-US" b="1" dirty="0">
                <a:solidFill>
                  <a:schemeClr val="tx1"/>
                </a:solidFill>
                <a:latin typeface="Times New Roman" panose="02020603050405020304" pitchFamily="18" charset="0"/>
              </a:rPr>
              <a:t>CRISIS MANAGEMENT BRANCH</a:t>
            </a:r>
            <a:r>
              <a:rPr lang="en-US"/>
              <a:t>.</a:t>
            </a: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24300" y="1512342"/>
            <a:ext cx="5184775" cy="5345658"/>
          </a:xfrm>
        </p:spPr>
      </p:pic>
      <p:sp>
        <p:nvSpPr>
          <p:cNvPr id="5" name="Altbilgi Yer Tutucusu 4"/>
          <p:cNvSpPr>
            <a:spLocks noGrp="1"/>
          </p:cNvSpPr>
          <p:nvPr>
            <p:ph type="ftr" sz="quarter" idx="11"/>
          </p:nvPr>
        </p:nvSpPr>
        <p:spPr/>
        <p:txBody>
          <a:bodyPr/>
          <a:lstStyle/>
          <a:p>
            <a:r>
              <a:rPr lang="en-US"/>
              <a:t>www.assam.org.tr</a:t>
            </a:r>
            <a:endParaRPr lang="en-US" dirty="0"/>
          </a:p>
        </p:txBody>
      </p:sp>
      <p:sp>
        <p:nvSpPr>
          <p:cNvPr id="6" name="Slayt Numarası Yer Tutucusu 5"/>
          <p:cNvSpPr>
            <a:spLocks noGrp="1"/>
          </p:cNvSpPr>
          <p:nvPr>
            <p:ph type="sldNum" sz="quarter" idx="12"/>
          </p:nvPr>
        </p:nvSpPr>
        <p:spPr/>
        <p:txBody>
          <a:bodyPr/>
          <a:lstStyle/>
          <a:p>
            <a:fld id="{104E1C14-2131-4B5C-9C53-C8048D1D5B52}" type="slidenum">
              <a:rPr lang="tr-TR" smtClean="0"/>
              <a:pPr/>
              <a:t>16</a:t>
            </a:fld>
            <a:endParaRPr lang="en-US" dirty="0"/>
          </a:p>
        </p:txBody>
      </p:sp>
    </p:spTree>
    <p:extLst>
      <p:ext uri="{BB962C8B-B14F-4D97-AF65-F5344CB8AC3E}">
        <p14:creationId xmlns:p14="http://schemas.microsoft.com/office/powerpoint/2010/main" val="1826997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6696" y="260648"/>
            <a:ext cx="7737304" cy="1034752"/>
          </a:xfrm>
        </p:spPr>
        <p:txBody>
          <a:bodyPr>
            <a:normAutofit fontScale="90000"/>
          </a:bodyPr>
          <a:lstStyle/>
          <a:p>
            <a:pPr algn="ctr"/>
            <a:br/>
            <a:r>
              <a:rPr lang="en-US" sz="3200" b="1" dirty="0">
                <a:latin typeface="Algerian" panose="04020705040A02060702" pitchFamily="82" charset="0"/>
              </a:rPr>
              <a:t>ASSAM ISLAMIC UNION CONSTITUTION MODEL</a:t>
            </a:r>
            <a:br/>
            <a:br/>
            <a:endParaRPr lang="en-US" sz="10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half" idx="1"/>
          </p:nvPr>
        </p:nvSpPr>
        <p:spPr>
          <a:xfrm>
            <a:off x="304800" y="1447800"/>
            <a:ext cx="4191000" cy="5410200"/>
          </a:xfrm>
        </p:spPr>
        <p:txBody>
          <a:bodyPr>
            <a:normAutofit fontScale="25000" lnSpcReduction="20000"/>
          </a:bodyPr>
          <a:lstStyle/>
          <a:p>
            <a:pPr algn="ctr">
              <a:spcAft>
                <a:spcPts val="0"/>
              </a:spcAft>
            </a:pPr>
            <a:r>
              <a:rPr lang="en-US" sz="4800" b="1" dirty="0">
                <a:solidFill>
                  <a:srgbClr val="000000"/>
                </a:solidFill>
                <a:latin typeface="Times New Roman" panose="02020603050405020304" pitchFamily="18" charset="0"/>
              </a:rPr>
              <a:t>ISLAMIC COUNTRIES CONFEDERATION CONSTITUTION</a:t>
            </a:r>
            <a:endParaRPr lang="en-US" sz="4800" dirty="0">
              <a:solidFill>
                <a:srgbClr val="000000"/>
              </a:solidFill>
              <a:latin typeface="Times New Roman" panose="02020603050405020304" pitchFamily="18" charset="0"/>
              <a:ea typeface="Calibri" panose="020F0502020204030204" pitchFamily="34" charset="0"/>
            </a:endParaRPr>
          </a:p>
          <a:p>
            <a:pPr algn="ctr">
              <a:spcAft>
                <a:spcPts val="0"/>
              </a:spcAft>
            </a:pPr>
            <a:r>
              <a:rPr lang="en-US" sz="4800" b="1" dirty="0">
                <a:solidFill>
                  <a:srgbClr val="000000"/>
                </a:solidFill>
                <a:latin typeface="Times New Roman" panose="02020603050405020304" pitchFamily="18" charset="0"/>
              </a:rPr>
              <a:t>PREAMBLE</a:t>
            </a:r>
            <a:endParaRPr lang="en-US" sz="4800" dirty="0">
              <a:solidFill>
                <a:srgbClr val="000000"/>
              </a:solidFill>
              <a:latin typeface="Times New Roman" panose="02020603050405020304" pitchFamily="18" charset="0"/>
              <a:ea typeface="Calibri" panose="020F0502020204030204" pitchFamily="34" charset="0"/>
            </a:endParaRPr>
          </a:p>
          <a:p>
            <a:pPr algn="ctr">
              <a:spcAft>
                <a:spcPts val="0"/>
              </a:spcAft>
            </a:pPr>
            <a:r>
              <a:rPr lang="en-US" b="1" dirty="0">
                <a:solidFill>
                  <a:srgbClr val="000000"/>
                </a:solidFill>
                <a:latin typeface="Times New Roman" panose="02020603050405020304" pitchFamily="18" charset="0"/>
              </a:rPr>
              <a:t>…………………………………………………………………………………………</a:t>
            </a:r>
            <a:endParaRPr lang="en-US" dirty="0">
              <a:solidFill>
                <a:srgbClr val="000000"/>
              </a:solidFill>
              <a:latin typeface="Times New Roman" panose="02020603050405020304" pitchFamily="18" charset="0"/>
              <a:ea typeface="Calibri" panose="020F0502020204030204" pitchFamily="34" charset="0"/>
            </a:endParaRPr>
          </a:p>
          <a:p>
            <a:pPr algn="just">
              <a:spcAft>
                <a:spcPts val="0"/>
              </a:spcAft>
            </a:pPr>
            <a:r>
              <a:rPr lang="en-US" dirty="0"/>
              <a:t>Considering the self-definition and population in the world, the existence of sixty-one Islamic countries is accepted;</a:t>
            </a:r>
            <a:r>
              <a:rPr lang="en-US" sz="4800" b="1" dirty="0">
                <a:solidFill>
                  <a:srgbClr val="000000"/>
                </a:solidFill>
                <a:latin typeface="Times New Roman" panose="02020603050405020304" pitchFamily="18" charset="0"/>
              </a:rPr>
              <a:t> </a:t>
            </a:r>
            <a:endParaRPr lang="en-US"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en-US" sz="4800" b="1" dirty="0">
                <a:solidFill>
                  <a:srgbClr val="000000"/>
                </a:solidFill>
                <a:latin typeface="Times New Roman" panose="02020603050405020304" pitchFamily="18" charset="0"/>
              </a:rPr>
              <a:t>Twelve of them, Middle East Islamic Countries</a:t>
            </a:r>
            <a:r>
              <a:rPr lang="en-US" dirty="0"/>
              <a:t> </a:t>
            </a:r>
            <a:r>
              <a:rPr lang="en-US" sz="4800" i="1" dirty="0">
                <a:solidFill>
                  <a:srgbClr val="000000"/>
                </a:solidFill>
                <a:latin typeface="Times New Roman" panose="02020603050405020304" pitchFamily="18" charset="0"/>
              </a:rPr>
              <a:t>(Bahrain, United Arab Emirates, Palestine, Iraq, Qatar, Kuwait, Lebanon, Syria, Saudi Arabia, Oman, Jordan, Yemen), </a:t>
            </a:r>
            <a:endParaRPr lang="en-US"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en-US" sz="4800" b="1" dirty="0">
                <a:solidFill>
                  <a:srgbClr val="000000"/>
                </a:solidFill>
                <a:latin typeface="Times New Roman" panose="02020603050405020304" pitchFamily="18" charset="0"/>
              </a:rPr>
              <a:t>Eight of them, Middle Asia Islamic Countries</a:t>
            </a:r>
            <a:r>
              <a:rPr lang="en-US" dirty="0"/>
              <a:t> </a:t>
            </a:r>
            <a:r>
              <a:rPr lang="en-US" sz="4800" i="1" dirty="0">
                <a:solidFill>
                  <a:srgbClr val="000000"/>
                </a:solidFill>
                <a:latin typeface="Times New Roman" panose="02020603050405020304" pitchFamily="18" charset="0"/>
              </a:rPr>
              <a:t>(Azerbaijan, Kazakhstan, Kyrgyzstan, Turkish Republic of Northern Cyprus, Uzbekistan, Tajikistan, Turkey, Turkmenistan) </a:t>
            </a:r>
            <a:endParaRPr lang="en-US"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en-US" sz="4800" b="1" dirty="0">
                <a:solidFill>
                  <a:srgbClr val="000000"/>
                </a:solidFill>
                <a:latin typeface="Times New Roman" panose="02020603050405020304" pitchFamily="18" charset="0"/>
              </a:rPr>
              <a:t>Four of them</a:t>
            </a:r>
            <a:r>
              <a:rPr lang="en-US" dirty="0"/>
              <a:t>, </a:t>
            </a:r>
            <a:r>
              <a:rPr lang="en-US" sz="4800" b="1" dirty="0">
                <a:solidFill>
                  <a:srgbClr val="000000"/>
                </a:solidFill>
                <a:latin typeface="Times New Roman" panose="02020603050405020304" pitchFamily="18" charset="0"/>
              </a:rPr>
              <a:t>Near East Islamic Countries</a:t>
            </a:r>
            <a:r>
              <a:rPr lang="en-US" dirty="0"/>
              <a:t>, </a:t>
            </a:r>
            <a:r>
              <a:rPr lang="en-US" sz="4800" i="1" dirty="0">
                <a:solidFill>
                  <a:srgbClr val="000000"/>
                </a:solidFill>
                <a:latin typeface="Times New Roman" panose="02020603050405020304" pitchFamily="18" charset="0"/>
              </a:rPr>
              <a:t>(Afghanistan, Bangladesh, Iran, Pakistan), </a:t>
            </a:r>
            <a:endParaRPr lang="en-US"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en-US" sz="4800" b="1" dirty="0">
                <a:solidFill>
                  <a:srgbClr val="000000"/>
                </a:solidFill>
                <a:latin typeface="Times New Roman" panose="02020603050405020304" pitchFamily="18" charset="0"/>
              </a:rPr>
              <a:t>Four of them</a:t>
            </a:r>
            <a:r>
              <a:rPr lang="en-US" dirty="0"/>
              <a:t>, </a:t>
            </a:r>
            <a:r>
              <a:rPr lang="en-US" sz="4800" b="1" dirty="0">
                <a:solidFill>
                  <a:srgbClr val="000000"/>
                </a:solidFill>
                <a:latin typeface="Times New Roman" panose="02020603050405020304" pitchFamily="18" charset="0"/>
              </a:rPr>
              <a:t>South East Asia Islamic Countries</a:t>
            </a:r>
            <a:r>
              <a:rPr lang="en-US" dirty="0"/>
              <a:t> </a:t>
            </a:r>
            <a:r>
              <a:rPr lang="en-US" sz="4800" i="1" dirty="0">
                <a:solidFill>
                  <a:srgbClr val="000000"/>
                </a:solidFill>
                <a:latin typeface="Times New Roman" panose="02020603050405020304" pitchFamily="18" charset="0"/>
              </a:rPr>
              <a:t>(Maldives, Brunei, Indonesia, Malaysia), </a:t>
            </a:r>
            <a:endParaRPr lang="en-US"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en-US" sz="4800" b="1" dirty="0">
                <a:solidFill>
                  <a:srgbClr val="000000"/>
                </a:solidFill>
                <a:latin typeface="Times New Roman" panose="02020603050405020304" pitchFamily="18" charset="0"/>
              </a:rPr>
              <a:t>Six of them</a:t>
            </a:r>
            <a:r>
              <a:rPr lang="en-US" dirty="0"/>
              <a:t> </a:t>
            </a:r>
            <a:r>
              <a:rPr lang="en-US" sz="4800" b="1" dirty="0">
                <a:solidFill>
                  <a:srgbClr val="000000"/>
                </a:solidFill>
                <a:latin typeface="Times New Roman" panose="02020603050405020304" pitchFamily="18" charset="0"/>
              </a:rPr>
              <a:t>North Africa Islamic Countries</a:t>
            </a:r>
            <a:r>
              <a:rPr lang="en-US" dirty="0"/>
              <a:t>, </a:t>
            </a:r>
            <a:r>
              <a:rPr lang="en-US" sz="4800" i="1" dirty="0">
                <a:solidFill>
                  <a:srgbClr val="000000"/>
                </a:solidFill>
                <a:latin typeface="Times New Roman" panose="02020603050405020304" pitchFamily="18" charset="0"/>
              </a:rPr>
              <a:t>(Algeria, Chad, Morocco, Libya, Egypt, Tunisia), </a:t>
            </a:r>
            <a:endParaRPr lang="en-US"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en-US" sz="4800" b="1" dirty="0">
                <a:solidFill>
                  <a:srgbClr val="000000"/>
                </a:solidFill>
                <a:latin typeface="Times New Roman" panose="02020603050405020304" pitchFamily="18" charset="0"/>
              </a:rPr>
              <a:t>Six of them, East Afrika (Red Sea Basin) Islamic Countries</a:t>
            </a:r>
            <a:r>
              <a:rPr lang="en-US" dirty="0"/>
              <a:t> </a:t>
            </a:r>
            <a:r>
              <a:rPr lang="en-US" sz="4800" i="1" dirty="0">
                <a:solidFill>
                  <a:srgbClr val="000000"/>
                </a:solidFill>
                <a:latin typeface="Times New Roman" panose="02020603050405020304" pitchFamily="18" charset="0"/>
              </a:rPr>
              <a:t>(Djibouti, Eritrea, Comoros, Mozambique, Somalia, Sudan), </a:t>
            </a:r>
            <a:endParaRPr lang="en-US"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en-US" sz="4800" b="1" dirty="0">
                <a:solidFill>
                  <a:srgbClr val="000000"/>
                </a:solidFill>
                <a:latin typeface="Times New Roman" panose="02020603050405020304" pitchFamily="18" charset="0"/>
              </a:rPr>
              <a:t>Nine of them, North West Africa – South America Islamic Countries</a:t>
            </a:r>
            <a:r>
              <a:rPr lang="en-US" dirty="0"/>
              <a:t> </a:t>
            </a:r>
            <a:r>
              <a:rPr lang="en-US" sz="4800" i="1" dirty="0">
                <a:solidFill>
                  <a:srgbClr val="000000"/>
                </a:solidFill>
                <a:latin typeface="Times New Roman" panose="02020603050405020304" pitchFamily="18" charset="0"/>
              </a:rPr>
              <a:t>(Gambia, Guinea, Guinea Bissau, Mali, Mauritania, Senegal, Sierra Leone, Guyana-SA, Suriname-SA,) </a:t>
            </a:r>
            <a:endParaRPr lang="en-US"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en-US" sz="4800" b="1" dirty="0">
                <a:solidFill>
                  <a:srgbClr val="000000"/>
                </a:solidFill>
                <a:latin typeface="Times New Roman" panose="02020603050405020304" pitchFamily="18" charset="0"/>
              </a:rPr>
              <a:t>Eight of them, South West Africa (Ocean Basin) Islamic Countries</a:t>
            </a:r>
            <a:r>
              <a:rPr lang="en-US" dirty="0"/>
              <a:t> </a:t>
            </a:r>
            <a:r>
              <a:rPr lang="en-US" sz="4800" i="1" dirty="0">
                <a:solidFill>
                  <a:srgbClr val="000000"/>
                </a:solidFill>
                <a:latin typeface="Times New Roman" panose="02020603050405020304" pitchFamily="18" charset="0"/>
              </a:rPr>
              <a:t>(Benin, Burkina Faso, Ivory Coast, Gabon, Cameroon, Niger, Nigeria, Togo), </a:t>
            </a:r>
            <a:endParaRPr lang="en-US"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en-US" sz="4800" b="1" dirty="0">
                <a:solidFill>
                  <a:srgbClr val="000000"/>
                </a:solidFill>
                <a:latin typeface="Times New Roman" panose="02020603050405020304" pitchFamily="18" charset="0"/>
              </a:rPr>
              <a:t>Four of them, European Islamic Countries</a:t>
            </a:r>
            <a:r>
              <a:rPr lang="en-US" dirty="0"/>
              <a:t> </a:t>
            </a:r>
            <a:r>
              <a:rPr lang="en-US" sz="4800" i="1" dirty="0">
                <a:solidFill>
                  <a:srgbClr val="000000"/>
                </a:solidFill>
                <a:latin typeface="Times New Roman" panose="02020603050405020304" pitchFamily="18" charset="0"/>
              </a:rPr>
              <a:t>(Albania, Bosnia and Herzegovina, Kosovo, Macedonia), </a:t>
            </a:r>
            <a:endParaRPr lang="en-US"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en-US" sz="4800" dirty="0">
                <a:solidFill>
                  <a:srgbClr val="000000"/>
                </a:solidFill>
                <a:latin typeface="Times New Roman" panose="02020603050405020304" pitchFamily="18" charset="0"/>
              </a:rPr>
              <a:t>If they decide with their free will and accept the conditions of the union, they find it appropriate to include them in the Islamic Union. </a:t>
            </a:r>
          </a:p>
          <a:p>
            <a:endParaRPr lang="en-US" sz="4800" dirty="0"/>
          </a:p>
        </p:txBody>
      </p:sp>
      <p:sp>
        <p:nvSpPr>
          <p:cNvPr id="5" name="Altbilgi Yer Tutucusu 4"/>
          <p:cNvSpPr>
            <a:spLocks noGrp="1"/>
          </p:cNvSpPr>
          <p:nvPr>
            <p:ph type="ftr" sz="quarter" idx="11"/>
          </p:nvPr>
        </p:nvSpPr>
        <p:spPr/>
        <p:txBody>
          <a:bodyPr/>
          <a:lstStyle/>
          <a:p>
            <a:r>
              <a:rPr lang="en-US"/>
              <a:t>www.assam.org.tr</a:t>
            </a:r>
            <a:endParaRPr lang="en-US" dirty="0"/>
          </a:p>
        </p:txBody>
      </p:sp>
      <p:sp>
        <p:nvSpPr>
          <p:cNvPr id="6" name="Slayt Numarası Yer Tutucusu 5"/>
          <p:cNvSpPr>
            <a:spLocks noGrp="1"/>
          </p:cNvSpPr>
          <p:nvPr>
            <p:ph type="sldNum" sz="quarter" idx="12"/>
          </p:nvPr>
        </p:nvSpPr>
        <p:spPr/>
        <p:txBody>
          <a:bodyPr/>
          <a:lstStyle/>
          <a:p>
            <a:fld id="{104E1C14-2131-4B5C-9C53-C8048D1D5B52}" type="slidenum">
              <a:rPr lang="tr-TR" smtClean="0"/>
              <a:pPr/>
              <a:t>17</a:t>
            </a:fld>
            <a:endParaRPr lang="en-US" dirty="0"/>
          </a:p>
        </p:txBody>
      </p:sp>
      <p:sp>
        <p:nvSpPr>
          <p:cNvPr id="13" name="İçerik Yer Tutucusu 3">
            <a:extLst>
              <a:ext uri="{FF2B5EF4-FFF2-40B4-BE49-F238E27FC236}">
                <a16:creationId xmlns:a16="http://schemas.microsoft.com/office/drawing/2014/main" id="{25862EA9-E211-4A43-BF52-DC9E59AA4048}"/>
              </a:ext>
            </a:extLst>
          </p:cNvPr>
          <p:cNvSpPr>
            <a:spLocks noGrp="1"/>
          </p:cNvSpPr>
          <p:nvPr>
            <p:ph sz="half" idx="2"/>
          </p:nvPr>
        </p:nvSpPr>
        <p:spPr>
          <a:xfrm>
            <a:off x="4648200" y="1447800"/>
            <a:ext cx="4343400" cy="4876800"/>
          </a:xfrm>
        </p:spPr>
        <p:txBody>
          <a:bodyPr>
            <a:normAutofit fontScale="25000" lnSpcReduction="20000"/>
          </a:bodyPr>
          <a:lstStyle/>
          <a:p>
            <a:pPr algn="ctr">
              <a:spcAft>
                <a:spcPts val="0"/>
              </a:spcAft>
            </a:pPr>
            <a:r>
              <a:rPr lang="en-US" sz="5600" b="1" dirty="0">
                <a:solidFill>
                  <a:srgbClr val="000000"/>
                </a:solidFill>
                <a:latin typeface="Times New Roman" panose="02020603050405020304" pitchFamily="18" charset="0"/>
              </a:rPr>
              <a:t>FIRST SECTION </a:t>
            </a:r>
            <a:endParaRPr lang="en-US" sz="5600" dirty="0">
              <a:solidFill>
                <a:srgbClr val="000000"/>
              </a:solidFill>
              <a:latin typeface="Times New Roman" panose="02020603050405020304" pitchFamily="18" charset="0"/>
              <a:ea typeface="Calibri" panose="020F0502020204030204" pitchFamily="34" charset="0"/>
            </a:endParaRPr>
          </a:p>
          <a:p>
            <a:pPr algn="ctr">
              <a:spcAft>
                <a:spcPts val="0"/>
              </a:spcAft>
            </a:pPr>
            <a:r>
              <a:rPr lang="en-US" sz="4900" b="1" dirty="0">
                <a:solidFill>
                  <a:srgbClr val="000000"/>
                </a:solidFill>
                <a:latin typeface="Times New Roman" panose="02020603050405020304" pitchFamily="18" charset="0"/>
              </a:rPr>
              <a:t>General Principles </a:t>
            </a:r>
            <a:endParaRPr lang="en-US" sz="4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6000" b="1" dirty="0">
                <a:solidFill>
                  <a:srgbClr val="000000"/>
                </a:solidFill>
                <a:latin typeface="Times New Roman" panose="02020603050405020304" pitchFamily="18" charset="0"/>
              </a:rPr>
              <a:t>I. Name and Form of the State; </a:t>
            </a:r>
          </a:p>
          <a:p>
            <a:pPr algn="just">
              <a:spcAft>
                <a:spcPts val="0"/>
              </a:spcAft>
            </a:pPr>
            <a:r>
              <a:rPr lang="en-US" sz="6000" b="1" dirty="0">
                <a:solidFill>
                  <a:srgbClr val="000000"/>
                </a:solidFill>
                <a:latin typeface="Times New Roman" panose="02020603050405020304" pitchFamily="18" charset="0"/>
              </a:rPr>
              <a:t>Article 1- Name of the State; "ASRICA (ASIA-AFRICA) Islamic States Union". ASRICA Islamic States Union is the Confederal Republic. </a:t>
            </a:r>
            <a:endParaRPr lang="en-US" sz="6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6000" b="1" dirty="0">
                <a:solidFill>
                  <a:srgbClr val="000000"/>
                </a:solidFill>
                <a:latin typeface="Times New Roman" panose="02020603050405020304" pitchFamily="18" charset="0"/>
              </a:rPr>
              <a:t>ASRICA Islamic States Union, the system of separation of powers is applied and governed by a presidential system. </a:t>
            </a:r>
            <a:endParaRPr lang="en-US" sz="6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6000" b="1" dirty="0">
                <a:solidFill>
                  <a:srgbClr val="000000"/>
                </a:solidFill>
                <a:latin typeface="Times New Roman" panose="02020603050405020304" pitchFamily="18" charset="0"/>
              </a:rPr>
              <a:t>II. Principles and Characteristics of the Confederal Republic; </a:t>
            </a:r>
            <a:endParaRPr lang="en-US" sz="6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6000" b="1" dirty="0">
                <a:latin typeface="Times New Roman" panose="02020603050405020304" pitchFamily="18" charset="0"/>
              </a:rPr>
              <a:t>ARTICLE 2-</a:t>
            </a:r>
            <a:r>
              <a:rPr lang="en-US" sz="6000" dirty="0"/>
              <a:t> Comprising with the unity of Europe, Middle Asia, Middle East, Near East, South East Asia, North Africa, North West Africa (Ocean Basin), South West Africa (Ocean Basin), East Africa (Red Sea Basin) Regional Islamic State Federations, accepting to be included in the confederation within the geographical boundaries, with a public of Muslims, </a:t>
            </a:r>
            <a:r>
              <a:rPr lang="en-US" sz="6000" b="1" dirty="0">
                <a:latin typeface="Times New Roman" panose="02020603050405020304" pitchFamily="18" charset="0"/>
              </a:rPr>
              <a:t>ASRICA Islamic States Union</a:t>
            </a:r>
            <a:r>
              <a:rPr lang="en-US" sz="6000" dirty="0"/>
              <a:t> is confederation comprising of states, accepting to be managed centrally in the main fields of activities on Justice, Defense, Defense Industry, internal and foreign affairs.</a:t>
            </a:r>
          </a:p>
          <a:p>
            <a:endParaRPr lang="en-US" sz="6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832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8108950" y="904780"/>
            <a:ext cx="879602" cy="136620"/>
          </a:xfrm>
        </p:spPr>
        <p:txBody>
          <a:bodyPr/>
          <a:lstStyle/>
          <a:p>
            <a:r>
              <a:rPr lang="en-US" dirty="0">
                <a:solidFill>
                  <a:srgbClr val="F0A22E">
                    <a:shade val="75000"/>
                  </a:srgbClr>
                </a:solidFill>
              </a:rPr>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solidFill>
                  <a:srgbClr val="F0A22E">
                    <a:shade val="75000"/>
                  </a:srgbClr>
                </a:solidFill>
              </a:rPr>
              <a:pPr/>
              <a:t>18</a:t>
            </a:fld>
            <a:endParaRPr lang="en-US" dirty="0">
              <a:solidFill>
                <a:srgbClr val="F0A22E">
                  <a:shade val="75000"/>
                </a:srgbClr>
              </a:solidFill>
            </a:endParaRPr>
          </a:p>
        </p:txBody>
      </p:sp>
      <p:sp>
        <p:nvSpPr>
          <p:cNvPr id="14" name="Unvan 6">
            <a:extLst>
              <a:ext uri="{FF2B5EF4-FFF2-40B4-BE49-F238E27FC236}">
                <a16:creationId xmlns:a16="http://schemas.microsoft.com/office/drawing/2014/main" id="{A7EBECAD-1E22-40C4-9158-440724DA7943}"/>
              </a:ext>
            </a:extLst>
          </p:cNvPr>
          <p:cNvSpPr>
            <a:spLocks noGrp="1"/>
          </p:cNvSpPr>
          <p:nvPr>
            <p:ph type="title"/>
          </p:nvPr>
        </p:nvSpPr>
        <p:spPr>
          <a:xfrm>
            <a:off x="1200150" y="0"/>
            <a:ext cx="7943850" cy="1628801"/>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br>
              <a:rPr dirty="0"/>
            </a:br>
            <a:r>
              <a:rPr lang="en-US" sz="3100" b="1" dirty="0">
                <a:latin typeface="Algerian" panose="04020705040A02060702" pitchFamily="82" charset="0"/>
              </a:rPr>
              <a:t>VISION OF ASSAM IN THE PROCESS OF THE ISLAMIC UNION</a:t>
            </a:r>
            <a:r>
              <a:rPr lang="en-US" dirty="0"/>
              <a:t> </a:t>
            </a:r>
            <a:r>
              <a:rPr lang="en-US" sz="2325" b="1" dirty="0">
                <a:solidFill>
                  <a:schemeClr val="tx1"/>
                </a:solidFill>
                <a:latin typeface="Algerian" panose="04020705040A02060702" pitchFamily="82" charset="0"/>
              </a:rPr>
              <a:t>(CONFEDERATION-FEDERATIONS AND AREAS OF ACTIVITY WHICH NATIONAL STATES WILL</a:t>
            </a:r>
            <a:r>
              <a:rPr lang="tr-TR" sz="2325" b="1" dirty="0">
                <a:solidFill>
                  <a:schemeClr val="tx1"/>
                </a:solidFill>
                <a:latin typeface="Algerian" panose="04020705040A02060702" pitchFamily="82" charset="0"/>
              </a:rPr>
              <a:t> </a:t>
            </a:r>
            <a:r>
              <a:rPr lang="en-US" sz="2325" b="1" dirty="0">
                <a:solidFill>
                  <a:schemeClr val="tx1"/>
                </a:solidFill>
                <a:latin typeface="Algerian" panose="04020705040A02060702" pitchFamily="82" charset="0"/>
              </a:rPr>
              <a:t>BE RESPONSIBLE)</a:t>
            </a:r>
            <a:br>
              <a:rPr dirty="0"/>
            </a:br>
            <a:r>
              <a:rPr lang="en-US" dirty="0"/>
              <a:t> </a:t>
            </a:r>
          </a:p>
        </p:txBody>
      </p:sp>
      <p:graphicFrame>
        <p:nvGraphicFramePr>
          <p:cNvPr id="15" name="İçerik Yer Tutucusu 5">
            <a:extLst>
              <a:ext uri="{FF2B5EF4-FFF2-40B4-BE49-F238E27FC236}">
                <a16:creationId xmlns:a16="http://schemas.microsoft.com/office/drawing/2014/main" id="{06CB26C1-30BA-4CAA-8032-B7BDA466B2AD}"/>
              </a:ext>
            </a:extLst>
          </p:cNvPr>
          <p:cNvGraphicFramePr>
            <a:graphicFrameLocks noGrp="1"/>
          </p:cNvGraphicFramePr>
          <p:nvPr>
            <p:ph idx="1"/>
            <p:extLst>
              <p:ext uri="{D42A27DB-BD31-4B8C-83A1-F6EECF244321}">
                <p14:modId xmlns:p14="http://schemas.microsoft.com/office/powerpoint/2010/main" val="1531748059"/>
              </p:ext>
            </p:extLst>
          </p:nvPr>
        </p:nvGraphicFramePr>
        <p:xfrm>
          <a:off x="333400" y="1644040"/>
          <a:ext cx="8683752"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Altbilgi Yer Tutucusu 3">
            <a:extLst>
              <a:ext uri="{FF2B5EF4-FFF2-40B4-BE49-F238E27FC236}">
                <a16:creationId xmlns:a16="http://schemas.microsoft.com/office/drawing/2014/main" id="{20C29F61-5F0F-43EC-B163-A661F973DC39}"/>
              </a:ext>
            </a:extLst>
          </p:cNvPr>
          <p:cNvSpPr txBox="1">
            <a:spLocks/>
          </p:cNvSpPr>
          <p:nvPr/>
        </p:nvSpPr>
        <p:spPr>
          <a:xfrm>
            <a:off x="8413672" y="413048"/>
            <a:ext cx="879602" cy="136620"/>
          </a:xfrm>
          <a:prstGeom prst="rect">
            <a:avLst/>
          </a:prstGeom>
        </p:spPr>
        <p:txBody>
          <a:bodyPr vert="horz"/>
          <a:lstStyle>
            <a:defPPr>
              <a:defRPr lang="tr-TR"/>
            </a:defPPr>
            <a:lvl1pPr marL="0" algn="r" defTabSz="914400" rtl="0" eaLnBrk="1" latinLnBrk="0" hangingPunct="1">
              <a:defRPr kumimoji="0" sz="1200" kern="1200">
                <a:solidFill>
                  <a:schemeClr val="accent1">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F0A22E">
                    <a:shade val="75000"/>
                  </a:srgbClr>
                </a:solidFill>
              </a:rPr>
              <a:t>www.assam.org.tr</a:t>
            </a:r>
            <a:endParaRPr lang="en-US" dirty="0">
              <a:solidFill>
                <a:srgbClr val="F0A22E">
                  <a:shade val="75000"/>
                </a:srgbClr>
              </a:solidFill>
            </a:endParaRPr>
          </a:p>
        </p:txBody>
      </p:sp>
      <p:sp>
        <p:nvSpPr>
          <p:cNvPr id="17" name="Slayt Numarası Yer Tutucusu 4">
            <a:extLst>
              <a:ext uri="{FF2B5EF4-FFF2-40B4-BE49-F238E27FC236}">
                <a16:creationId xmlns:a16="http://schemas.microsoft.com/office/drawing/2014/main" id="{AD21B62C-B347-4CBA-9AF5-0FDB74D4FD55}"/>
              </a:ext>
            </a:extLst>
          </p:cNvPr>
          <p:cNvSpPr txBox="1">
            <a:spLocks/>
          </p:cNvSpPr>
          <p:nvPr/>
        </p:nvSpPr>
        <p:spPr>
          <a:xfrm>
            <a:off x="8195105" y="6483052"/>
            <a:ext cx="758952" cy="246888"/>
          </a:xfrm>
          <a:prstGeom prst="rect">
            <a:avLst/>
          </a:prstGeom>
        </p:spPr>
        <p:txBody>
          <a:bodyPr vert="horz"/>
          <a:lstStyle>
            <a:defPPr>
              <a:defRPr lang="tr-TR"/>
            </a:defPPr>
            <a:lvl1pPr marL="0" algn="r" defTabSz="914400" rtl="0" eaLnBrk="1" latinLnBrk="0" hangingPunct="1">
              <a:defRPr kumimoji="0"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E1C14-2131-4B5C-9C53-C8048D1D5B52}" type="slidenum">
              <a:rPr lang="tr-TR" smtClean="0">
                <a:solidFill>
                  <a:srgbClr val="F0A22E">
                    <a:shade val="75000"/>
                  </a:srgbClr>
                </a:solidFill>
              </a:rPr>
              <a:pPr/>
              <a:t>18</a:t>
            </a:fld>
            <a:endParaRPr lang="en-US" dirty="0">
              <a:solidFill>
                <a:srgbClr val="F0A22E">
                  <a:shade val="75000"/>
                </a:srgbClr>
              </a:solidFill>
            </a:endParaRPr>
          </a:p>
        </p:txBody>
      </p:sp>
    </p:spTree>
    <p:extLst>
      <p:ext uri="{BB962C8B-B14F-4D97-AF65-F5344CB8AC3E}">
        <p14:creationId xmlns:p14="http://schemas.microsoft.com/office/powerpoint/2010/main" val="1307860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0"/>
            <a:ext cx="7659960" cy="1484784"/>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b="1" dirty="0">
                <a:solidFill>
                  <a:srgbClr val="00B050"/>
                </a:solidFill>
                <a:latin typeface="Algerian" panose="04020705040A02060702" pitchFamily="82" charset="0"/>
              </a:rPr>
              <a:t>ASSAM ROAD MAP IN DETERMINING A MODEL FOR THE ISLAMIC UNION</a:t>
            </a:r>
            <a:endParaRPr lang="en-US" dirty="0"/>
          </a:p>
        </p:txBody>
      </p:sp>
      <p:sp>
        <p:nvSpPr>
          <p:cNvPr id="3" name="İçerik Yer Tutucusu 2"/>
          <p:cNvSpPr>
            <a:spLocks noGrp="1"/>
          </p:cNvSpPr>
          <p:nvPr>
            <p:ph idx="1"/>
          </p:nvPr>
        </p:nvSpPr>
        <p:spPr>
          <a:xfrm>
            <a:off x="179512" y="1554162"/>
            <a:ext cx="8812088" cy="5166678"/>
          </a:xfrm>
        </p:spPr>
        <p:style>
          <a:lnRef idx="1">
            <a:schemeClr val="accent1"/>
          </a:lnRef>
          <a:fillRef idx="2">
            <a:schemeClr val="accent1"/>
          </a:fillRef>
          <a:effectRef idx="1">
            <a:schemeClr val="accent1"/>
          </a:effectRef>
          <a:fontRef idx="minor">
            <a:schemeClr val="dk1"/>
          </a:fontRef>
        </p:style>
        <p:txBody>
          <a:bodyPr/>
          <a:lstStyle/>
          <a:p>
            <a:pPr marL="0" indent="0" algn="ctr">
              <a:buNone/>
            </a:pPr>
            <a:endParaRPr lang="en-US" sz="4800" dirty="0">
              <a:latin typeface="Algerian" panose="04020705040A02060702" pitchFamily="82" charset="0"/>
            </a:endParaRPr>
          </a:p>
          <a:p>
            <a:pPr marL="0" indent="0" algn="ctr">
              <a:buNone/>
            </a:pPr>
            <a:r>
              <a:rPr lang="en-US" sz="4800" b="1" dirty="0">
                <a:latin typeface="Algerian" panose="04020705040A02060702" pitchFamily="82" charset="0"/>
              </a:rPr>
              <a:t>ASSAM'S VISION IN THE PROCESS OF THE UNION OF ISLAMIC COUNTRIES</a:t>
            </a:r>
          </a:p>
        </p:txBody>
      </p:sp>
      <p:sp>
        <p:nvSpPr>
          <p:cNvPr id="4" name="Altbilgi Yer Tutucusu 3"/>
          <p:cNvSpPr>
            <a:spLocks noGrp="1"/>
          </p:cNvSpPr>
          <p:nvPr>
            <p:ph type="ftr" sz="quarter" idx="11"/>
          </p:nvPr>
        </p:nvSpPr>
        <p:spPr/>
        <p:txBody>
          <a:bodyPr/>
          <a:lstStyle/>
          <a:p>
            <a:r>
              <a:rPr lang="en-US"/>
              <a:t>www.assam.org.tr</a:t>
            </a:r>
            <a:endParaRPr lang="en-US"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19</a:t>
            </a:fld>
            <a:endParaRPr lang="en-US" dirty="0"/>
          </a:p>
        </p:txBody>
      </p:sp>
    </p:spTree>
    <p:extLst>
      <p:ext uri="{BB962C8B-B14F-4D97-AF65-F5344CB8AC3E}">
        <p14:creationId xmlns:p14="http://schemas.microsoft.com/office/powerpoint/2010/main" val="9045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0" y="0"/>
            <a:ext cx="2267744" cy="321297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dirty="0">
                <a:solidFill>
                  <a:srgbClr val="FF0000"/>
                </a:solidFill>
                <a:latin typeface="Algerian" pitchFamily="82" charset="0"/>
              </a:rPr>
              <a:t>5. INTERNATIONAL ASSAM</a:t>
            </a:r>
            <a:br/>
            <a:r>
              <a:rPr lang="en-US" dirty="0">
                <a:solidFill>
                  <a:srgbClr val="FF0000"/>
                </a:solidFill>
                <a:latin typeface="Algerian" pitchFamily="82" charset="0"/>
              </a:rPr>
              <a:t>ISLAMIC UNION CONGRESS</a:t>
            </a:r>
          </a:p>
        </p:txBody>
      </p:sp>
      <p:sp>
        <p:nvSpPr>
          <p:cNvPr id="8" name="7 Metin Yer Tutucusu"/>
          <p:cNvSpPr>
            <a:spLocks noGrp="1"/>
          </p:cNvSpPr>
          <p:nvPr>
            <p:ph type="body" idx="2"/>
          </p:nvPr>
        </p:nvSpPr>
        <p:spPr>
          <a:xfrm>
            <a:off x="35175" y="5313241"/>
            <a:ext cx="2232569" cy="1484785"/>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endParaRPr lang="en-US" dirty="0"/>
          </a:p>
          <a:p>
            <a:pPr algn="ctr"/>
            <a:r>
              <a:rPr lang="en-US" sz="2000" dirty="0">
                <a:latin typeface="Algerian" pitchFamily="82" charset="0"/>
              </a:rPr>
              <a:t>ADNAN TANRIVERDI  </a:t>
            </a:r>
          </a:p>
          <a:p>
            <a:pPr algn="ctr"/>
            <a:r>
              <a:rPr lang="en-US" sz="2000" dirty="0">
                <a:latin typeface="Algerian" pitchFamily="82" charset="0"/>
              </a:rPr>
              <a:t>18-19 DECEMBER 2021</a:t>
            </a:r>
          </a:p>
          <a:p>
            <a:pPr algn="ctr"/>
            <a:endParaRPr lang="en-US" sz="2000" dirty="0">
              <a:latin typeface="Algerian" pitchFamily="82" charset="0"/>
            </a:endParaRPr>
          </a:p>
          <a:p>
            <a:pPr algn="ctr"/>
            <a:endParaRPr lang="en-US" dirty="0"/>
          </a:p>
          <a:p>
            <a:pPr algn="ctr"/>
            <a:endParaRPr lang="en-US" dirty="0"/>
          </a:p>
          <a:p>
            <a:pPr algn="ctr"/>
            <a:endParaRPr lang="en-US" dirty="0"/>
          </a:p>
        </p:txBody>
      </p:sp>
      <p:sp>
        <p:nvSpPr>
          <p:cNvPr id="7" name="6 İçerik Yer Tutucusu"/>
          <p:cNvSpPr>
            <a:spLocks noGrp="1"/>
          </p:cNvSpPr>
          <p:nvPr>
            <p:ph sz="half" idx="1"/>
          </p:nvPr>
        </p:nvSpPr>
        <p:spPr>
          <a:xfrm>
            <a:off x="2267744" y="0"/>
            <a:ext cx="6876256" cy="6858000"/>
          </a:xfrm>
          <a:ln/>
        </p:spPr>
        <p:style>
          <a:lnRef idx="2">
            <a:schemeClr val="accent6"/>
          </a:lnRef>
          <a:fillRef idx="1">
            <a:schemeClr val="lt1"/>
          </a:fillRef>
          <a:effectRef idx="0">
            <a:schemeClr val="accent6"/>
          </a:effectRef>
          <a:fontRef idx="minor">
            <a:schemeClr val="dk1"/>
          </a:fontRef>
        </p:style>
        <p:txBody>
          <a:bodyPr>
            <a:normAutofit fontScale="47500" lnSpcReduction="20000"/>
          </a:bodyPr>
          <a:lstStyle/>
          <a:p>
            <a:pPr marL="0" indent="0" algn="ctr">
              <a:buNone/>
            </a:pPr>
            <a:endParaRPr lang="en-US" sz="4500" b="1" dirty="0">
              <a:latin typeface="Algerian" panose="04020705040A02060702" pitchFamily="82" charset="0"/>
            </a:endParaRPr>
          </a:p>
          <a:p>
            <a:pPr marL="0" indent="0" algn="ctr">
              <a:buNone/>
            </a:pPr>
            <a:r>
              <a:rPr lang="en-US" sz="6700" b="1" dirty="0">
                <a:latin typeface="Times New Roman" pitchFamily="18" charset="0"/>
              </a:rPr>
              <a:t>PRESENTATION PLAN</a:t>
            </a:r>
          </a:p>
          <a:p>
            <a:pPr marL="0" indent="0" algn="ctr">
              <a:buNone/>
            </a:pPr>
            <a:endParaRPr lang="en-US" sz="4400" dirty="0">
              <a:latin typeface="Times New Roman" pitchFamily="18" charset="0"/>
              <a:cs typeface="Times New Roman" pitchFamily="18" charset="0"/>
            </a:endParaRPr>
          </a:p>
          <a:p>
            <a:pPr lvl="0">
              <a:buFont typeface="Wingdings" panose="05000000000000000000" pitchFamily="2" charset="2"/>
              <a:buChar char="Ø"/>
            </a:pPr>
            <a:r>
              <a:rPr lang="en-US" sz="5900" b="1" dirty="0">
                <a:solidFill>
                  <a:srgbClr val="C00000"/>
                </a:solidFill>
                <a:latin typeface="Times New Roman" pitchFamily="18" charset="0"/>
              </a:rPr>
              <a:t>AIM OF CONGRESS</a:t>
            </a:r>
          </a:p>
          <a:p>
            <a:pPr lvl="0">
              <a:buFont typeface="Wingdings" panose="05000000000000000000" pitchFamily="2" charset="2"/>
              <a:buChar char="Ø"/>
            </a:pPr>
            <a:r>
              <a:rPr lang="en-US" sz="5900" b="1" dirty="0">
                <a:solidFill>
                  <a:srgbClr val="00B050"/>
                </a:solidFill>
                <a:latin typeface="Times New Roman" pitchFamily="18" charset="0"/>
              </a:rPr>
              <a:t>GEOPOLITICAL VALUE OF ISLAMIC GEOGRAPHY</a:t>
            </a:r>
          </a:p>
          <a:p>
            <a:pPr lvl="0">
              <a:buFont typeface="Wingdings" panose="05000000000000000000" pitchFamily="2" charset="2"/>
              <a:buChar char="Ø"/>
            </a:pPr>
            <a:r>
              <a:rPr lang="en-US" sz="5900" b="1" dirty="0">
                <a:solidFill>
                  <a:srgbClr val="FF0000"/>
                </a:solidFill>
                <a:latin typeface="Times New Roman" pitchFamily="18" charset="0"/>
              </a:rPr>
              <a:t>THE SITUATION OF ISLAMIC GEOGRAPHY</a:t>
            </a:r>
          </a:p>
          <a:p>
            <a:pPr>
              <a:buFont typeface="Wingdings" panose="05000000000000000000" pitchFamily="2" charset="2"/>
              <a:buChar char="Ø"/>
            </a:pPr>
            <a:r>
              <a:rPr lang="en-US" sz="5900" b="1" dirty="0">
                <a:solidFill>
                  <a:srgbClr val="00B050"/>
                </a:solidFill>
                <a:latin typeface="Times New Roman" pitchFamily="18" charset="0"/>
              </a:rPr>
              <a:t>ASSAM congresses IN THE PROCESS OF THE UNION OF ISLAMIC COUNTRIES</a:t>
            </a:r>
            <a:endParaRPr lang="en-US" sz="5900" b="1" dirty="0">
              <a:solidFill>
                <a:srgbClr val="FF0000"/>
              </a:solidFill>
              <a:latin typeface="Times New Roman" pitchFamily="18" charset="0"/>
              <a:cs typeface="Times New Roman" pitchFamily="18" charset="0"/>
            </a:endParaRPr>
          </a:p>
          <a:p>
            <a:pPr lvl="0">
              <a:buFont typeface="Wingdings" panose="05000000000000000000" pitchFamily="2" charset="2"/>
              <a:buChar char="Ø"/>
            </a:pPr>
            <a:r>
              <a:rPr lang="en-US" sz="5900" b="1" dirty="0">
                <a:solidFill>
                  <a:srgbClr val="FF0000"/>
                </a:solidFill>
                <a:latin typeface="Times New Roman" pitchFamily="18" charset="0"/>
              </a:rPr>
              <a:t>FIRST, SECOND , THIRD and FOURTH</a:t>
            </a:r>
            <a:r>
              <a:rPr lang="en-US" sz="3400" dirty="0"/>
              <a:t> </a:t>
            </a:r>
            <a:r>
              <a:rPr lang="en-US" sz="5900" b="1" dirty="0">
                <a:solidFill>
                  <a:srgbClr val="FF0000"/>
                </a:solidFill>
                <a:latin typeface="Times New Roman" pitchFamily="18" charset="0"/>
              </a:rPr>
              <a:t>ASSAM CONGRESS DECLARATIONS</a:t>
            </a:r>
          </a:p>
          <a:p>
            <a:pPr lvl="0">
              <a:buFont typeface="Wingdings" panose="05000000000000000000" pitchFamily="2" charset="2"/>
              <a:buChar char="Ø"/>
            </a:pPr>
            <a:r>
              <a:rPr lang="en-US" sz="5900" b="1" dirty="0">
                <a:solidFill>
                  <a:srgbClr val="FF0000"/>
                </a:solidFill>
                <a:latin typeface="Times New Roman" pitchFamily="18" charset="0"/>
              </a:rPr>
              <a:t>FIFTH</a:t>
            </a:r>
            <a:r>
              <a:rPr lang="tr-TR" sz="5900" b="1" dirty="0">
                <a:solidFill>
                  <a:srgbClr val="FF0000"/>
                </a:solidFill>
                <a:latin typeface="Times New Roman" pitchFamily="18" charset="0"/>
              </a:rPr>
              <a:t> </a:t>
            </a:r>
            <a:r>
              <a:rPr lang="en-US" sz="5900" b="1" dirty="0">
                <a:solidFill>
                  <a:srgbClr val="00B050"/>
                </a:solidFill>
                <a:latin typeface="Times New Roman" pitchFamily="18" charset="0"/>
              </a:rPr>
              <a:t>INTERNATIONAL ASSAM ISLAMIC UNION CONGRESS </a:t>
            </a:r>
            <a:r>
              <a:rPr lang="en-US" sz="5900" b="1" dirty="0">
                <a:solidFill>
                  <a:srgbClr val="FF0000"/>
                </a:solidFill>
                <a:latin typeface="Times New Roman" pitchFamily="18" charset="0"/>
              </a:rPr>
              <a:t>FOREIGN POLICY ANALYSIS OFASRICA ISLAMIC STATES UNION </a:t>
            </a:r>
            <a:endParaRPr lang="en-US" sz="5900" b="1" dirty="0">
              <a:solidFill>
                <a:srgbClr val="FF0000"/>
              </a:solidFill>
              <a:latin typeface="Times New Roman" pitchFamily="18" charset="0"/>
              <a:cs typeface="Times New Roman" pitchFamily="18" charset="0"/>
            </a:endParaRPr>
          </a:p>
          <a:p>
            <a:endParaRPr lang="en-US" dirty="0">
              <a:solidFill>
                <a:schemeClr val="accent6">
                  <a:lumMod val="40000"/>
                  <a:lumOff val="60000"/>
                </a:schemeClr>
              </a:solidFill>
              <a:effectLst>
                <a:reflection blurRad="6350" stA="55000" endA="300" endPos="45500" dir="5400000" sy="-100000" algn="bl" rotWithShape="0"/>
              </a:effectLst>
            </a:endParaRPr>
          </a:p>
        </p:txBody>
      </p:sp>
      <p:sp>
        <p:nvSpPr>
          <p:cNvPr id="10" name="9 Altbilgi Yer Tutucusu"/>
          <p:cNvSpPr>
            <a:spLocks noGrp="1"/>
          </p:cNvSpPr>
          <p:nvPr>
            <p:ph type="ftr" sz="quarter" idx="11"/>
          </p:nvPr>
        </p:nvSpPr>
        <p:spPr/>
        <p:txBody>
          <a:bodyPr/>
          <a:lstStyle/>
          <a:p>
            <a:r>
              <a:rPr lang="en-US"/>
              <a:t>www.assam.org.tr</a:t>
            </a:r>
            <a:endParaRPr lang="en-US" dirty="0"/>
          </a:p>
        </p:txBody>
      </p:sp>
      <p:sp>
        <p:nvSpPr>
          <p:cNvPr id="9" name="8 Slayt Numarası Yer Tutucusu"/>
          <p:cNvSpPr>
            <a:spLocks noGrp="1"/>
          </p:cNvSpPr>
          <p:nvPr>
            <p:ph type="sldNum" sz="quarter" idx="12"/>
          </p:nvPr>
        </p:nvSpPr>
        <p:spPr/>
        <p:txBody>
          <a:bodyPr/>
          <a:lstStyle/>
          <a:p>
            <a:fld id="{104E1C14-2131-4B5C-9C53-C8048D1D5B52}" type="slidenum">
              <a:rPr lang="tr-TR" smtClean="0"/>
              <a:pPr/>
              <a:t>2</a:t>
            </a:fld>
            <a:endParaRPr lang="en-US" dirty="0"/>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4800"/>
            <a:ext cx="2096616" cy="209661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9632" y="76200"/>
            <a:ext cx="7848872" cy="1369045"/>
          </a:xfrm>
        </p:spPr>
        <p:style>
          <a:lnRef idx="1">
            <a:schemeClr val="accent6"/>
          </a:lnRef>
          <a:fillRef idx="3">
            <a:schemeClr val="accent6"/>
          </a:fillRef>
          <a:effectRef idx="2">
            <a:schemeClr val="accent6"/>
          </a:effectRef>
          <a:fontRef idx="minor">
            <a:schemeClr val="lt1"/>
          </a:fontRef>
        </p:style>
        <p:txBody>
          <a:bodyPr>
            <a:normAutofit/>
          </a:bodyPr>
          <a:lstStyle/>
          <a:p>
            <a:pPr lvl="1" algn="ctr" rtl="0">
              <a:spcBef>
                <a:spcPct val="0"/>
              </a:spcBef>
            </a:pPr>
            <a:r>
              <a:rPr lang="en-US" sz="3600" b="1" dirty="0">
                <a:latin typeface="Algerian" pitchFamily="82" charset="0"/>
              </a:rPr>
              <a:t>ASSAM'S VISION IN THE PROCESS OF THE UNION OF ISLAMIC COUNTRIES</a:t>
            </a:r>
            <a:endParaRPr lang="en-US" b="1" dirty="0"/>
          </a:p>
        </p:txBody>
      </p:sp>
      <p:sp>
        <p:nvSpPr>
          <p:cNvPr id="3" name="2 İçerik Yer Tutucusu"/>
          <p:cNvSpPr>
            <a:spLocks noGrp="1"/>
          </p:cNvSpPr>
          <p:nvPr>
            <p:ph idx="1"/>
          </p:nvPr>
        </p:nvSpPr>
        <p:spPr>
          <a:xfrm>
            <a:off x="116904" y="1554162"/>
            <a:ext cx="8991600" cy="5187206"/>
          </a:xfrm>
        </p:spPr>
        <p:style>
          <a:lnRef idx="2">
            <a:schemeClr val="accent1"/>
          </a:lnRef>
          <a:fillRef idx="1">
            <a:schemeClr val="lt1"/>
          </a:fillRef>
          <a:effectRef idx="0">
            <a:schemeClr val="accent1"/>
          </a:effectRef>
          <a:fontRef idx="minor">
            <a:schemeClr val="dk1"/>
          </a:fontRef>
        </p:style>
        <p:txBody>
          <a:bodyPr>
            <a:normAutofit fontScale="92500"/>
          </a:bodyPr>
          <a:lstStyle/>
          <a:p>
            <a:pPr>
              <a:buNone/>
            </a:pPr>
            <a:r>
              <a:rPr lang="en-US" dirty="0"/>
              <a:t>	</a:t>
            </a:r>
          </a:p>
          <a:p>
            <a:pPr algn="ctr">
              <a:buNone/>
            </a:pPr>
            <a:r>
              <a:rPr lang="en-US" dirty="0"/>
              <a:t>	</a:t>
            </a:r>
            <a:r>
              <a:rPr lang="en-US" sz="4000" b="1" dirty="0">
                <a:solidFill>
                  <a:srgbClr val="FF0000"/>
                </a:solidFill>
                <a:latin typeface="Times New Roman" panose="02020603050405020304" pitchFamily="18" charset="0"/>
              </a:rPr>
              <a:t>THE FORMATION OF THE ISLAMIC UNION IS A NECESSITY OF THE ERA. </a:t>
            </a:r>
          </a:p>
          <a:p>
            <a:pPr algn="ctr">
              <a:buNone/>
            </a:pPr>
            <a:r>
              <a:rPr lang="en-US" dirty="0"/>
              <a:t>	</a:t>
            </a:r>
            <a:endParaRPr lang="en-US" sz="2000" b="1" dirty="0">
              <a:latin typeface="Times New Roman" panose="02020603050405020304" pitchFamily="18" charset="0"/>
              <a:ea typeface="Calibri" panose="020F0502020204030204" pitchFamily="34" charset="0"/>
            </a:endParaRPr>
          </a:p>
          <a:p>
            <a:pPr algn="ctr">
              <a:buNone/>
            </a:pPr>
            <a:r>
              <a:rPr lang="en-US" dirty="0"/>
              <a:t>	</a:t>
            </a:r>
            <a:r>
              <a:rPr lang="en-US" sz="4000" b="1" dirty="0">
                <a:solidFill>
                  <a:srgbClr val="00B050"/>
                </a:solidFill>
                <a:latin typeface="Times New Roman" panose="02020603050405020304" pitchFamily="18" charset="0"/>
              </a:rPr>
              <a:t>UNDERSTANDING THIS NECESSITY BY THE ISLAMIC </a:t>
            </a:r>
          </a:p>
          <a:p>
            <a:pPr algn="ctr">
              <a:buNone/>
            </a:pPr>
            <a:r>
              <a:rPr lang="en-US" sz="4000" b="1" dirty="0">
                <a:solidFill>
                  <a:srgbClr val="00B050"/>
                </a:solidFill>
                <a:latin typeface="Times New Roman" panose="02020603050405020304" pitchFamily="18" charset="0"/>
              </a:rPr>
              <a:t>UMMAH IS THE FIRST CONDITION OF THE UNION. </a:t>
            </a:r>
            <a:endParaRPr lang="en-US" sz="4000" b="1" u="sng" dirty="0">
              <a:solidFill>
                <a:srgbClr val="00B050"/>
              </a:solidFill>
              <a:latin typeface="Times New Roman" pitchFamily="18" charset="0"/>
              <a:cs typeface="Times New Roman" pitchFamily="18" charset="0"/>
            </a:endParaRPr>
          </a:p>
        </p:txBody>
      </p:sp>
      <p:sp>
        <p:nvSpPr>
          <p:cNvPr id="5" name="4 Altbilgi Yer Tutucusu"/>
          <p:cNvSpPr>
            <a:spLocks noGrp="1"/>
          </p:cNvSpPr>
          <p:nvPr>
            <p:ph type="ftr" sz="quarter" idx="11"/>
          </p:nvPr>
        </p:nvSpPr>
        <p:spPr/>
        <p:txBody>
          <a:bodyPr/>
          <a:lstStyle/>
          <a:p>
            <a:r>
              <a:rPr lang="en-US" dirty="0">
                <a:solidFill>
                  <a:srgbClr val="F0A22E">
                    <a:shade val="75000"/>
                  </a:srgbClr>
                </a:solidFill>
              </a:rPr>
              <a:t>www.assam.org.tr</a:t>
            </a:r>
          </a:p>
        </p:txBody>
      </p:sp>
      <p:sp>
        <p:nvSpPr>
          <p:cNvPr id="4" name="3 Slayt Numarası Yer Tutucusu"/>
          <p:cNvSpPr>
            <a:spLocks noGrp="1"/>
          </p:cNvSpPr>
          <p:nvPr>
            <p:ph type="sldNum" sz="quarter" idx="12"/>
          </p:nvPr>
        </p:nvSpPr>
        <p:spPr/>
        <p:txBody>
          <a:bodyPr/>
          <a:lstStyle/>
          <a:p>
            <a:fld id="{104E1C14-2131-4B5C-9C53-C8048D1D5B52}" type="slidenum">
              <a:rPr lang="tr-TR" smtClean="0">
                <a:solidFill>
                  <a:srgbClr val="F0A22E">
                    <a:shade val="75000"/>
                  </a:srgbClr>
                </a:solidFill>
              </a:rPr>
              <a:pPr/>
              <a:t>20</a:t>
            </a:fld>
            <a:endParaRPr lang="en-US" dirty="0">
              <a:solidFill>
                <a:srgbClr val="F0A22E">
                  <a:shade val="75000"/>
                </a:srgbClr>
              </a:solidFill>
            </a:endParaRPr>
          </a:p>
        </p:txBody>
      </p:sp>
    </p:spTree>
    <p:extLst>
      <p:ext uri="{BB962C8B-B14F-4D97-AF65-F5344CB8AC3E}">
        <p14:creationId xmlns:p14="http://schemas.microsoft.com/office/powerpoint/2010/main" val="390009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9632" y="76200"/>
            <a:ext cx="7848872" cy="1369045"/>
          </a:xfrm>
        </p:spPr>
        <p:style>
          <a:lnRef idx="1">
            <a:schemeClr val="accent6"/>
          </a:lnRef>
          <a:fillRef idx="3">
            <a:schemeClr val="accent6"/>
          </a:fillRef>
          <a:effectRef idx="2">
            <a:schemeClr val="accent6"/>
          </a:effectRef>
          <a:fontRef idx="minor">
            <a:schemeClr val="lt1"/>
          </a:fontRef>
        </p:style>
        <p:txBody>
          <a:bodyPr>
            <a:normAutofit/>
          </a:bodyPr>
          <a:lstStyle/>
          <a:p>
            <a:pPr lvl="1" algn="ctr" rtl="0">
              <a:spcBef>
                <a:spcPct val="0"/>
              </a:spcBef>
            </a:pPr>
            <a:r>
              <a:rPr lang="en-US" sz="3600" b="1" dirty="0">
                <a:latin typeface="Algerian" pitchFamily="82" charset="0"/>
              </a:rPr>
              <a:t>ASSAM'S VISION IN THE PROCESS OF THE UNION OF ISLAMIC COUNTRIES </a:t>
            </a:r>
            <a:endParaRPr lang="en-US" b="1" dirty="0"/>
          </a:p>
        </p:txBody>
      </p:sp>
      <p:sp>
        <p:nvSpPr>
          <p:cNvPr id="3" name="2 İçerik Yer Tutucusu"/>
          <p:cNvSpPr>
            <a:spLocks noGrp="1"/>
          </p:cNvSpPr>
          <p:nvPr>
            <p:ph idx="1"/>
          </p:nvPr>
        </p:nvSpPr>
        <p:spPr>
          <a:xfrm>
            <a:off x="116904" y="1554162"/>
            <a:ext cx="8991600" cy="5187206"/>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buNone/>
            </a:pPr>
            <a:r>
              <a:rPr lang="en-US" sz="3500" b="1" u="sng" dirty="0">
                <a:solidFill>
                  <a:srgbClr val="FF0000"/>
                </a:solidFill>
                <a:latin typeface="Times New Roman" pitchFamily="18" charset="0"/>
              </a:rPr>
              <a:t>FIRST PHASE</a:t>
            </a:r>
          </a:p>
          <a:p>
            <a:pPr>
              <a:buFont typeface="Wingdings" pitchFamily="2" charset="2"/>
              <a:buChar char="v"/>
            </a:pPr>
            <a:r>
              <a:rPr lang="en-US" sz="3600" dirty="0">
                <a:solidFill>
                  <a:srgbClr val="FF0000"/>
                </a:solidFill>
                <a:latin typeface="Times New Roman" pitchFamily="18" charset="0"/>
              </a:rPr>
              <a:t>REPRESENTING THE COMMON WILL OF 61 ISLAMIC COUNTRIES, WITH ITS AUTHORIZATION, POWER AND STRUCTURE, CONSTITUTIONAL, LAWS AND REGULATIONS,</a:t>
            </a:r>
            <a:r>
              <a:rPr lang="en-US"/>
              <a:t> </a:t>
            </a:r>
            <a:r>
              <a:rPr lang="en-US" sz="3600" b="1" dirty="0">
                <a:solidFill>
                  <a:schemeClr val="tx1"/>
                </a:solidFill>
                <a:latin typeface="Times New Roman" pitchFamily="18" charset="0"/>
              </a:rPr>
              <a:t>"THE COUNCIL OF REPRESENTATIVES OF ISLAMIC COUNTRIES"</a:t>
            </a:r>
            <a:r>
              <a:rPr lang="en-US"/>
              <a:t> </a:t>
            </a:r>
            <a:r>
              <a:rPr lang="en-US" sz="3600" b="1" dirty="0">
                <a:solidFill>
                  <a:srgbClr val="FF0000"/>
                </a:solidFill>
                <a:latin typeface="Times New Roman" pitchFamily="18" charset="0"/>
              </a:rPr>
              <a:t>IS CONSIDERED AS A PERMANENT</a:t>
            </a:r>
            <a:r>
              <a:rPr lang="en-US"/>
              <a:t>;</a:t>
            </a:r>
          </a:p>
          <a:p>
            <a:pPr>
              <a:buFont typeface="Wingdings" pitchFamily="2" charset="2"/>
              <a:buChar char="v"/>
            </a:pPr>
            <a:r>
              <a:rPr lang="en-US" sz="3600" dirty="0">
                <a:solidFill>
                  <a:srgbClr val="FF0000"/>
                </a:solidFill>
                <a:latin typeface="Times New Roman" pitchFamily="18" charset="0"/>
              </a:rPr>
              <a:t>SUBSEQUENTLY</a:t>
            </a:r>
            <a:r>
              <a:rPr lang="en-US"/>
              <a:t> </a:t>
            </a:r>
            <a:r>
              <a:rPr lang="en-US" sz="3600" b="1" dirty="0">
                <a:solidFill>
                  <a:schemeClr val="tx1"/>
                </a:solidFill>
                <a:latin typeface="Times New Roman" pitchFamily="18" charset="0"/>
              </a:rPr>
              <a:t>"ISLAMIC COUNTRIES CONFEDERATION"</a:t>
            </a:r>
            <a:r>
              <a:rPr lang="en-US"/>
              <a:t> </a:t>
            </a:r>
            <a:r>
              <a:rPr lang="en-US" sz="3600" dirty="0">
                <a:solidFill>
                  <a:srgbClr val="FF0000"/>
                </a:solidFill>
                <a:latin typeface="Times New Roman" pitchFamily="18" charset="0"/>
              </a:rPr>
              <a:t>MUST BE ESTABLISHED</a:t>
            </a:r>
            <a:r>
              <a:rPr lang="en-US"/>
              <a:t>;</a:t>
            </a:r>
            <a:r>
              <a:rPr lang="en-US" sz="3600" dirty="0">
                <a:solidFill>
                  <a:srgbClr val="FF0000"/>
                </a:solidFill>
                <a:latin typeface="Times New Roman" pitchFamily="18" charset="0"/>
              </a:rPr>
              <a:t> </a:t>
            </a:r>
          </a:p>
          <a:p>
            <a:pPr>
              <a:buNone/>
            </a:pPr>
            <a:endParaRPr lang="en-US" sz="3600" dirty="0">
              <a:solidFill>
                <a:srgbClr val="FF0000"/>
              </a:solidFill>
              <a:latin typeface="Times New Roman" pitchFamily="18" charset="0"/>
              <a:cs typeface="Times New Roman" pitchFamily="18" charset="0"/>
            </a:endParaRPr>
          </a:p>
          <a:p>
            <a:pPr>
              <a:buNone/>
            </a:pPr>
            <a:endParaRPr lang="en-US" sz="2200" b="1" u="sng" dirty="0">
              <a:solidFill>
                <a:srgbClr val="00B050"/>
              </a:solidFill>
              <a:latin typeface="Times New Roman" pitchFamily="18" charset="0"/>
              <a:cs typeface="Times New Roman" pitchFamily="18" charset="0"/>
            </a:endParaRPr>
          </a:p>
        </p:txBody>
      </p:sp>
      <p:sp>
        <p:nvSpPr>
          <p:cNvPr id="5" name="4 Altbilgi Yer Tutucusu"/>
          <p:cNvSpPr>
            <a:spLocks noGrp="1"/>
          </p:cNvSpPr>
          <p:nvPr>
            <p:ph type="ftr" sz="quarter" idx="11"/>
          </p:nvPr>
        </p:nvSpPr>
        <p:spPr/>
        <p:txBody>
          <a:bodyPr/>
          <a:lstStyle/>
          <a:p>
            <a:r>
              <a:rPr lang="en-US"/>
              <a:t>www.assam.org.tr</a:t>
            </a:r>
            <a:endParaRPr lang="en-US" dirty="0"/>
          </a:p>
        </p:txBody>
      </p:sp>
      <p:sp>
        <p:nvSpPr>
          <p:cNvPr id="4" name="3 Slayt Numarası Yer Tutucusu"/>
          <p:cNvSpPr>
            <a:spLocks noGrp="1"/>
          </p:cNvSpPr>
          <p:nvPr>
            <p:ph type="sldNum" sz="quarter" idx="12"/>
          </p:nvPr>
        </p:nvSpPr>
        <p:spPr/>
        <p:txBody>
          <a:bodyPr/>
          <a:lstStyle/>
          <a:p>
            <a:fld id="{104E1C14-2131-4B5C-9C53-C8048D1D5B52}" type="slidenum">
              <a:rPr lang="tr-TR" smtClean="0"/>
              <a:pPr/>
              <a:t>21</a:t>
            </a:fld>
            <a:endParaRPr lang="en-US" dirty="0"/>
          </a:p>
        </p:txBody>
      </p:sp>
    </p:spTree>
    <p:extLst>
      <p:ext uri="{BB962C8B-B14F-4D97-AF65-F5344CB8AC3E}">
        <p14:creationId xmlns:p14="http://schemas.microsoft.com/office/powerpoint/2010/main" val="3241176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76200"/>
            <a:ext cx="7776864" cy="1408584"/>
          </a:xfrm>
        </p:spPr>
        <p:style>
          <a:lnRef idx="1">
            <a:schemeClr val="accent6"/>
          </a:lnRef>
          <a:fillRef idx="3">
            <a:schemeClr val="accent6"/>
          </a:fillRef>
          <a:effectRef idx="2">
            <a:schemeClr val="accent6"/>
          </a:effectRef>
          <a:fontRef idx="minor">
            <a:schemeClr val="lt1"/>
          </a:fontRef>
        </p:style>
        <p:txBody>
          <a:bodyPr>
            <a:normAutofit/>
          </a:bodyPr>
          <a:lstStyle/>
          <a:p>
            <a:pPr lvl="1" algn="ctr" rtl="0">
              <a:spcBef>
                <a:spcPct val="0"/>
              </a:spcBef>
            </a:pPr>
            <a:r>
              <a:rPr lang="en-US" sz="3600" b="1" dirty="0">
                <a:latin typeface="Algerian" pitchFamily="82" charset="0"/>
              </a:rPr>
              <a:t>ASSAM'S VISION IN THE PROCESS OF THE UNION OF ISLAMIC COUNTRIES </a:t>
            </a:r>
            <a:endParaRPr lang="en-US" b="1" dirty="0"/>
          </a:p>
        </p:txBody>
      </p:sp>
      <p:sp>
        <p:nvSpPr>
          <p:cNvPr id="3" name="2 İçerik Yer Tutucusu"/>
          <p:cNvSpPr>
            <a:spLocks noGrp="1"/>
          </p:cNvSpPr>
          <p:nvPr>
            <p:ph idx="1"/>
          </p:nvPr>
        </p:nvSpPr>
        <p:spPr>
          <a:xfrm>
            <a:off x="116904" y="1554162"/>
            <a:ext cx="8991600" cy="5187206"/>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buNone/>
            </a:pPr>
            <a:endParaRPr lang="en-US" sz="1600" dirty="0">
              <a:solidFill>
                <a:srgbClr val="FF0000"/>
              </a:solidFill>
              <a:latin typeface="Times New Roman" pitchFamily="18" charset="0"/>
              <a:cs typeface="Times New Roman" pitchFamily="18" charset="0"/>
            </a:endParaRPr>
          </a:p>
          <a:p>
            <a:pPr>
              <a:buNone/>
            </a:pPr>
            <a:r>
              <a:rPr lang="en-US" sz="2800" b="1" u="sng" dirty="0">
                <a:solidFill>
                  <a:schemeClr val="tx1"/>
                </a:solidFill>
                <a:latin typeface="Times New Roman" pitchFamily="18" charset="0"/>
              </a:rPr>
              <a:t>SECOND PHASE</a:t>
            </a:r>
            <a:r>
              <a:rPr lang="en-US"/>
              <a:t> </a:t>
            </a:r>
          </a:p>
          <a:p>
            <a:pPr>
              <a:buFont typeface="Wingdings" pitchFamily="2" charset="2"/>
              <a:buChar char="v"/>
            </a:pPr>
            <a:r>
              <a:rPr lang="en-US" sz="2800" dirty="0">
                <a:solidFill>
                  <a:schemeClr val="tx1"/>
                </a:solidFill>
                <a:latin typeface="Times New Roman" pitchFamily="18" charset="0"/>
              </a:rPr>
              <a:t> </a:t>
            </a:r>
            <a:r>
              <a:rPr lang="en-US"/>
              <a:t>STUDIES MUST BE MADE TO DETERMINE THE PROCEDURES AND PRINCIPLES OF </a:t>
            </a:r>
            <a:r>
              <a:rPr lang="en-US" sz="2800" dirty="0">
                <a:solidFill>
                  <a:srgbClr val="FF0000"/>
                </a:solidFill>
                <a:latin typeface="Times New Roman" pitchFamily="18" charset="0"/>
              </a:rPr>
              <a:t>JUSTICE, SECURITY</a:t>
            </a:r>
            <a:r>
              <a:rPr lang="en-US"/>
              <a:t> (</a:t>
            </a:r>
            <a:r>
              <a:rPr lang="en-US" sz="2800" b="1" i="1" dirty="0">
                <a:solidFill>
                  <a:schemeClr val="tx1"/>
                </a:solidFill>
                <a:latin typeface="Times New Roman" pitchFamily="18" charset="0"/>
              </a:rPr>
              <a:t>INTERIOR AND FOREIGN</a:t>
            </a:r>
            <a:r>
              <a:rPr lang="en-US"/>
              <a:t>) </a:t>
            </a:r>
            <a:r>
              <a:rPr lang="en-US" sz="2800" dirty="0">
                <a:solidFill>
                  <a:srgbClr val="FF0000"/>
                </a:solidFill>
                <a:latin typeface="Times New Roman" pitchFamily="18" charset="0"/>
              </a:rPr>
              <a:t>AND</a:t>
            </a:r>
            <a:r>
              <a:rPr lang="en-US"/>
              <a:t> </a:t>
            </a:r>
            <a:r>
              <a:rPr lang="en-US" sz="2800" dirty="0">
                <a:solidFill>
                  <a:srgbClr val="FF0000"/>
                </a:solidFill>
                <a:latin typeface="Times New Roman" pitchFamily="18" charset="0"/>
              </a:rPr>
              <a:t>JOINT FOREIGN POLICY</a:t>
            </a:r>
            <a:r>
              <a:rPr lang="en-US"/>
              <a:t>, WHICH ARE THE FUNDAMENTAL DUTIES OF THE </a:t>
            </a:r>
            <a:r>
              <a:rPr lang="en-US" sz="2800" dirty="0">
                <a:solidFill>
                  <a:schemeClr val="tx1"/>
                </a:solidFill>
                <a:latin typeface="Times New Roman" pitchFamily="18" charset="0"/>
              </a:rPr>
              <a:t>“</a:t>
            </a:r>
            <a:r>
              <a:rPr lang="en-US" sz="2800" b="1" dirty="0">
                <a:solidFill>
                  <a:srgbClr val="FF0000"/>
                </a:solidFill>
                <a:latin typeface="Times New Roman" pitchFamily="18" charset="0"/>
              </a:rPr>
              <a:t>ISLAMIC COUNTRIES CONFEDERATION</a:t>
            </a:r>
            <a:r>
              <a:rPr lang="en-US" sz="2800" dirty="0">
                <a:solidFill>
                  <a:schemeClr val="tx1"/>
                </a:solidFill>
                <a:latin typeface="Times New Roman" pitchFamily="18" charset="0"/>
              </a:rPr>
              <a:t>”</a:t>
            </a:r>
            <a:r>
              <a:rPr lang="en-US"/>
              <a:t>,</a:t>
            </a:r>
          </a:p>
          <a:p>
            <a:pPr>
              <a:buFont typeface="Wingdings" pitchFamily="2" charset="2"/>
              <a:buChar char="v"/>
            </a:pPr>
            <a:r>
              <a:rPr lang="en-US" sz="2800" b="1" dirty="0">
                <a:solidFill>
                  <a:schemeClr val="tx1"/>
                </a:solidFill>
                <a:latin typeface="Times New Roman" pitchFamily="18" charset="0"/>
              </a:rPr>
              <a:t>“REGIONAL ISLAMIC COUNTRY ASSEMBLIES”</a:t>
            </a:r>
            <a:r>
              <a:rPr lang="en-US"/>
              <a:t> WHICH REPRESENT THE COMMON WILL OF </a:t>
            </a:r>
            <a:r>
              <a:rPr lang="en-US" sz="2800" b="1" dirty="0">
                <a:solidFill>
                  <a:schemeClr val="tx1"/>
                </a:solidFill>
                <a:latin typeface="Times New Roman" pitchFamily="18" charset="0"/>
              </a:rPr>
              <a:t>ISLAMIC COUNTRIES CLOSE TO ETHNIC AND GEOGRAPHICAL TERMS</a:t>
            </a:r>
            <a:r>
              <a:rPr lang="en-US"/>
              <a:t>, </a:t>
            </a:r>
            <a:r>
              <a:rPr lang="en-US" sz="2800" b="1" dirty="0">
                <a:solidFill>
                  <a:srgbClr val="FF0000"/>
                </a:solidFill>
                <a:latin typeface="Times New Roman" pitchFamily="18" charset="0"/>
              </a:rPr>
              <a:t>SHOULD BE ESTABLISHED AND REGIONAL ISLAMIC COUNTRIES ARE DISTRICT CONFEDERAL COUNTRIES</a:t>
            </a:r>
            <a:r>
              <a:rPr lang="en-US"/>
              <a:t>.</a:t>
            </a:r>
          </a:p>
        </p:txBody>
      </p:sp>
      <p:sp>
        <p:nvSpPr>
          <p:cNvPr id="5" name="4 Altbilgi Yer Tutucusu"/>
          <p:cNvSpPr>
            <a:spLocks noGrp="1"/>
          </p:cNvSpPr>
          <p:nvPr>
            <p:ph type="ftr" sz="quarter" idx="11"/>
          </p:nvPr>
        </p:nvSpPr>
        <p:spPr/>
        <p:txBody>
          <a:bodyPr/>
          <a:lstStyle/>
          <a:p>
            <a:r>
              <a:rPr lang="en-US"/>
              <a:t>www.assam.org.tr</a:t>
            </a:r>
            <a:endParaRPr lang="en-US" dirty="0"/>
          </a:p>
        </p:txBody>
      </p:sp>
      <p:sp>
        <p:nvSpPr>
          <p:cNvPr id="4" name="3 Slayt Numarası Yer Tutucusu"/>
          <p:cNvSpPr>
            <a:spLocks noGrp="1"/>
          </p:cNvSpPr>
          <p:nvPr>
            <p:ph type="sldNum" sz="quarter" idx="12"/>
          </p:nvPr>
        </p:nvSpPr>
        <p:spPr/>
        <p:txBody>
          <a:bodyPr/>
          <a:lstStyle/>
          <a:p>
            <a:fld id="{104E1C14-2131-4B5C-9C53-C8048D1D5B52}" type="slidenum">
              <a:rPr lang="tr-TR" smtClean="0"/>
              <a:pPr/>
              <a:t>22</a:t>
            </a:fld>
            <a:endParaRPr lang="en-US" dirty="0"/>
          </a:p>
        </p:txBody>
      </p:sp>
    </p:spTree>
    <p:extLst>
      <p:ext uri="{BB962C8B-B14F-4D97-AF65-F5344CB8AC3E}">
        <p14:creationId xmlns:p14="http://schemas.microsoft.com/office/powerpoint/2010/main" val="2493310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584904" cy="1251694"/>
          </a:xfrm>
        </p:spPr>
        <p:style>
          <a:lnRef idx="2">
            <a:schemeClr val="accent2"/>
          </a:lnRef>
          <a:fillRef idx="1">
            <a:schemeClr val="lt1"/>
          </a:fillRef>
          <a:effectRef idx="0">
            <a:schemeClr val="accent2"/>
          </a:effectRef>
          <a:fontRef idx="minor">
            <a:schemeClr val="dk1"/>
          </a:fontRef>
        </p:style>
        <p:txBody>
          <a:bodyPr/>
          <a:lstStyle/>
          <a:p>
            <a:pPr algn="ctr"/>
            <a:r>
              <a:rPr lang="en-US" sz="3200" b="1" dirty="0">
                <a:latin typeface="Algerian" panose="04020705040A02060702" pitchFamily="82" charset="0"/>
              </a:rPr>
              <a:t>ASSAM'S VISION IN THE PROCESS OF THE UNION OF ISLAMIC COUNTRIES</a:t>
            </a:r>
          </a:p>
        </p:txBody>
      </p:sp>
      <p:sp>
        <p:nvSpPr>
          <p:cNvPr id="3" name="İçerik Yer Tutucusu 2"/>
          <p:cNvSpPr>
            <a:spLocks noGrp="1"/>
          </p:cNvSpPr>
          <p:nvPr>
            <p:ph sz="half" idx="1"/>
          </p:nvPr>
        </p:nvSpPr>
        <p:spPr>
          <a:xfrm>
            <a:off x="0" y="1600200"/>
            <a:ext cx="3923928" cy="5257800"/>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marL="0" indent="0">
              <a:buNone/>
            </a:pPr>
            <a:r>
              <a:rPr lang="en-US" b="1" u="sng" dirty="0">
                <a:solidFill>
                  <a:srgbClr val="C00000"/>
                </a:solidFill>
                <a:latin typeface="Times New Roman" pitchFamily="18" charset="0"/>
              </a:rPr>
              <a:t>REGIONAL ISLAMIC COUNTRIES CONFEDERATIONS  </a:t>
            </a:r>
          </a:p>
          <a:p>
            <a:pPr marL="0" indent="0">
              <a:buNone/>
            </a:pPr>
            <a:r>
              <a:rPr lang="en-US" b="1" u="sng" dirty="0">
                <a:solidFill>
                  <a:srgbClr val="C00000"/>
                </a:solidFill>
                <a:latin typeface="Times New Roman" pitchFamily="18" charset="0"/>
              </a:rPr>
              <a:t>ARE GROUPED IN 9 DIFFERENT GEOGRAPHIES</a:t>
            </a:r>
            <a:r>
              <a:rPr lang="en-US" dirty="0"/>
              <a:t> </a:t>
            </a:r>
          </a:p>
          <a:p>
            <a:pPr marL="571500" indent="-571500">
              <a:buFont typeface="+mj-lt"/>
              <a:buAutoNum type="arabicPeriod"/>
            </a:pPr>
            <a:r>
              <a:rPr lang="en-US" sz="2900" b="1" i="1" dirty="0">
                <a:solidFill>
                  <a:schemeClr val="tx1"/>
                </a:solidFill>
                <a:latin typeface="Times New Roman" pitchFamily="18" charset="0"/>
              </a:rPr>
              <a:t>MIDDLE EAST</a:t>
            </a:r>
            <a:r>
              <a:rPr lang="en-US" dirty="0"/>
              <a:t> </a:t>
            </a:r>
            <a:r>
              <a:rPr lang="en-US" sz="2900" i="1" dirty="0">
                <a:solidFill>
                  <a:srgbClr val="C00000"/>
                </a:solidFill>
                <a:latin typeface="Times New Roman" pitchFamily="18" charset="0"/>
              </a:rPr>
              <a:t>[12 COUNTRIES] , </a:t>
            </a:r>
            <a:endParaRPr lang="en-US" sz="2900" i="1" dirty="0">
              <a:solidFill>
                <a:srgbClr val="C00000"/>
              </a:solidFill>
              <a:latin typeface="Times New Roman" pitchFamily="18" charset="0"/>
              <a:cs typeface="Times New Roman" pitchFamily="18" charset="0"/>
            </a:endParaRPr>
          </a:p>
          <a:p>
            <a:pPr marL="571500" indent="-571500">
              <a:buFont typeface="+mj-lt"/>
              <a:buAutoNum type="arabicPeriod"/>
            </a:pPr>
            <a:r>
              <a:rPr lang="en-US" sz="2900" b="1" i="1" dirty="0">
                <a:solidFill>
                  <a:schemeClr val="tx1"/>
                </a:solidFill>
                <a:latin typeface="Times New Roman" pitchFamily="18" charset="0"/>
              </a:rPr>
              <a:t>CENTRAL ASIA </a:t>
            </a:r>
            <a:r>
              <a:rPr lang="en-US" sz="2900" i="1" dirty="0">
                <a:solidFill>
                  <a:srgbClr val="C00000"/>
                </a:solidFill>
                <a:latin typeface="Times New Roman" pitchFamily="18" charset="0"/>
              </a:rPr>
              <a:t>[8 COUNTRIES], </a:t>
            </a:r>
            <a:endParaRPr lang="en-US" sz="2900" i="1" dirty="0">
              <a:solidFill>
                <a:srgbClr val="C00000"/>
              </a:solidFill>
              <a:latin typeface="Times New Roman" pitchFamily="18" charset="0"/>
              <a:cs typeface="Times New Roman" pitchFamily="18" charset="0"/>
            </a:endParaRPr>
          </a:p>
          <a:p>
            <a:pPr marL="571500" indent="-571500">
              <a:buFont typeface="+mj-lt"/>
              <a:buAutoNum type="arabicPeriod"/>
            </a:pPr>
            <a:r>
              <a:rPr lang="en-US" sz="2900" b="1" i="1" dirty="0">
                <a:solidFill>
                  <a:schemeClr val="tx1"/>
                </a:solidFill>
                <a:latin typeface="Times New Roman" pitchFamily="18" charset="0"/>
              </a:rPr>
              <a:t>NEAR EAST</a:t>
            </a:r>
            <a:r>
              <a:rPr lang="en-US" dirty="0"/>
              <a:t> </a:t>
            </a:r>
            <a:r>
              <a:rPr lang="en-US" sz="2900" i="1" dirty="0">
                <a:solidFill>
                  <a:srgbClr val="C00000"/>
                </a:solidFill>
                <a:latin typeface="Times New Roman" pitchFamily="18" charset="0"/>
              </a:rPr>
              <a:t>[4 COUNTRIES], </a:t>
            </a:r>
            <a:endParaRPr lang="en-US" sz="2900" i="1" dirty="0">
              <a:solidFill>
                <a:srgbClr val="C00000"/>
              </a:solidFill>
              <a:latin typeface="Times New Roman" pitchFamily="18" charset="0"/>
              <a:cs typeface="Times New Roman" pitchFamily="18" charset="0"/>
            </a:endParaRPr>
          </a:p>
          <a:p>
            <a:pPr marL="571500" indent="-571500">
              <a:buFont typeface="+mj-lt"/>
              <a:buAutoNum type="arabicPeriod"/>
            </a:pPr>
            <a:r>
              <a:rPr lang="en-US" sz="2900" b="1" i="1" dirty="0">
                <a:solidFill>
                  <a:schemeClr val="tx1"/>
                </a:solidFill>
                <a:latin typeface="Times New Roman" pitchFamily="18" charset="0"/>
              </a:rPr>
              <a:t>SOUTHEAST ASIA</a:t>
            </a:r>
            <a:r>
              <a:rPr lang="en-US" sz="2900" i="1" dirty="0">
                <a:solidFill>
                  <a:srgbClr val="C00000"/>
                </a:solidFill>
                <a:latin typeface="Times New Roman" pitchFamily="18" charset="0"/>
              </a:rPr>
              <a:t>[4 COUNTRIES], </a:t>
            </a:r>
          </a:p>
          <a:p>
            <a:pPr marL="571500" indent="-571500">
              <a:buFont typeface="+mj-lt"/>
              <a:buAutoNum type="arabicPeriod"/>
            </a:pPr>
            <a:r>
              <a:rPr lang="en-US" sz="2900" b="1" i="1" dirty="0">
                <a:solidFill>
                  <a:schemeClr val="tx1"/>
                </a:solidFill>
                <a:latin typeface="Times New Roman" pitchFamily="18" charset="0"/>
              </a:rPr>
              <a:t>NORTH AFRICA</a:t>
            </a:r>
            <a:r>
              <a:rPr lang="en-US" dirty="0"/>
              <a:t> </a:t>
            </a:r>
            <a:r>
              <a:rPr lang="en-US" sz="2900" i="1" dirty="0">
                <a:solidFill>
                  <a:srgbClr val="C00000"/>
                </a:solidFill>
                <a:latin typeface="Times New Roman" pitchFamily="18" charset="0"/>
              </a:rPr>
              <a:t>[6 COUNTRIES], </a:t>
            </a:r>
            <a:endParaRPr lang="en-US" sz="2900" i="1" dirty="0">
              <a:solidFill>
                <a:srgbClr val="C00000"/>
              </a:solidFill>
              <a:latin typeface="Times New Roman" pitchFamily="18" charset="0"/>
              <a:cs typeface="Times New Roman" pitchFamily="18" charset="0"/>
            </a:endParaRPr>
          </a:p>
          <a:p>
            <a:pPr marL="571500" indent="-571500">
              <a:buFont typeface="+mj-lt"/>
              <a:buAutoNum type="arabicPeriod"/>
            </a:pPr>
            <a:r>
              <a:rPr lang="en-US" sz="2900" b="1" i="1" dirty="0">
                <a:solidFill>
                  <a:schemeClr val="tx1"/>
                </a:solidFill>
                <a:latin typeface="Times New Roman" pitchFamily="18" charset="0"/>
              </a:rPr>
              <a:t>EASTERN AFRICA</a:t>
            </a:r>
            <a:r>
              <a:rPr lang="en-US" dirty="0"/>
              <a:t> </a:t>
            </a:r>
            <a:r>
              <a:rPr lang="en-US" sz="2900" i="1" dirty="0">
                <a:solidFill>
                  <a:srgbClr val="C00000"/>
                </a:solidFill>
                <a:latin typeface="Times New Roman" pitchFamily="18" charset="0"/>
              </a:rPr>
              <a:t>[6 COUNTRIES], </a:t>
            </a:r>
            <a:endParaRPr lang="en-US" sz="2900" b="1" i="1" dirty="0">
              <a:solidFill>
                <a:schemeClr val="tx1"/>
              </a:solidFill>
              <a:latin typeface="Times New Roman" pitchFamily="18" charset="0"/>
              <a:cs typeface="Times New Roman" pitchFamily="18" charset="0"/>
            </a:endParaRPr>
          </a:p>
          <a:p>
            <a:pPr marL="571500" indent="-571500">
              <a:buFont typeface="+mj-lt"/>
              <a:buAutoNum type="arabicPeriod"/>
            </a:pPr>
            <a:r>
              <a:rPr lang="en-US" sz="2900" b="1" i="1" dirty="0">
                <a:solidFill>
                  <a:schemeClr val="tx1"/>
                </a:solidFill>
                <a:latin typeface="Times New Roman" pitchFamily="18" charset="0"/>
              </a:rPr>
              <a:t>NORTHWEST AFRICA</a:t>
            </a:r>
            <a:r>
              <a:rPr lang="en-US" dirty="0"/>
              <a:t> </a:t>
            </a:r>
            <a:r>
              <a:rPr lang="en-US" sz="2900" i="1" dirty="0">
                <a:solidFill>
                  <a:srgbClr val="C00000"/>
                </a:solidFill>
                <a:latin typeface="Times New Roman" pitchFamily="18" charset="0"/>
              </a:rPr>
              <a:t>[9 COUNTRIES],</a:t>
            </a:r>
          </a:p>
          <a:p>
            <a:pPr marL="571500" indent="-571500">
              <a:buFont typeface="+mj-lt"/>
              <a:buAutoNum type="arabicPeriod"/>
            </a:pPr>
            <a:r>
              <a:rPr lang="en-US" sz="2900" b="1" i="1" dirty="0">
                <a:solidFill>
                  <a:schemeClr val="tx1"/>
                </a:solidFill>
                <a:latin typeface="Times New Roman" pitchFamily="18" charset="0"/>
              </a:rPr>
              <a:t>SOUTH-WEST AFRICA </a:t>
            </a:r>
            <a:r>
              <a:rPr lang="en-US" sz="2900" i="1" dirty="0">
                <a:solidFill>
                  <a:srgbClr val="C00000"/>
                </a:solidFill>
                <a:latin typeface="Times New Roman" pitchFamily="18" charset="0"/>
              </a:rPr>
              <a:t>[ 8 COUNTRIES]</a:t>
            </a:r>
          </a:p>
          <a:p>
            <a:pPr marL="571500" indent="-571500">
              <a:buFont typeface="+mj-lt"/>
              <a:buAutoNum type="arabicPeriod"/>
            </a:pPr>
            <a:r>
              <a:rPr lang="en-US" sz="2900" b="1" i="1" dirty="0">
                <a:solidFill>
                  <a:schemeClr val="tx1"/>
                </a:solidFill>
                <a:latin typeface="Times New Roman" pitchFamily="18" charset="0"/>
              </a:rPr>
              <a:t>EUROPE</a:t>
            </a:r>
            <a:r>
              <a:rPr lang="en-US" sz="2900" i="1" dirty="0">
                <a:solidFill>
                  <a:srgbClr val="C00000"/>
                </a:solidFill>
                <a:latin typeface="Times New Roman" pitchFamily="18" charset="0"/>
              </a:rPr>
              <a:t> [</a:t>
            </a:r>
            <a:r>
              <a:rPr lang="en-US" sz="2800" i="1" dirty="0">
                <a:solidFill>
                  <a:srgbClr val="C00000"/>
                </a:solidFill>
                <a:latin typeface="Times New Roman" pitchFamily="18" charset="0"/>
              </a:rPr>
              <a:t>4 COUNTRIES]</a:t>
            </a:r>
            <a:endParaRPr lang="en-US" sz="2800" dirty="0">
              <a:solidFill>
                <a:srgbClr val="C00000"/>
              </a:solidFill>
              <a:latin typeface="Times New Roman" pitchFamily="18" charset="0"/>
              <a:cs typeface="Times New Roman" pitchFamily="18" charset="0"/>
            </a:endParaRPr>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24300" y="1512342"/>
            <a:ext cx="5219700" cy="5345658"/>
          </a:xfrm>
        </p:spPr>
      </p:pic>
      <p:sp>
        <p:nvSpPr>
          <p:cNvPr id="5" name="Altbilgi Yer Tutucusu 4"/>
          <p:cNvSpPr>
            <a:spLocks noGrp="1"/>
          </p:cNvSpPr>
          <p:nvPr>
            <p:ph type="ftr" sz="quarter" idx="11"/>
          </p:nvPr>
        </p:nvSpPr>
        <p:spPr/>
        <p:txBody>
          <a:bodyPr/>
          <a:lstStyle/>
          <a:p>
            <a:r>
              <a:rPr lang="en-US"/>
              <a:t>www.assam.org.tr</a:t>
            </a:r>
            <a:endParaRPr lang="en-US" dirty="0"/>
          </a:p>
        </p:txBody>
      </p:sp>
      <p:sp>
        <p:nvSpPr>
          <p:cNvPr id="6" name="Slayt Numarası Yer Tutucusu 5"/>
          <p:cNvSpPr>
            <a:spLocks noGrp="1"/>
          </p:cNvSpPr>
          <p:nvPr>
            <p:ph type="sldNum" sz="quarter" idx="12"/>
          </p:nvPr>
        </p:nvSpPr>
        <p:spPr/>
        <p:txBody>
          <a:bodyPr/>
          <a:lstStyle/>
          <a:p>
            <a:fld id="{104E1C14-2131-4B5C-9C53-C8048D1D5B52}" type="slidenum">
              <a:rPr lang="tr-TR" smtClean="0"/>
              <a:pPr/>
              <a:t>23</a:t>
            </a:fld>
            <a:endParaRPr lang="en-US" dirty="0"/>
          </a:p>
        </p:txBody>
      </p:sp>
    </p:spTree>
    <p:extLst>
      <p:ext uri="{BB962C8B-B14F-4D97-AF65-F5344CB8AC3E}">
        <p14:creationId xmlns:p14="http://schemas.microsoft.com/office/powerpoint/2010/main" val="78453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p:txBody>
          <a:bodyPr/>
          <a:lstStyle/>
          <a:p>
            <a:r>
              <a:rPr lang="en-US"/>
              <a:t>www.assam.org.tr</a:t>
            </a:r>
            <a:endParaRPr lang="en-US"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24</a:t>
            </a:fld>
            <a:endParaRPr lang="en-US" dirty="0"/>
          </a:p>
        </p:txBody>
      </p:sp>
      <p:pic>
        <p:nvPicPr>
          <p:cNvPr id="6" name="5 İçerik Yer Tutucusu"/>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6745" y="1772816"/>
            <a:ext cx="8390510" cy="4525962"/>
          </a:xfrm>
          <a:prstGeom prst="rect">
            <a:avLst/>
          </a:prstGeom>
          <a:ln w="228600" cap="sq" cmpd="thickThin">
            <a:solidFill>
              <a:srgbClr val="000000"/>
            </a:solidFill>
            <a:prstDash val="solid"/>
            <a:miter lim="800000"/>
          </a:ln>
          <a:effectLst>
            <a:innerShdw blurRad="76200">
              <a:srgbClr val="000000"/>
            </a:innerShdw>
          </a:effectLst>
        </p:spPr>
      </p:pic>
      <p:sp>
        <p:nvSpPr>
          <p:cNvPr id="8" name="1 Başlık">
            <a:extLst>
              <a:ext uri="{FF2B5EF4-FFF2-40B4-BE49-F238E27FC236}">
                <a16:creationId xmlns:a16="http://schemas.microsoft.com/office/drawing/2014/main" id="{1998123C-C15B-4A01-9DDB-ECF66B2997CF}"/>
              </a:ext>
            </a:extLst>
          </p:cNvPr>
          <p:cNvSpPr>
            <a:spLocks noGrp="1"/>
          </p:cNvSpPr>
          <p:nvPr>
            <p:ph type="title"/>
          </p:nvPr>
        </p:nvSpPr>
        <p:spPr>
          <a:xfrm>
            <a:off x="1331640" y="188639"/>
            <a:ext cx="7659960" cy="1224137"/>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sz="2700" b="1" dirty="0">
                <a:solidFill>
                  <a:schemeClr val="tx1"/>
                </a:solidFill>
                <a:latin typeface="Times New Roman" panose="02020603050405020304" pitchFamily="18" charset="0"/>
              </a:rPr>
              <a:t>5.</a:t>
            </a:r>
            <a:r>
              <a:rPr lang="en-US" sz="2700" b="1" dirty="0">
                <a:solidFill>
                  <a:schemeClr val="tx1"/>
                </a:solidFill>
                <a:latin typeface="Algerian" panose="04020705040A02060702" pitchFamily="82" charset="0"/>
              </a:rPr>
              <a:t> INTERNATIONAL ASSAM ISLAMIC UNION CONGRESS</a:t>
            </a:r>
            <a:r>
              <a:rPr lang="en-US" dirty="0"/>
              <a:t> </a:t>
            </a:r>
            <a:r>
              <a:rPr lang="en-US" sz="1600" b="1" dirty="0"/>
              <a:t>ASRICA ISLAMIC COUNTRIES MAP OF CONFEDERATIONAL REGIONAL FEDERAL STATES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584904" cy="1251694"/>
          </a:xfrm>
        </p:spPr>
        <p:style>
          <a:lnRef idx="2">
            <a:schemeClr val="accent2"/>
          </a:lnRef>
          <a:fillRef idx="1">
            <a:schemeClr val="lt1"/>
          </a:fillRef>
          <a:effectRef idx="0">
            <a:schemeClr val="accent2"/>
          </a:effectRef>
          <a:fontRef idx="minor">
            <a:schemeClr val="dk1"/>
          </a:fontRef>
        </p:style>
        <p:txBody>
          <a:bodyPr/>
          <a:lstStyle/>
          <a:p>
            <a:pPr algn="ctr"/>
            <a:r>
              <a:rPr lang="en-US" sz="3200" b="1" dirty="0">
                <a:latin typeface="Algerian" panose="04020705040A02060702" pitchFamily="82" charset="0"/>
              </a:rPr>
              <a:t>ASSAM'S VISION IN THE PROCESS OF THE UNION OF ISLAMIC COUNTRIES</a:t>
            </a:r>
          </a:p>
        </p:txBody>
      </p:sp>
      <p:sp>
        <p:nvSpPr>
          <p:cNvPr id="3" name="İçerik Yer Tutucusu 2"/>
          <p:cNvSpPr>
            <a:spLocks noGrp="1"/>
          </p:cNvSpPr>
          <p:nvPr>
            <p:ph sz="half" idx="1"/>
          </p:nvPr>
        </p:nvSpPr>
        <p:spPr>
          <a:xfrm>
            <a:off x="0" y="1600200"/>
            <a:ext cx="3923928" cy="5257800"/>
          </a:xfrm>
        </p:spPr>
        <p:style>
          <a:lnRef idx="2">
            <a:schemeClr val="accent2"/>
          </a:lnRef>
          <a:fillRef idx="1">
            <a:schemeClr val="lt1"/>
          </a:fillRef>
          <a:effectRef idx="0">
            <a:schemeClr val="accent2"/>
          </a:effectRef>
          <a:fontRef idx="minor">
            <a:schemeClr val="dk1"/>
          </a:fontRef>
        </p:style>
        <p:txBody>
          <a:bodyPr>
            <a:normAutofit fontScale="92500"/>
          </a:bodyPr>
          <a:lstStyle/>
          <a:p>
            <a:pPr>
              <a:buNone/>
            </a:pPr>
            <a:r>
              <a:rPr lang="en-US"/>
              <a:t> </a:t>
            </a:r>
            <a:r>
              <a:rPr lang="en-US" b="1" u="sng" dirty="0">
                <a:solidFill>
                  <a:srgbClr val="C00000"/>
                </a:solidFill>
                <a:latin typeface="Times New Roman" pitchFamily="18" charset="0"/>
              </a:rPr>
              <a:t>THIRD PHASE</a:t>
            </a:r>
          </a:p>
          <a:p>
            <a:pPr>
              <a:buFont typeface="Wingdings" pitchFamily="2" charset="2"/>
              <a:buChar char="v"/>
            </a:pPr>
            <a:r>
              <a:rPr lang="en-US"/>
              <a:t>‘</a:t>
            </a:r>
            <a:r>
              <a:rPr lang="en-US" sz="2200" b="1" dirty="0">
                <a:solidFill>
                  <a:schemeClr val="tx1"/>
                </a:solidFill>
                <a:latin typeface="Times New Roman" pitchFamily="18" charset="0"/>
              </a:rPr>
              <a:t>CENTRAL ADMINISTRATIONS OF THE REGIONAL ISLAMIC COUNTRIES,</a:t>
            </a:r>
            <a:r>
              <a:rPr lang="en-US"/>
              <a:t> </a:t>
            </a:r>
            <a:r>
              <a:rPr lang="en-US" sz="2200" dirty="0">
                <a:solidFill>
                  <a:srgbClr val="C00000"/>
                </a:solidFill>
                <a:latin typeface="Times New Roman" pitchFamily="18" charset="0"/>
              </a:rPr>
              <a:t>CONFEDERATIONS SHOULD BE STRENGTHENED</a:t>
            </a:r>
            <a:r>
              <a:rPr lang="en-US"/>
              <a:t> AND </a:t>
            </a:r>
            <a:r>
              <a:rPr lang="en-US" sz="2200" b="1" dirty="0">
                <a:solidFill>
                  <a:schemeClr val="tx1"/>
                </a:solidFill>
                <a:latin typeface="Times New Roman" pitchFamily="18" charset="0"/>
              </a:rPr>
              <a:t>TURN INTO FEDERATIONS</a:t>
            </a:r>
            <a:r>
              <a:rPr lang="en-US"/>
              <a:t>;</a:t>
            </a:r>
            <a:r>
              <a:rPr lang="en-US" sz="2200" b="1" dirty="0">
                <a:solidFill>
                  <a:schemeClr val="tx1"/>
                </a:solidFill>
                <a:latin typeface="Times New Roman" pitchFamily="18" charset="0"/>
              </a:rPr>
              <a:t> </a:t>
            </a:r>
            <a:endParaRPr lang="en-US" sz="2200" b="1" dirty="0">
              <a:solidFill>
                <a:schemeClr val="tx1"/>
              </a:solidFill>
              <a:latin typeface="Times New Roman" pitchFamily="18" charset="0"/>
              <a:cs typeface="Times New Roman" pitchFamily="18" charset="0"/>
            </a:endParaRPr>
          </a:p>
          <a:p>
            <a:pPr>
              <a:buFont typeface="Wingdings" pitchFamily="2" charset="2"/>
              <a:buChar char="v"/>
            </a:pPr>
            <a:r>
              <a:rPr lang="en-US" sz="2200" dirty="0">
                <a:solidFill>
                  <a:srgbClr val="C00000"/>
                </a:solidFill>
                <a:latin typeface="Times New Roman" pitchFamily="18" charset="0"/>
              </a:rPr>
              <a:t>FEDERATIONS</a:t>
            </a:r>
            <a:r>
              <a:rPr lang="en-US"/>
              <a:t> </a:t>
            </a:r>
            <a:r>
              <a:rPr lang="en-US" sz="2200" b="1" dirty="0">
                <a:solidFill>
                  <a:schemeClr val="tx1"/>
                </a:solidFill>
                <a:latin typeface="Times New Roman" pitchFamily="18" charset="0"/>
              </a:rPr>
              <a:t>SHOULD BE CONNECTED TO THE “UNION OF ISLAMIC COUNTRIES”</a:t>
            </a:r>
            <a:r>
              <a:rPr lang="en-US"/>
              <a:t> </a:t>
            </a:r>
            <a:r>
              <a:rPr lang="en-US" sz="2200" b="1" dirty="0">
                <a:solidFill>
                  <a:srgbClr val="C00000"/>
                </a:solidFill>
                <a:latin typeface="Times New Roman" pitchFamily="18" charset="0"/>
              </a:rPr>
              <a:t>AS A CONFEDERATE UNION</a:t>
            </a:r>
            <a:r>
              <a:rPr lang="en-US"/>
              <a:t>,</a:t>
            </a:r>
          </a:p>
          <a:p>
            <a:pPr>
              <a:buNone/>
            </a:pPr>
            <a:endParaRPr lang="en-US" dirty="0">
              <a:latin typeface="Times New Roman" pitchFamily="18" charset="0"/>
              <a:cs typeface="Times New Roman" pitchFamily="18" charset="0"/>
            </a:endParaRPr>
          </a:p>
          <a:p>
            <a:pPr marL="0" indent="0">
              <a:buNone/>
            </a:pPr>
            <a:endParaRPr lang="en-US" dirty="0"/>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23928" y="1512342"/>
            <a:ext cx="5220072" cy="5345658"/>
          </a:xfrm>
        </p:spPr>
      </p:pic>
      <p:sp>
        <p:nvSpPr>
          <p:cNvPr id="5" name="Altbilgi Yer Tutucusu 4"/>
          <p:cNvSpPr>
            <a:spLocks noGrp="1"/>
          </p:cNvSpPr>
          <p:nvPr>
            <p:ph type="ftr" sz="quarter" idx="11"/>
          </p:nvPr>
        </p:nvSpPr>
        <p:spPr/>
        <p:txBody>
          <a:bodyPr/>
          <a:lstStyle/>
          <a:p>
            <a:r>
              <a:rPr lang="en-US"/>
              <a:t>www.assam.org.tr</a:t>
            </a:r>
            <a:endParaRPr lang="en-US" dirty="0"/>
          </a:p>
        </p:txBody>
      </p:sp>
      <p:sp>
        <p:nvSpPr>
          <p:cNvPr id="6" name="Slayt Numarası Yer Tutucusu 5"/>
          <p:cNvSpPr>
            <a:spLocks noGrp="1"/>
          </p:cNvSpPr>
          <p:nvPr>
            <p:ph type="sldNum" sz="quarter" idx="12"/>
          </p:nvPr>
        </p:nvSpPr>
        <p:spPr/>
        <p:txBody>
          <a:bodyPr/>
          <a:lstStyle/>
          <a:p>
            <a:fld id="{104E1C14-2131-4B5C-9C53-C8048D1D5B52}" type="slidenum">
              <a:rPr lang="tr-TR" smtClean="0"/>
              <a:pPr/>
              <a:t>25</a:t>
            </a:fld>
            <a:endParaRPr lang="en-US" dirty="0"/>
          </a:p>
        </p:txBody>
      </p:sp>
    </p:spTree>
    <p:extLst>
      <p:ext uri="{BB962C8B-B14F-4D97-AF65-F5344CB8AC3E}">
        <p14:creationId xmlns:p14="http://schemas.microsoft.com/office/powerpoint/2010/main" val="3674653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0" y="76200"/>
            <a:ext cx="8991600" cy="688504"/>
          </a:xfrm>
        </p:spPr>
        <p:style>
          <a:lnRef idx="2">
            <a:schemeClr val="accent2"/>
          </a:lnRef>
          <a:fillRef idx="1">
            <a:schemeClr val="lt1"/>
          </a:fillRef>
          <a:effectRef idx="0">
            <a:schemeClr val="accent2"/>
          </a:effectRef>
          <a:fontRef idx="minor">
            <a:schemeClr val="dk1"/>
          </a:fontRef>
        </p:style>
        <p:txBody>
          <a:bodyPr>
            <a:noAutofit/>
          </a:bodyPr>
          <a:lstStyle/>
          <a:p>
            <a:pPr algn="ctr"/>
            <a:r>
              <a:rPr lang="en-US" sz="2400" b="1" dirty="0">
                <a:latin typeface="Algerian" panose="04020705040A02060702" pitchFamily="82" charset="0"/>
              </a:rPr>
              <a:t>ASSAM'S VISION IN THE </a:t>
            </a:r>
            <a:br>
              <a:rPr lang="tr-TR" sz="2400" b="1" dirty="0">
                <a:latin typeface="Algerian" panose="04020705040A02060702" pitchFamily="82" charset="0"/>
              </a:rPr>
            </a:br>
            <a:r>
              <a:rPr lang="en-US" sz="2400" b="1" dirty="0">
                <a:latin typeface="Algerian" panose="04020705040A02060702" pitchFamily="82" charset="0"/>
              </a:rPr>
              <a:t>PROCESS OF THE UNION OF ISLAMIC COUNTRIES</a:t>
            </a:r>
            <a:endParaRPr lang="en-US" sz="2400" dirty="0"/>
          </a:p>
        </p:txBody>
      </p:sp>
      <p:sp>
        <p:nvSpPr>
          <p:cNvPr id="5" name="Altbilgi Yer Tutucusu 4"/>
          <p:cNvSpPr>
            <a:spLocks noGrp="1"/>
          </p:cNvSpPr>
          <p:nvPr>
            <p:ph type="ftr" sz="quarter" idx="11"/>
          </p:nvPr>
        </p:nvSpPr>
        <p:spPr/>
        <p:txBody>
          <a:bodyPr/>
          <a:lstStyle/>
          <a:p>
            <a:r>
              <a:rPr lang="en-US"/>
              <a:t>www.assam.org.tr</a:t>
            </a:r>
            <a:endParaRPr lang="en-US" dirty="0"/>
          </a:p>
        </p:txBody>
      </p:sp>
      <p:sp>
        <p:nvSpPr>
          <p:cNvPr id="6" name="Slayt Numarası Yer Tutucusu 5"/>
          <p:cNvSpPr>
            <a:spLocks noGrp="1"/>
          </p:cNvSpPr>
          <p:nvPr>
            <p:ph type="sldNum" sz="quarter" idx="12"/>
          </p:nvPr>
        </p:nvSpPr>
        <p:spPr/>
        <p:txBody>
          <a:bodyPr/>
          <a:lstStyle/>
          <a:p>
            <a:fld id="{104E1C14-2131-4B5C-9C53-C8048D1D5B52}" type="slidenum">
              <a:rPr lang="tr-TR" smtClean="0"/>
              <a:pPr/>
              <a:t>26</a:t>
            </a:fld>
            <a:endParaRPr lang="en-US" dirty="0"/>
          </a:p>
        </p:txBody>
      </p:sp>
      <p:graphicFrame>
        <p:nvGraphicFramePr>
          <p:cNvPr id="9" name="İçerik Yer Tutucusu 6">
            <a:extLst>
              <a:ext uri="{FF2B5EF4-FFF2-40B4-BE49-F238E27FC236}">
                <a16:creationId xmlns:a16="http://schemas.microsoft.com/office/drawing/2014/main" id="{933E543E-029B-499C-9066-45B3CFC50165}"/>
              </a:ext>
            </a:extLst>
          </p:cNvPr>
          <p:cNvGraphicFramePr>
            <a:graphicFrameLocks noGrp="1"/>
          </p:cNvGraphicFramePr>
          <p:nvPr>
            <p:ph idx="1"/>
            <p:extLst>
              <p:ext uri="{D42A27DB-BD31-4B8C-83A1-F6EECF244321}">
                <p14:modId xmlns:p14="http://schemas.microsoft.com/office/powerpoint/2010/main" val="2422581523"/>
              </p:ext>
            </p:extLst>
          </p:nvPr>
        </p:nvGraphicFramePr>
        <p:xfrm>
          <a:off x="179512" y="764705"/>
          <a:ext cx="8812088"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5234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584904" cy="1251694"/>
          </a:xfrm>
        </p:spPr>
        <p:style>
          <a:lnRef idx="2">
            <a:schemeClr val="accent2"/>
          </a:lnRef>
          <a:fillRef idx="1">
            <a:schemeClr val="lt1"/>
          </a:fillRef>
          <a:effectRef idx="0">
            <a:schemeClr val="accent2"/>
          </a:effectRef>
          <a:fontRef idx="minor">
            <a:schemeClr val="dk1"/>
          </a:fontRef>
        </p:style>
        <p:txBody>
          <a:bodyPr/>
          <a:lstStyle/>
          <a:p>
            <a:pPr algn="ctr"/>
            <a:r>
              <a:rPr lang="en-US" sz="3200" b="1" dirty="0">
                <a:latin typeface="Algerian" panose="04020705040A02060702" pitchFamily="82" charset="0"/>
              </a:rPr>
              <a:t>ASSAM'S VISION IN THE PROCESS OF THE UNION OF ISLAMIC COUNTRIES</a:t>
            </a:r>
          </a:p>
        </p:txBody>
      </p:sp>
      <p:sp>
        <p:nvSpPr>
          <p:cNvPr id="3" name="İçerik Yer Tutucusu 2"/>
          <p:cNvSpPr>
            <a:spLocks noGrp="1"/>
          </p:cNvSpPr>
          <p:nvPr>
            <p:ph sz="half" idx="1"/>
          </p:nvPr>
        </p:nvSpPr>
        <p:spPr>
          <a:xfrm>
            <a:off x="0" y="1600200"/>
            <a:ext cx="3851920" cy="5257800"/>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a:buNone/>
            </a:pPr>
            <a:r>
              <a:rPr lang="en-US" sz="4500" b="1" u="sng" dirty="0">
                <a:solidFill>
                  <a:srgbClr val="0070C0"/>
                </a:solidFill>
                <a:latin typeface="Times New Roman" pitchFamily="18" charset="0"/>
              </a:rPr>
              <a:t>FOURTH PHASE (1)</a:t>
            </a:r>
            <a:endParaRPr lang="en-US" sz="4500" b="1" u="sng" dirty="0">
              <a:solidFill>
                <a:srgbClr val="0070C0"/>
              </a:solidFill>
              <a:latin typeface="Times New Roman" pitchFamily="18" charset="0"/>
              <a:cs typeface="Times New Roman" pitchFamily="18" charset="0"/>
            </a:endParaRPr>
          </a:p>
          <a:p>
            <a:pPr marL="0" indent="0">
              <a:buNone/>
            </a:pPr>
            <a:r>
              <a:rPr lang="en-US" sz="4500" b="1" dirty="0">
                <a:solidFill>
                  <a:srgbClr val="FF0000"/>
                </a:solidFill>
                <a:latin typeface="Times New Roman" pitchFamily="18" charset="0"/>
              </a:rPr>
              <a:t>CENTRAL COMMON WILL AT “CONFEDERATION OF ISLAMIC COUNTRIES”;  </a:t>
            </a:r>
          </a:p>
          <a:p>
            <a:pPr marL="0" indent="0">
              <a:buNone/>
            </a:pPr>
            <a:r>
              <a:rPr lang="en-US" sz="4500" b="1" dirty="0">
                <a:solidFill>
                  <a:srgbClr val="00B050"/>
                </a:solidFill>
                <a:latin typeface="Times New Roman" pitchFamily="18" charset="0"/>
              </a:rPr>
              <a:t>COMMON WILLS OF REGIONAL ORGANIZATIONS</a:t>
            </a:r>
          </a:p>
          <a:p>
            <a:pPr marL="0" indent="0">
              <a:buNone/>
            </a:pPr>
            <a:r>
              <a:rPr lang="en-US"/>
              <a:t> </a:t>
            </a:r>
            <a:r>
              <a:rPr lang="en-US" sz="4500" b="1" dirty="0">
                <a:solidFill>
                  <a:srgbClr val="0070C0"/>
                </a:solidFill>
                <a:latin typeface="Times New Roman" pitchFamily="18" charset="0"/>
              </a:rPr>
              <a:t>SHOULD BE REPRESENTED</a:t>
            </a:r>
            <a:r>
              <a:rPr lang="en-US"/>
              <a:t> </a:t>
            </a:r>
            <a:r>
              <a:rPr lang="en-US" sz="4500" b="1" dirty="0">
                <a:solidFill>
                  <a:srgbClr val="00B050"/>
                </a:solidFill>
                <a:latin typeface="Times New Roman" pitchFamily="18" charset="0"/>
              </a:rPr>
              <a:t>IN THE "REGIONAL ISLAMIC COUNTRIES FEDERATION PARLIAMENTS",</a:t>
            </a:r>
          </a:p>
          <a:p>
            <a:pPr marL="0" indent="0">
              <a:buNone/>
            </a:pPr>
            <a:r>
              <a:rPr lang="en-US" sz="4500" b="1" dirty="0">
                <a:solidFill>
                  <a:schemeClr val="tx1"/>
                </a:solidFill>
                <a:latin typeface="Times New Roman" pitchFamily="18" charset="0"/>
              </a:rPr>
              <a:t>“EXECUTIVE BRANCHES”</a:t>
            </a:r>
            <a:r>
              <a:rPr lang="en-US"/>
              <a:t> </a:t>
            </a:r>
            <a:r>
              <a:rPr lang="en-US" sz="4500" dirty="0">
                <a:solidFill>
                  <a:srgbClr val="7030A0"/>
                </a:solidFill>
                <a:latin typeface="Times New Roman" pitchFamily="18" charset="0"/>
              </a:rPr>
              <a:t>UNDER PARLIAMENT SHOULD BE ESTABLISHED</a:t>
            </a:r>
            <a:r>
              <a:rPr lang="en-US"/>
              <a:t>.</a:t>
            </a:r>
          </a:p>
          <a:p>
            <a:pPr marL="0" indent="0">
              <a:buNone/>
            </a:pPr>
            <a:r>
              <a:rPr lang="en-US" sz="4500" b="1" dirty="0">
                <a:solidFill>
                  <a:srgbClr val="0070C0"/>
                </a:solidFill>
                <a:latin typeface="Times New Roman" pitchFamily="18" charset="0"/>
              </a:rPr>
              <a:t>UNDER THE CONTROL OF THE CENTRAL AND REGIONAL ENFORCEMENT BRANCHES, "JUSTICE COUNCILS" AND </a:t>
            </a:r>
            <a:endParaRPr lang="en-US" sz="4500" b="1" dirty="0">
              <a:solidFill>
                <a:srgbClr val="0070C0"/>
              </a:solidFill>
              <a:latin typeface="Times New Roman" pitchFamily="18" charset="0"/>
              <a:cs typeface="Times New Roman" pitchFamily="18" charset="0"/>
            </a:endParaRPr>
          </a:p>
          <a:p>
            <a:pPr marL="0" indent="0">
              <a:buNone/>
            </a:pPr>
            <a:r>
              <a:rPr lang="en-US" sz="4500" b="1" dirty="0">
                <a:solidFill>
                  <a:srgbClr val="FF0000"/>
                </a:solidFill>
                <a:latin typeface="Times New Roman" pitchFamily="18" charset="0"/>
              </a:rPr>
              <a:t>"IMMEDIATE INTERVENTION FORCE"</a:t>
            </a:r>
            <a:r>
              <a:rPr lang="en-US"/>
              <a:t> </a:t>
            </a:r>
            <a:r>
              <a:rPr lang="en-US" sz="4500" dirty="0">
                <a:solidFill>
                  <a:srgbClr val="FF0000"/>
                </a:solidFill>
                <a:latin typeface="Times New Roman" pitchFamily="18" charset="0"/>
              </a:rPr>
              <a:t>MUST BE INSTALLED TO ENSURE THE IMPLEMENTATION OF THE DECISIONS OF JUSTICE COUNCILS.</a:t>
            </a:r>
            <a:endParaRPr lang="en-US" sz="4500" dirty="0">
              <a:solidFill>
                <a:srgbClr val="FF0000"/>
              </a:solidFill>
              <a:latin typeface="Times New Roman" pitchFamily="18" charset="0"/>
              <a:cs typeface="Times New Roman" pitchFamily="18" charset="0"/>
            </a:endParaRPr>
          </a:p>
          <a:p>
            <a:pPr marL="0" indent="0">
              <a:buNone/>
            </a:pPr>
            <a:endParaRPr lang="en-US" dirty="0"/>
          </a:p>
        </p:txBody>
      </p:sp>
      <p:pic>
        <p:nvPicPr>
          <p:cNvPr id="8" name="İçerik Yer Tutucusu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851275" y="1600200"/>
            <a:ext cx="5292725" cy="5257799"/>
          </a:xfrm>
        </p:spPr>
      </p:pic>
      <p:sp>
        <p:nvSpPr>
          <p:cNvPr id="5" name="Altbilgi Yer Tutucusu 4"/>
          <p:cNvSpPr>
            <a:spLocks noGrp="1"/>
          </p:cNvSpPr>
          <p:nvPr>
            <p:ph type="ftr" sz="quarter" idx="11"/>
          </p:nvPr>
        </p:nvSpPr>
        <p:spPr/>
        <p:txBody>
          <a:bodyPr/>
          <a:lstStyle/>
          <a:p>
            <a:r>
              <a:rPr lang="en-US"/>
              <a:t>www.assam.org.tr</a:t>
            </a:r>
            <a:endParaRPr lang="en-US" dirty="0"/>
          </a:p>
        </p:txBody>
      </p:sp>
      <p:sp>
        <p:nvSpPr>
          <p:cNvPr id="6" name="Slayt Numarası Yer Tutucusu 5"/>
          <p:cNvSpPr>
            <a:spLocks noGrp="1"/>
          </p:cNvSpPr>
          <p:nvPr>
            <p:ph type="sldNum" sz="quarter" idx="12"/>
          </p:nvPr>
        </p:nvSpPr>
        <p:spPr/>
        <p:txBody>
          <a:bodyPr/>
          <a:lstStyle/>
          <a:p>
            <a:fld id="{104E1C14-2131-4B5C-9C53-C8048D1D5B52}" type="slidenum">
              <a:rPr lang="tr-TR" smtClean="0"/>
              <a:pPr/>
              <a:t>27</a:t>
            </a:fld>
            <a:endParaRPr lang="en-US" dirty="0"/>
          </a:p>
        </p:txBody>
      </p:sp>
      <p:pic>
        <p:nvPicPr>
          <p:cNvPr id="7" name="İçerik Yer Tutucusu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275" y="1600201"/>
            <a:ext cx="5292725" cy="5257799"/>
          </a:xfrm>
          <a:prstGeom prst="rect">
            <a:avLst/>
          </a:prstGeom>
        </p:spPr>
      </p:pic>
    </p:spTree>
    <p:extLst>
      <p:ext uri="{BB962C8B-B14F-4D97-AF65-F5344CB8AC3E}">
        <p14:creationId xmlns:p14="http://schemas.microsoft.com/office/powerpoint/2010/main" val="829901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584904" cy="1251694"/>
          </a:xfrm>
        </p:spPr>
        <p:style>
          <a:lnRef idx="2">
            <a:schemeClr val="accent2"/>
          </a:lnRef>
          <a:fillRef idx="1">
            <a:schemeClr val="lt1"/>
          </a:fillRef>
          <a:effectRef idx="0">
            <a:schemeClr val="accent2"/>
          </a:effectRef>
          <a:fontRef idx="minor">
            <a:schemeClr val="dk1"/>
          </a:fontRef>
        </p:style>
        <p:txBody>
          <a:bodyPr/>
          <a:lstStyle/>
          <a:p>
            <a:pPr algn="ctr"/>
            <a:r>
              <a:rPr lang="en-US" sz="3200" b="1" dirty="0">
                <a:latin typeface="Algerian" panose="04020705040A02060702" pitchFamily="82" charset="0"/>
              </a:rPr>
              <a:t>ASSAM'S VISION IN THE PROCESS OF THE UNION OF ISLAMIC COUNTRIES</a:t>
            </a:r>
          </a:p>
        </p:txBody>
      </p:sp>
      <p:sp>
        <p:nvSpPr>
          <p:cNvPr id="3" name="İçerik Yer Tutucusu 2"/>
          <p:cNvSpPr>
            <a:spLocks noGrp="1"/>
          </p:cNvSpPr>
          <p:nvPr>
            <p:ph sz="half" idx="1"/>
          </p:nvPr>
        </p:nvSpPr>
        <p:spPr>
          <a:xfrm>
            <a:off x="0" y="1600200"/>
            <a:ext cx="3851920" cy="4925144"/>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a:buNone/>
            </a:pPr>
            <a:r>
              <a:rPr lang="en-US" sz="2300" b="1" u="sng" dirty="0">
                <a:solidFill>
                  <a:srgbClr val="0070C0"/>
                </a:solidFill>
                <a:latin typeface="Times New Roman" pitchFamily="18" charset="0"/>
              </a:rPr>
              <a:t>FOURTH PHASE (2)</a:t>
            </a:r>
            <a:endParaRPr lang="en-US" sz="2300" u="sng" dirty="0">
              <a:solidFill>
                <a:srgbClr val="0070C0"/>
              </a:solidFill>
              <a:latin typeface="Times New Roman" pitchFamily="18" charset="0"/>
              <a:cs typeface="Times New Roman" pitchFamily="18" charset="0"/>
            </a:endParaRPr>
          </a:p>
          <a:p>
            <a:pPr>
              <a:buFont typeface="Wingdings" panose="05000000000000000000" pitchFamily="2" charset="2"/>
              <a:buChar char="Ø"/>
            </a:pPr>
            <a:r>
              <a:rPr lang="en-US" sz="2300" b="1" dirty="0">
                <a:solidFill>
                  <a:srgbClr val="FF0000"/>
                </a:solidFill>
                <a:latin typeface="Times New Roman" pitchFamily="18" charset="0"/>
              </a:rPr>
              <a:t>AN ORGANIZATION SHOULD BE MADE TO ENSURE</a:t>
            </a:r>
            <a:r>
              <a:rPr lang="en-US"/>
              <a:t> </a:t>
            </a:r>
            <a:r>
              <a:rPr lang="en-US" sz="2300" b="1" dirty="0">
                <a:solidFill>
                  <a:schemeClr val="tx1"/>
                </a:solidFill>
                <a:latin typeface="Times New Roman" pitchFamily="18" charset="0"/>
              </a:rPr>
              <a:t>"PUBLIC ORDER AND INTERIOR SECURITY"</a:t>
            </a:r>
            <a:r>
              <a:rPr lang="en-US"/>
              <a:t>.</a:t>
            </a:r>
            <a:r>
              <a:rPr lang="en-US" sz="2300" b="1" dirty="0">
                <a:solidFill>
                  <a:srgbClr val="FF0000"/>
                </a:solidFill>
                <a:latin typeface="Times New Roman" pitchFamily="18" charset="0"/>
              </a:rPr>
              <a:t> </a:t>
            </a:r>
          </a:p>
          <a:p>
            <a:pPr>
              <a:buFont typeface="Wingdings" panose="05000000000000000000" pitchFamily="2" charset="2"/>
              <a:buChar char="Ø"/>
            </a:pPr>
            <a:r>
              <a:rPr lang="en-US" sz="2300" b="1" dirty="0">
                <a:solidFill>
                  <a:srgbClr val="7030A0"/>
                </a:solidFill>
                <a:latin typeface="Times New Roman" pitchFamily="18" charset="0"/>
              </a:rPr>
              <a:t>TO PROVIDE EXTERNAL SECURITY</a:t>
            </a:r>
            <a:r>
              <a:rPr lang="en-US"/>
              <a:t>, </a:t>
            </a:r>
            <a:r>
              <a:rPr lang="en-US" sz="2300" b="1" dirty="0">
                <a:solidFill>
                  <a:schemeClr val="tx1"/>
                </a:solidFill>
                <a:latin typeface="Times New Roman" pitchFamily="18" charset="0"/>
              </a:rPr>
              <a:t>"COMMON DEFENSE INDUSTRY PRODUCTION"</a:t>
            </a:r>
            <a:r>
              <a:rPr lang="en-US"/>
              <a:t> AND </a:t>
            </a:r>
            <a:r>
              <a:rPr lang="en-US" sz="2300" b="1" dirty="0">
                <a:solidFill>
                  <a:srgbClr val="FF0000"/>
                </a:solidFill>
                <a:latin typeface="Times New Roman" pitchFamily="18" charset="0"/>
              </a:rPr>
              <a:t>"DEFENSE ALLIANCE"</a:t>
            </a:r>
            <a:r>
              <a:rPr lang="en-US"/>
              <a:t> </a:t>
            </a:r>
            <a:r>
              <a:rPr lang="en-US" sz="2300" b="1" dirty="0">
                <a:solidFill>
                  <a:srgbClr val="7030A0"/>
                </a:solidFill>
                <a:latin typeface="Times New Roman" pitchFamily="18" charset="0"/>
              </a:rPr>
              <a:t>ORGANIZATION SHOULD BE MADE</a:t>
            </a:r>
            <a:r>
              <a:rPr lang="en-US"/>
              <a:t>,</a:t>
            </a:r>
          </a:p>
          <a:p>
            <a:pPr>
              <a:buFont typeface="Wingdings" panose="05000000000000000000" pitchFamily="2" charset="2"/>
              <a:buChar char="Ø"/>
            </a:pPr>
            <a:r>
              <a:rPr lang="en-US" sz="2300" b="1" dirty="0">
                <a:solidFill>
                  <a:srgbClr val="C00000"/>
                </a:solidFill>
                <a:latin typeface="Times New Roman" pitchFamily="18" charset="0"/>
              </a:rPr>
              <a:t>A SUITABLE ORGANIZATION MUST BE ESTABLISHED FOR THE DETERMINATION AND IMPLEMENTATION OF</a:t>
            </a:r>
            <a:r>
              <a:rPr lang="en-US"/>
              <a:t> </a:t>
            </a:r>
            <a:r>
              <a:rPr lang="en-US" sz="2300" b="1" dirty="0">
                <a:solidFill>
                  <a:schemeClr val="tx1"/>
                </a:solidFill>
                <a:latin typeface="Times New Roman" pitchFamily="18" charset="0"/>
              </a:rPr>
              <a:t>"COMMON FOREIGN POLICIES"</a:t>
            </a:r>
            <a:r>
              <a:rPr lang="en-US"/>
              <a:t>,</a:t>
            </a:r>
          </a:p>
          <a:p>
            <a:pPr>
              <a:buFont typeface="Wingdings" panose="05000000000000000000" pitchFamily="2" charset="2"/>
              <a:buChar char="Ø"/>
            </a:pPr>
            <a:r>
              <a:rPr lang="en-US" sz="2300" b="1" dirty="0">
                <a:solidFill>
                  <a:schemeClr val="tx1"/>
                </a:solidFill>
                <a:latin typeface="Times New Roman" pitchFamily="18" charset="0"/>
              </a:rPr>
              <a:t>"ECONOMIC COOPERATION"</a:t>
            </a:r>
            <a:r>
              <a:rPr lang="en-US" sz="2300" b="1" dirty="0">
                <a:solidFill>
                  <a:srgbClr val="00B050"/>
                </a:solidFill>
                <a:latin typeface="Times New Roman" pitchFamily="18" charset="0"/>
              </a:rPr>
              <a:t> SHOULD BE ESTABLISHED</a:t>
            </a:r>
            <a:r>
              <a:rPr lang="en-US"/>
              <a:t>,</a:t>
            </a:r>
          </a:p>
          <a:p>
            <a:pPr>
              <a:buFont typeface="Wingdings" panose="05000000000000000000" pitchFamily="2" charset="2"/>
              <a:buChar char="Ø"/>
            </a:pPr>
            <a:r>
              <a:rPr lang="en-US"/>
              <a:t>A </a:t>
            </a:r>
            <a:r>
              <a:rPr lang="en-US" sz="2300" b="1" dirty="0">
                <a:solidFill>
                  <a:srgbClr val="FF0000"/>
                </a:solidFill>
                <a:latin typeface="Times New Roman" pitchFamily="18" charset="0"/>
              </a:rPr>
              <a:t>"JURISDICTION SYSTEM"</a:t>
            </a:r>
            <a:r>
              <a:rPr lang="en-US"/>
              <a:t> OF </a:t>
            </a:r>
            <a:r>
              <a:rPr lang="en-US" sz="2300" b="1" dirty="0">
                <a:solidFill>
                  <a:schemeClr val="tx1"/>
                </a:solidFill>
                <a:latin typeface="Times New Roman" pitchFamily="18" charset="0"/>
              </a:rPr>
              <a:t>"HUMAN RIGHTS" AND "CRIMINAL COURTS"</a:t>
            </a:r>
            <a:r>
              <a:rPr lang="en-US"/>
              <a:t> </a:t>
            </a:r>
            <a:r>
              <a:rPr lang="en-US" sz="2300" b="1" dirty="0">
                <a:solidFill>
                  <a:srgbClr val="0070C0"/>
                </a:solidFill>
                <a:latin typeface="Times New Roman" pitchFamily="18" charset="0"/>
              </a:rPr>
              <a:t>SHOULD BE ESTABLISHED FOR THE CONFEDERATION OF ISLAMIC COUNTRIES AND REGIONAL FEDERATIONS OF ISLAMIC COUNTRIES</a:t>
            </a:r>
          </a:p>
          <a:p>
            <a:pPr marL="0" indent="0">
              <a:buNone/>
            </a:pPr>
            <a:endParaRPr lang="en-US" dirty="0"/>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24300" y="1512342"/>
            <a:ext cx="5184775" cy="5013002"/>
          </a:xfrm>
        </p:spPr>
      </p:pic>
      <p:sp>
        <p:nvSpPr>
          <p:cNvPr id="5" name="Altbilgi Yer Tutucusu 4"/>
          <p:cNvSpPr>
            <a:spLocks noGrp="1"/>
          </p:cNvSpPr>
          <p:nvPr>
            <p:ph type="ftr" sz="quarter" idx="11"/>
          </p:nvPr>
        </p:nvSpPr>
        <p:spPr/>
        <p:txBody>
          <a:bodyPr/>
          <a:lstStyle/>
          <a:p>
            <a:r>
              <a:rPr lang="en-US"/>
              <a:t>www.assam.org.tr</a:t>
            </a:r>
            <a:endParaRPr lang="en-US" dirty="0"/>
          </a:p>
        </p:txBody>
      </p:sp>
      <p:sp>
        <p:nvSpPr>
          <p:cNvPr id="6" name="Slayt Numarası Yer Tutucusu 5"/>
          <p:cNvSpPr>
            <a:spLocks noGrp="1"/>
          </p:cNvSpPr>
          <p:nvPr>
            <p:ph type="sldNum" sz="quarter" idx="12"/>
          </p:nvPr>
        </p:nvSpPr>
        <p:spPr/>
        <p:txBody>
          <a:bodyPr/>
          <a:lstStyle/>
          <a:p>
            <a:fld id="{104E1C14-2131-4B5C-9C53-C8048D1D5B52}" type="slidenum">
              <a:rPr lang="tr-TR" smtClean="0"/>
              <a:pPr/>
              <a:t>28</a:t>
            </a:fld>
            <a:endParaRPr lang="en-US" dirty="0"/>
          </a:p>
        </p:txBody>
      </p:sp>
    </p:spTree>
    <p:extLst>
      <p:ext uri="{BB962C8B-B14F-4D97-AF65-F5344CB8AC3E}">
        <p14:creationId xmlns:p14="http://schemas.microsoft.com/office/powerpoint/2010/main" val="3374626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b="1" dirty="0">
                <a:latin typeface="Algerian" panose="04020705040A02060702" pitchFamily="82" charset="0"/>
              </a:rPr>
              <a:t>5. ASSAM CONGRESS IN THE PROCESS OF UNION OF ISLAMIC COUNTRIES</a:t>
            </a:r>
            <a:endParaRPr lang="en-US" b="1" dirty="0"/>
          </a:p>
        </p:txBody>
      </p:sp>
      <p:sp>
        <p:nvSpPr>
          <p:cNvPr id="3" name="İçerik Yer Tutucusu 2"/>
          <p:cNvSpPr>
            <a:spLocks noGrp="1"/>
          </p:cNvSpPr>
          <p:nvPr>
            <p:ph idx="1"/>
          </p:nvPr>
        </p:nvSpPr>
        <p:spPr>
          <a:xfrm>
            <a:off x="0" y="1554162"/>
            <a:ext cx="9144000" cy="5303838"/>
          </a:xfrm>
        </p:spPr>
        <p:style>
          <a:lnRef idx="1">
            <a:schemeClr val="accent1"/>
          </a:lnRef>
          <a:fillRef idx="2">
            <a:schemeClr val="accent1"/>
          </a:fillRef>
          <a:effectRef idx="1">
            <a:schemeClr val="accent1"/>
          </a:effectRef>
          <a:fontRef idx="minor">
            <a:schemeClr val="dk1"/>
          </a:fontRef>
        </p:style>
        <p:txBody>
          <a:bodyPr/>
          <a:lstStyle/>
          <a:p>
            <a:pPr lvl="0" algn="ctr"/>
            <a:endParaRPr lang="en-US" b="1" dirty="0">
              <a:latin typeface="Times New Roman" panose="02020603050405020304" pitchFamily="18" charset="0"/>
              <a:cs typeface="Times New Roman" panose="02020603050405020304" pitchFamily="18" charset="0"/>
            </a:endParaRPr>
          </a:p>
          <a:p>
            <a:pPr marL="0" lvl="0" indent="0" algn="ctr">
              <a:buNone/>
            </a:pPr>
            <a:r>
              <a:rPr lang="en-US" b="1" dirty="0">
                <a:latin typeface="Times New Roman" panose="02020603050405020304" pitchFamily="18" charset="0"/>
              </a:rPr>
              <a:t>SECOND INTERNATIONAL ASSAM ISLAMIC UNION CONGRESS </a:t>
            </a:r>
            <a:endParaRPr lang="en-US" b="1" dirty="0">
              <a:latin typeface="Times New Roman" panose="02020603050405020304" pitchFamily="18" charset="0"/>
              <a:cs typeface="Times New Roman" panose="02020603050405020304" pitchFamily="18" charset="0"/>
            </a:endParaRPr>
          </a:p>
          <a:p>
            <a:pPr marL="0" lvl="0" indent="0" algn="ctr">
              <a:buNone/>
            </a:pPr>
            <a:r>
              <a:rPr lang="en-US" dirty="0">
                <a:latin typeface="Times New Roman" panose="02020603050405020304" pitchFamily="18" charset="0"/>
              </a:rPr>
              <a:t>(01- 02 NOVEMBER 2018) </a:t>
            </a:r>
          </a:p>
          <a:p>
            <a:pPr marL="0" lvl="0" indent="0" algn="ctr">
              <a:buNone/>
            </a:pPr>
            <a:r>
              <a:rPr lang="en-US" sz="3600" b="1" dirty="0">
                <a:latin typeface="Times New Roman" panose="02020603050405020304" pitchFamily="18" charset="0"/>
              </a:rPr>
              <a:t>TOPIC</a:t>
            </a:r>
            <a:r>
              <a:rPr lang="en-US" b="1" dirty="0">
                <a:latin typeface="Times New Roman" panose="02020603050405020304" pitchFamily="18" charset="0"/>
              </a:rPr>
              <a:t>:</a:t>
            </a:r>
          </a:p>
          <a:p>
            <a:pPr marL="0" lvl="0" indent="0" algn="ctr">
              <a:buNone/>
            </a:pPr>
            <a:r>
              <a:rPr lang="en-US" sz="3600" b="1" dirty="0">
                <a:latin typeface="Times New Roman" panose="02020603050405020304" pitchFamily="18" charset="0"/>
              </a:rPr>
              <a:t>ISLAMIC ECONOMY AND ECONOMIC SYSTEMS</a:t>
            </a:r>
            <a:endParaRPr lang="en-US" sz="3600"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en-US"/>
              <a:t>www.assam.org.tr</a:t>
            </a:r>
            <a:endParaRPr lang="en-US"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29</a:t>
            </a:fld>
            <a:endParaRPr lang="en-US" dirty="0"/>
          </a:p>
        </p:txBody>
      </p:sp>
    </p:spTree>
    <p:extLst>
      <p:ext uri="{BB962C8B-B14F-4D97-AF65-F5344CB8AC3E}">
        <p14:creationId xmlns:p14="http://schemas.microsoft.com/office/powerpoint/2010/main" val="1625600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n-US" dirty="0">
                <a:solidFill>
                  <a:schemeClr val="tx1"/>
                </a:solidFill>
                <a:latin typeface="Algerian" pitchFamily="82" charset="0"/>
              </a:rPr>
              <a:t>5. INTERNATIONAL ASSAM </a:t>
            </a:r>
            <a:br/>
            <a:r>
              <a:rPr lang="en-US" dirty="0">
                <a:solidFill>
                  <a:schemeClr val="tx1"/>
                </a:solidFill>
                <a:latin typeface="Algerian" pitchFamily="82" charset="0"/>
              </a:rPr>
              <a:t>ISLAMIC UNION CONGRESS</a:t>
            </a:r>
          </a:p>
        </p:txBody>
      </p:sp>
      <p:sp>
        <p:nvSpPr>
          <p:cNvPr id="7" name="6 İçerik Yer Tutucusu"/>
          <p:cNvSpPr>
            <a:spLocks noGrp="1"/>
          </p:cNvSpPr>
          <p:nvPr>
            <p:ph sz="half" idx="1"/>
          </p:nvPr>
        </p:nvSpPr>
        <p:spPr>
          <a:xfrm>
            <a:off x="304800" y="1600199"/>
            <a:ext cx="2083418" cy="5121275"/>
          </a:xfrm>
          <a:ln/>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pPr lvl="2">
              <a:buFont typeface="Wingdings" panose="05000000000000000000" pitchFamily="2" charset="2"/>
              <a:buChar char="v"/>
            </a:pPr>
            <a:endParaRPr lang="tr-TR" sz="3200" b="1" dirty="0">
              <a:solidFill>
                <a:srgbClr val="00B050"/>
              </a:solidFill>
              <a:latin typeface="Times New Roman" panose="02020603050405020304" pitchFamily="18" charset="0"/>
              <a:cs typeface="Times New Roman" panose="02020603050405020304" pitchFamily="18" charset="0"/>
            </a:endParaRPr>
          </a:p>
          <a:p>
            <a:endParaRPr lang="tr-TR" dirty="0">
              <a:solidFill>
                <a:schemeClr val="accent6">
                  <a:lumMod val="40000"/>
                  <a:lumOff val="60000"/>
                </a:schemeClr>
              </a:solidFill>
              <a:effectLst>
                <a:reflection blurRad="6350" stA="55000" endA="300" endPos="45500" dir="5400000" sy="-100000" algn="bl" rotWithShape="0"/>
              </a:effectLst>
            </a:endParaRPr>
          </a:p>
        </p:txBody>
      </p:sp>
      <p:sp>
        <p:nvSpPr>
          <p:cNvPr id="8" name="7 Metin Yer Tutucusu"/>
          <p:cNvSpPr>
            <a:spLocks noGrp="1"/>
          </p:cNvSpPr>
          <p:nvPr>
            <p:ph sz="half" idx="2"/>
          </p:nvPr>
        </p:nvSpPr>
        <p:spPr>
          <a:xfrm>
            <a:off x="2483768" y="1600200"/>
            <a:ext cx="6507833" cy="5121274"/>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lgn="ctr">
              <a:buNone/>
            </a:pPr>
            <a:r>
              <a:rPr lang="en-US" sz="3600" b="1" dirty="0">
                <a:solidFill>
                  <a:srgbClr val="FF0000"/>
                </a:solidFill>
                <a:latin typeface="Times New Roman" panose="02020603050405020304" pitchFamily="18" charset="0"/>
              </a:rPr>
              <a:t>AIM OF INTERNATIONAL ASSAM ISLAMIC UNION CONGRESS</a:t>
            </a:r>
            <a:r>
              <a:rPr lang="en-US" sz="3600" dirty="0">
                <a:solidFill>
                  <a:srgbClr val="FF0000"/>
                </a:solidFill>
                <a:latin typeface="Times New Roman" panose="02020603050405020304" pitchFamily="18" charset="0"/>
              </a:rPr>
              <a:t>:</a:t>
            </a:r>
          </a:p>
          <a:p>
            <a:pPr marL="0" indent="0">
              <a:buNone/>
            </a:pPr>
            <a:r>
              <a:rPr lang="en-US" sz="3600" b="1" dirty="0">
                <a:latin typeface="Times New Roman" panose="02020603050405020304" pitchFamily="18" charset="0"/>
              </a:rPr>
              <a:t>For the Islamic Countries to gather under a common will; </a:t>
            </a:r>
          </a:p>
          <a:p>
            <a:pPr marL="0" indent="0">
              <a:buNone/>
            </a:pPr>
            <a:r>
              <a:rPr lang="en-US" sz="3600" b="1" dirty="0">
                <a:latin typeface="Times New Roman" panose="02020603050405020304" pitchFamily="18" charset="0"/>
              </a:rPr>
              <a:t>Determining the</a:t>
            </a:r>
            <a:r>
              <a:rPr lang="en-US" dirty="0"/>
              <a:t> </a:t>
            </a:r>
            <a:r>
              <a:rPr lang="en-US" sz="3600" b="1" dirty="0">
                <a:solidFill>
                  <a:srgbClr val="FF0000"/>
                </a:solidFill>
                <a:latin typeface="Times New Roman" panose="02020603050405020304" pitchFamily="18" charset="0"/>
              </a:rPr>
              <a:t>Necessary Institutions</a:t>
            </a:r>
            <a:r>
              <a:rPr lang="en-US" dirty="0"/>
              <a:t> </a:t>
            </a:r>
            <a:r>
              <a:rPr lang="en-US" sz="3600" b="1" dirty="0">
                <a:latin typeface="Times New Roman" panose="02020603050405020304" pitchFamily="18" charset="0"/>
              </a:rPr>
              <a:t>and the</a:t>
            </a:r>
            <a:r>
              <a:rPr lang="en-US" dirty="0"/>
              <a:t> </a:t>
            </a:r>
            <a:r>
              <a:rPr lang="en-US" sz="3600" b="1" dirty="0">
                <a:solidFill>
                  <a:srgbClr val="FF0000"/>
                </a:solidFill>
                <a:latin typeface="Times New Roman" panose="02020603050405020304" pitchFamily="18" charset="0"/>
              </a:rPr>
              <a:t>appropriate legislation to which these Institutions will be subjected to</a:t>
            </a:r>
            <a:r>
              <a:rPr lang="en-US" dirty="0"/>
              <a:t>,</a:t>
            </a:r>
            <a:r>
              <a:rPr lang="en-US" sz="3600" b="1" dirty="0">
                <a:latin typeface="Times New Roman" panose="02020603050405020304" pitchFamily="18" charset="0"/>
              </a:rPr>
              <a:t> </a:t>
            </a:r>
          </a:p>
          <a:p>
            <a:pPr marL="0" indent="0" algn="ctr">
              <a:buNone/>
            </a:pPr>
            <a:r>
              <a:rPr lang="en-US" sz="3600" b="1" dirty="0">
                <a:solidFill>
                  <a:srgbClr val="FF0000"/>
                </a:solidFill>
                <a:latin typeface="Times New Roman" panose="02020603050405020304" pitchFamily="18" charset="0"/>
              </a:rPr>
              <a:t>To present a</a:t>
            </a:r>
            <a:r>
              <a:rPr lang="en-US" dirty="0"/>
              <a:t> </a:t>
            </a:r>
            <a:r>
              <a:rPr lang="en-US" sz="3600" b="1" dirty="0">
                <a:solidFill>
                  <a:schemeClr val="tx1"/>
                </a:solidFill>
                <a:latin typeface="Times New Roman" panose="02020603050405020304" pitchFamily="18" charset="0"/>
              </a:rPr>
              <a:t>MODEL</a:t>
            </a:r>
            <a:r>
              <a:rPr lang="en-US" dirty="0"/>
              <a:t> </a:t>
            </a:r>
            <a:r>
              <a:rPr lang="en-US" sz="3600" b="1" dirty="0">
                <a:solidFill>
                  <a:srgbClr val="FF0000"/>
                </a:solidFill>
                <a:latin typeface="Times New Roman" panose="02020603050405020304" pitchFamily="18" charset="0"/>
              </a:rPr>
              <a:t>to the Islamic World and decision makers.</a:t>
            </a:r>
            <a:endParaRPr lang="en-US" sz="3600" dirty="0">
              <a:solidFill>
                <a:srgbClr val="FF0000"/>
              </a:solidFill>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a:p>
            <a:pPr algn="ctr"/>
            <a:endParaRPr lang="en-US" dirty="0"/>
          </a:p>
          <a:p>
            <a:pPr algn="ctr"/>
            <a:endParaRPr lang="en-US" dirty="0"/>
          </a:p>
          <a:p>
            <a:pPr algn="ctr"/>
            <a:endParaRPr lang="en-US" dirty="0"/>
          </a:p>
        </p:txBody>
      </p:sp>
      <p:sp>
        <p:nvSpPr>
          <p:cNvPr id="10" name="9 Altbilgi Yer Tutucusu"/>
          <p:cNvSpPr>
            <a:spLocks noGrp="1"/>
          </p:cNvSpPr>
          <p:nvPr>
            <p:ph type="ftr" sz="quarter" idx="11"/>
          </p:nvPr>
        </p:nvSpPr>
        <p:spPr/>
        <p:txBody>
          <a:bodyPr/>
          <a:lstStyle/>
          <a:p>
            <a:r>
              <a:rPr lang="en-US"/>
              <a:t>www.assam.org.tr</a:t>
            </a:r>
            <a:endParaRPr lang="en-US" dirty="0"/>
          </a:p>
        </p:txBody>
      </p:sp>
      <p:sp>
        <p:nvSpPr>
          <p:cNvPr id="9" name="8 Slayt Numarası Yer Tutucusu"/>
          <p:cNvSpPr>
            <a:spLocks noGrp="1"/>
          </p:cNvSpPr>
          <p:nvPr>
            <p:ph type="sldNum" sz="quarter" idx="12"/>
          </p:nvPr>
        </p:nvSpPr>
        <p:spPr/>
        <p:txBody>
          <a:bodyPr/>
          <a:lstStyle/>
          <a:p>
            <a:fld id="{104E1C14-2131-4B5C-9C53-C8048D1D5B52}" type="slidenum">
              <a:rPr lang="tr-TR" smtClean="0"/>
              <a:pPr/>
              <a:t>3</a:t>
            </a:fld>
            <a:endParaRPr lang="en-US"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78" y="1916832"/>
            <a:ext cx="1915861" cy="3960440"/>
          </a:xfrm>
          <a:prstGeom prst="rect">
            <a:avLst/>
          </a:prstGeom>
        </p:spPr>
      </p:pic>
    </p:spTree>
    <p:extLst>
      <p:ext uri="{BB962C8B-B14F-4D97-AF65-F5344CB8AC3E}">
        <p14:creationId xmlns:p14="http://schemas.microsoft.com/office/powerpoint/2010/main" val="1254125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260648"/>
            <a:ext cx="7812360" cy="1224136"/>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dirty="0">
                <a:latin typeface="Algerian" panose="04020705040A02060702" pitchFamily="82" charset="0"/>
              </a:rPr>
              <a:t>5. ASSAM CONGRESS IN THE PROCESS OF </a:t>
            </a:r>
            <a:br/>
            <a:r>
              <a:rPr lang="en-US" b="1" dirty="0">
                <a:latin typeface="Algerian" panose="04020705040A02060702" pitchFamily="82" charset="0"/>
              </a:rPr>
              <a:t>THE UNION OF ISLAMIC COUNTRIES</a:t>
            </a:r>
            <a:endParaRPr lang="en-US" dirty="0"/>
          </a:p>
        </p:txBody>
      </p:sp>
      <p:sp>
        <p:nvSpPr>
          <p:cNvPr id="3" name="İçerik Yer Tutucusu 2"/>
          <p:cNvSpPr>
            <a:spLocks noGrp="1"/>
          </p:cNvSpPr>
          <p:nvPr>
            <p:ph idx="1"/>
          </p:nvPr>
        </p:nvSpPr>
        <p:spPr>
          <a:xfrm>
            <a:off x="251520" y="1484784"/>
            <a:ext cx="8784976" cy="5236056"/>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lgn="ctr">
              <a:buNone/>
            </a:pPr>
            <a:r>
              <a:rPr lang="en-US" sz="3400" b="1" dirty="0">
                <a:latin typeface="Times New Roman" panose="02020603050405020304" pitchFamily="18" charset="0"/>
              </a:rPr>
              <a:t>2. ASSAM CONGRESS DECLARATION (1);</a:t>
            </a:r>
          </a:p>
          <a:p>
            <a:pPr marL="0" indent="0">
              <a:buNone/>
            </a:pPr>
            <a:r>
              <a:rPr lang="en-US" sz="3400" b="1" dirty="0">
                <a:latin typeface="Times New Roman" panose="02020603050405020304" pitchFamily="18" charset="0"/>
              </a:rPr>
              <a:t>AT THE END OF CONGRESS;</a:t>
            </a:r>
          </a:p>
          <a:p>
            <a:pPr marL="0" indent="0" algn="just">
              <a:buNone/>
            </a:pPr>
            <a:r>
              <a:rPr lang="en-US" sz="3800" b="1" dirty="0">
                <a:latin typeface="Times New Roman" panose="02020603050405020304" pitchFamily="18" charset="0"/>
              </a:rPr>
              <a:t>For the Islamic countries to reach the level of prosperity above the world standards and gain their economic independence; </a:t>
            </a:r>
            <a:endParaRPr lang="en-US" sz="3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3400" b="1" dirty="0">
                <a:solidFill>
                  <a:srgbClr val="FF0000"/>
                </a:solidFill>
                <a:latin typeface="Times New Roman" panose="02020603050405020304" pitchFamily="18" charset="0"/>
              </a:rPr>
              <a:t>USING THE TECHNOLOGY OF THE AGE, </a:t>
            </a:r>
          </a:p>
          <a:p>
            <a:pPr algn="just">
              <a:buFont typeface="Wingdings" panose="05000000000000000000" pitchFamily="2" charset="2"/>
              <a:buChar char="Ø"/>
            </a:pPr>
            <a:r>
              <a:rPr lang="en-US" sz="3400" b="1" dirty="0">
                <a:solidFill>
                  <a:srgbClr val="FF0000"/>
                </a:solidFill>
                <a:latin typeface="Times New Roman" panose="02020603050405020304" pitchFamily="18" charset="0"/>
              </a:rPr>
              <a:t>PROMOTING PRODUCTION, </a:t>
            </a:r>
          </a:p>
          <a:p>
            <a:pPr algn="just">
              <a:buFont typeface="Wingdings" panose="05000000000000000000" pitchFamily="2" charset="2"/>
              <a:buChar char="Ø"/>
            </a:pPr>
            <a:r>
              <a:rPr lang="en-US" sz="3400" b="1" dirty="0">
                <a:solidFill>
                  <a:srgbClr val="FF0000"/>
                </a:solidFill>
                <a:latin typeface="Times New Roman" panose="02020603050405020304" pitchFamily="18" charset="0"/>
              </a:rPr>
              <a:t>BASED ON GOODS AND SERVICES, </a:t>
            </a:r>
          </a:p>
          <a:p>
            <a:pPr algn="just">
              <a:buFont typeface="Wingdings" panose="05000000000000000000" pitchFamily="2" charset="2"/>
              <a:buChar char="Ø"/>
            </a:pPr>
            <a:r>
              <a:rPr lang="en-US" sz="3400" b="1" dirty="0">
                <a:solidFill>
                  <a:srgbClr val="FF0000"/>
                </a:solidFill>
                <a:latin typeface="Times New Roman" panose="02020603050405020304" pitchFamily="18" charset="0"/>
              </a:rPr>
              <a:t>INTEREST-FREE, </a:t>
            </a:r>
          </a:p>
          <a:p>
            <a:pPr algn="just">
              <a:buFont typeface="Wingdings" panose="05000000000000000000" pitchFamily="2" charset="2"/>
              <a:buChar char="Ø"/>
            </a:pPr>
            <a:r>
              <a:rPr lang="en-US" sz="3400" b="1" dirty="0">
                <a:solidFill>
                  <a:srgbClr val="FF0000"/>
                </a:solidFill>
                <a:latin typeface="Times New Roman" panose="02020603050405020304" pitchFamily="18" charset="0"/>
              </a:rPr>
              <a:t>PROTECTING LABOR-FUND-CONSUMER, </a:t>
            </a:r>
          </a:p>
          <a:p>
            <a:pPr algn="just">
              <a:buFont typeface="Wingdings" panose="05000000000000000000" pitchFamily="2" charset="2"/>
              <a:buChar char="Ø"/>
            </a:pPr>
            <a:r>
              <a:rPr lang="en-US" sz="3400" b="1" dirty="0">
                <a:solidFill>
                  <a:srgbClr val="FF0000"/>
                </a:solidFill>
                <a:latin typeface="Times New Roman" panose="02020603050405020304" pitchFamily="18" charset="0"/>
              </a:rPr>
              <a:t>PROVIDING A FAIR DISTRIBUTION OF INCOME, </a:t>
            </a:r>
          </a:p>
          <a:p>
            <a:pPr algn="just">
              <a:buFont typeface="Wingdings" panose="05000000000000000000" pitchFamily="2" charset="2"/>
              <a:buChar char="Ø"/>
            </a:pPr>
            <a:r>
              <a:rPr lang="en-US" sz="3400" b="1" dirty="0">
                <a:solidFill>
                  <a:srgbClr val="FF0000"/>
                </a:solidFill>
                <a:latin typeface="Times New Roman" panose="02020603050405020304" pitchFamily="18" charset="0"/>
              </a:rPr>
              <a:t>NOT AFFECTED BY CHEATING ATTEMPTS OF GLOBAL POWERS, </a:t>
            </a:r>
          </a:p>
          <a:p>
            <a:pPr algn="just">
              <a:buFont typeface="Wingdings" panose="05000000000000000000" pitchFamily="2" charset="2"/>
              <a:buChar char="Ø"/>
            </a:pPr>
            <a:r>
              <a:rPr lang="en-US" sz="3400" b="1" dirty="0">
                <a:solidFill>
                  <a:srgbClr val="FF0000"/>
                </a:solidFill>
                <a:latin typeface="Times New Roman" panose="02020603050405020304" pitchFamily="18" charset="0"/>
              </a:rPr>
              <a:t>HAVE THE AUTONOMOUS MONEY CIRCULATION SYSTEM, </a:t>
            </a:r>
          </a:p>
          <a:p>
            <a:pPr marL="0" indent="0" algn="just">
              <a:buNone/>
            </a:pPr>
            <a:r>
              <a:rPr lang="en-US" sz="3800" b="1" dirty="0">
                <a:latin typeface="Times New Roman" panose="02020603050405020304" pitchFamily="18" charset="0"/>
              </a:rPr>
              <a:t>It has been declared that the establishment of an Islamic economic system is deemed necessary.</a:t>
            </a:r>
            <a:endParaRPr lang="en-US" sz="3800"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en-US"/>
              <a:t>www.assam.org.tr</a:t>
            </a:r>
            <a:endParaRPr lang="en-US"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30</a:t>
            </a:fld>
            <a:endParaRPr lang="en-US" dirty="0"/>
          </a:p>
        </p:txBody>
      </p:sp>
    </p:spTree>
    <p:extLst>
      <p:ext uri="{BB962C8B-B14F-4D97-AF65-F5344CB8AC3E}">
        <p14:creationId xmlns:p14="http://schemas.microsoft.com/office/powerpoint/2010/main" val="2092441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260648"/>
            <a:ext cx="7812360" cy="1224136"/>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dirty="0">
                <a:latin typeface="Algerian" panose="04020705040A02060702" pitchFamily="82" charset="0"/>
              </a:rPr>
              <a:t>5. ASSAM CONGRESS IN THE PROCESS OF </a:t>
            </a:r>
            <a:br/>
            <a:r>
              <a:rPr lang="en-US" b="1" dirty="0">
                <a:latin typeface="Algerian" panose="04020705040A02060702" pitchFamily="82" charset="0"/>
              </a:rPr>
              <a:t>THE UNION OF ISLAMIC COUNTRIES</a:t>
            </a:r>
            <a:endParaRPr lang="en-US" dirty="0"/>
          </a:p>
        </p:txBody>
      </p:sp>
      <p:sp>
        <p:nvSpPr>
          <p:cNvPr id="3" name="İçerik Yer Tutucusu 2"/>
          <p:cNvSpPr>
            <a:spLocks noGrp="1"/>
          </p:cNvSpPr>
          <p:nvPr>
            <p:ph idx="1"/>
          </p:nvPr>
        </p:nvSpPr>
        <p:spPr>
          <a:xfrm>
            <a:off x="251520" y="1484784"/>
            <a:ext cx="8784976" cy="5236056"/>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lgn="ctr">
              <a:buNone/>
            </a:pPr>
            <a:r>
              <a:rPr lang="en-US" sz="3600" b="1" dirty="0">
                <a:latin typeface="Times New Roman" panose="02020603050405020304" pitchFamily="18" charset="0"/>
              </a:rPr>
              <a:t>2. ASSAM CONGRESS DECLARATION (2)</a:t>
            </a:r>
          </a:p>
          <a:p>
            <a:pPr marL="0" indent="0" algn="ctr">
              <a:buNone/>
            </a:pPr>
            <a:r>
              <a:rPr lang="en-US" sz="3600" b="1" dirty="0">
                <a:latin typeface="Times New Roman" panose="02020603050405020304" pitchFamily="18" charset="0"/>
              </a:rPr>
              <a:t>FOR THIS, AMONG ISLAMIC COUNTRIES;</a:t>
            </a:r>
          </a:p>
          <a:p>
            <a:pPr lvl="0">
              <a:buFont typeface="Wingdings" panose="05000000000000000000" pitchFamily="2" charset="2"/>
              <a:buChar char="Ø"/>
            </a:pPr>
            <a:r>
              <a:rPr lang="en-US" sz="3600" b="1" dirty="0">
                <a:solidFill>
                  <a:srgbClr val="FF0000"/>
                </a:solidFill>
                <a:latin typeface="Times New Roman" panose="02020603050405020304" pitchFamily="18" charset="0"/>
              </a:rPr>
              <a:t>CUSTOMS UNION</a:t>
            </a:r>
            <a:r>
              <a:rPr lang="en-US"/>
              <a:t> </a:t>
            </a:r>
          </a:p>
          <a:p>
            <a:pPr lvl="0">
              <a:buFont typeface="Wingdings" panose="05000000000000000000" pitchFamily="2" charset="2"/>
              <a:buChar char="Ø"/>
            </a:pPr>
            <a:r>
              <a:rPr lang="en-US" sz="3600" b="1" dirty="0">
                <a:solidFill>
                  <a:srgbClr val="FF0000"/>
                </a:solidFill>
                <a:latin typeface="Times New Roman" panose="02020603050405020304" pitchFamily="18" charset="0"/>
              </a:rPr>
              <a:t>COMMON MARKET</a:t>
            </a:r>
            <a:r>
              <a:rPr lang="en-US"/>
              <a:t> </a:t>
            </a:r>
          </a:p>
          <a:p>
            <a:pPr lvl="0">
              <a:buFont typeface="Wingdings" panose="05000000000000000000" pitchFamily="2" charset="2"/>
              <a:buChar char="Ø"/>
            </a:pPr>
            <a:r>
              <a:rPr lang="en-US" sz="3600" b="1" dirty="0">
                <a:solidFill>
                  <a:srgbClr val="FF0000"/>
                </a:solidFill>
                <a:latin typeface="Times New Roman" panose="02020603050405020304" pitchFamily="18" charset="0"/>
              </a:rPr>
              <a:t>MONETARY UNION</a:t>
            </a:r>
            <a:r>
              <a:rPr lang="en-US" sz="3600" dirty="0">
                <a:solidFill>
                  <a:srgbClr val="FF0000"/>
                </a:solidFill>
                <a:latin typeface="Times New Roman" panose="02020603050405020304" pitchFamily="18" charset="0"/>
              </a:rPr>
              <a:t>,</a:t>
            </a:r>
          </a:p>
          <a:p>
            <a:pPr lvl="0">
              <a:buFont typeface="Wingdings" panose="05000000000000000000" pitchFamily="2" charset="2"/>
              <a:buChar char="Ø"/>
            </a:pPr>
            <a:r>
              <a:rPr lang="en-US" sz="3600" b="1" dirty="0">
                <a:solidFill>
                  <a:srgbClr val="FF0000"/>
                </a:solidFill>
                <a:latin typeface="Times New Roman" panose="02020603050405020304" pitchFamily="18" charset="0"/>
              </a:rPr>
              <a:t>TRADE ZONES</a:t>
            </a:r>
            <a:r>
              <a:rPr lang="en-US"/>
              <a:t> </a:t>
            </a:r>
          </a:p>
          <a:p>
            <a:pPr>
              <a:buFont typeface="Wingdings" panose="05000000000000000000" pitchFamily="2" charset="2"/>
              <a:buChar char="Ø"/>
            </a:pPr>
            <a:r>
              <a:rPr lang="en-US" sz="3600" b="1" dirty="0">
                <a:solidFill>
                  <a:srgbClr val="FF0000"/>
                </a:solidFill>
                <a:latin typeface="Times New Roman" panose="02020603050405020304" pitchFamily="18" charset="0"/>
              </a:rPr>
              <a:t>TRADE COURTS</a:t>
            </a:r>
            <a:r>
              <a:rPr lang="en-US" sz="3600" dirty="0">
                <a:solidFill>
                  <a:srgbClr val="FF0000"/>
                </a:solidFill>
                <a:latin typeface="Times New Roman" panose="02020603050405020304" pitchFamily="18" charset="0"/>
              </a:rPr>
              <a:t>, </a:t>
            </a:r>
          </a:p>
          <a:p>
            <a:pPr>
              <a:buFont typeface="Wingdings" panose="05000000000000000000" pitchFamily="2" charset="2"/>
              <a:buChar char="Ø"/>
            </a:pPr>
            <a:r>
              <a:rPr lang="en-US" sz="3600" b="1" dirty="0">
                <a:solidFill>
                  <a:srgbClr val="FF0000"/>
                </a:solidFill>
                <a:latin typeface="Times New Roman" panose="02020603050405020304" pitchFamily="18" charset="0"/>
              </a:rPr>
              <a:t>FOUNDATIONS AND PARTICIPATION BANKING</a:t>
            </a:r>
            <a:r>
              <a:rPr lang="en-US"/>
              <a:t> </a:t>
            </a:r>
          </a:p>
          <a:p>
            <a:pPr>
              <a:buFont typeface="Wingdings" panose="05000000000000000000" pitchFamily="2" charset="2"/>
              <a:buChar char="Ø"/>
            </a:pPr>
            <a:r>
              <a:rPr lang="en-US" sz="3600" b="1" dirty="0">
                <a:solidFill>
                  <a:srgbClr val="FF0000"/>
                </a:solidFill>
                <a:latin typeface="Times New Roman" panose="02020603050405020304" pitchFamily="18" charset="0"/>
              </a:rPr>
              <a:t>CHAMBERS OF COMMERCE</a:t>
            </a:r>
            <a:r>
              <a:rPr lang="en-US"/>
              <a:t> </a:t>
            </a:r>
            <a:r>
              <a:rPr lang="en-US" sz="3600" dirty="0">
                <a:solidFill>
                  <a:srgbClr val="FF0000"/>
                </a:solidFill>
                <a:latin typeface="Times New Roman" panose="02020603050405020304" pitchFamily="18" charset="0"/>
              </a:rPr>
              <a:t>MUST BE FORMED. </a:t>
            </a:r>
            <a:endParaRPr lang="en-US" sz="3600"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4000" dirty="0">
                <a:latin typeface="Times New Roman" panose="02020603050405020304" pitchFamily="18" charset="0"/>
              </a:rPr>
              <a:t>TO GIVE </a:t>
            </a:r>
            <a:r>
              <a:rPr lang="en-US" sz="4000" b="1" dirty="0">
                <a:latin typeface="Times New Roman" panose="02020603050405020304" pitchFamily="18" charset="0"/>
              </a:rPr>
              <a:t>ZAKAT INSTITUTION</a:t>
            </a:r>
            <a:r>
              <a:rPr lang="en-US"/>
              <a:t> </a:t>
            </a:r>
            <a:r>
              <a:rPr lang="en-US" sz="4000" dirty="0">
                <a:latin typeface="Times New Roman" panose="02020603050405020304" pitchFamily="18" charset="0"/>
              </a:rPr>
              <a:t>AN INSTITUTIONAL IDENTITY UNDER THE CONTROL OF STATES AS A</a:t>
            </a:r>
            <a:r>
              <a:rPr lang="en-US"/>
              <a:t> </a:t>
            </a:r>
            <a:r>
              <a:rPr lang="en-US" sz="4000" b="1" dirty="0">
                <a:latin typeface="Times New Roman" panose="02020603050405020304" pitchFamily="18" charset="0"/>
              </a:rPr>
              <a:t>COMMON FUND</a:t>
            </a:r>
            <a:r>
              <a:rPr lang="en-US"/>
              <a:t>,</a:t>
            </a:r>
          </a:p>
          <a:p>
            <a:pPr>
              <a:buFont typeface="Wingdings" panose="05000000000000000000" pitchFamily="2" charset="2"/>
              <a:buChar char="Ø"/>
            </a:pPr>
            <a:r>
              <a:rPr lang="en-US" sz="4000" b="1" dirty="0">
                <a:latin typeface="Times New Roman" panose="02020603050405020304" pitchFamily="18" charset="0"/>
              </a:rPr>
              <a:t>CREATION OF THE ISLAMIC ELECTRONIC DINAR CURRENCY</a:t>
            </a:r>
            <a:r>
              <a:rPr lang="en-US"/>
              <a:t> - </a:t>
            </a:r>
            <a:r>
              <a:rPr lang="en-US" sz="4000" b="1" dirty="0">
                <a:latin typeface="Times New Roman" panose="02020603050405020304" pitchFamily="18" charset="0"/>
              </a:rPr>
              <a:t>ASRICA DINAR</a:t>
            </a:r>
            <a:r>
              <a:rPr lang="en-US"/>
              <a:t>,</a:t>
            </a:r>
            <a:endParaRPr lang="en-US" sz="4000" b="1"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en-US"/>
              <a:t>www.assam.org.tr</a:t>
            </a:r>
            <a:endParaRPr lang="en-US"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31</a:t>
            </a:fld>
            <a:endParaRPr lang="en-US" dirty="0"/>
          </a:p>
        </p:txBody>
      </p:sp>
    </p:spTree>
    <p:extLst>
      <p:ext uri="{BB962C8B-B14F-4D97-AF65-F5344CB8AC3E}">
        <p14:creationId xmlns:p14="http://schemas.microsoft.com/office/powerpoint/2010/main" val="1542984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76200"/>
            <a:ext cx="7812360" cy="126456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dirty="0">
                <a:latin typeface="Algerian" panose="04020705040A02060702" pitchFamily="82" charset="0"/>
              </a:rPr>
              <a:t>5. ASSAM CONGRESS IN THE PROCESS OF </a:t>
            </a:r>
            <a:br/>
            <a:r>
              <a:rPr lang="en-US" b="1" dirty="0">
                <a:latin typeface="Algerian" panose="04020705040A02060702" pitchFamily="82" charset="0"/>
              </a:rPr>
              <a:t>THE UNION OF ISLAMIC COUNTRIES</a:t>
            </a:r>
            <a:endParaRPr lang="en-US" dirty="0"/>
          </a:p>
        </p:txBody>
      </p:sp>
      <p:sp>
        <p:nvSpPr>
          <p:cNvPr id="3" name="İçerik Yer Tutucusu 2"/>
          <p:cNvSpPr>
            <a:spLocks noGrp="1"/>
          </p:cNvSpPr>
          <p:nvPr>
            <p:ph idx="1"/>
          </p:nvPr>
        </p:nvSpPr>
        <p:spPr>
          <a:xfrm>
            <a:off x="0" y="1340768"/>
            <a:ext cx="9144000" cy="5517232"/>
          </a:xfrm>
        </p:spPr>
        <p:style>
          <a:lnRef idx="2">
            <a:schemeClr val="dk1"/>
          </a:lnRef>
          <a:fillRef idx="1">
            <a:schemeClr val="lt1"/>
          </a:fillRef>
          <a:effectRef idx="0">
            <a:schemeClr val="dk1"/>
          </a:effectRef>
          <a:fontRef idx="minor">
            <a:schemeClr val="dk1"/>
          </a:fontRef>
        </p:style>
        <p:txBody>
          <a:bodyPr>
            <a:noAutofit/>
          </a:bodyPr>
          <a:lstStyle/>
          <a:p>
            <a:pPr algn="ctr">
              <a:buNone/>
            </a:pPr>
            <a:r>
              <a:rPr lang="en-US" sz="2800" b="1" dirty="0">
                <a:latin typeface="Times New Roman" panose="02020603050405020304" pitchFamily="18" charset="0"/>
              </a:rPr>
              <a:t>2. ASSAM CONGRESS DECLARATION (3)</a:t>
            </a:r>
            <a:endParaRPr lang="en-US" sz="2800" b="1" dirty="0">
              <a:solidFill>
                <a:srgbClr val="FF000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US" sz="2800" b="1" dirty="0">
                <a:solidFill>
                  <a:srgbClr val="FF0000"/>
                </a:solidFill>
                <a:latin typeface="Times New Roman" panose="02020603050405020304" pitchFamily="18" charset="0"/>
              </a:rPr>
              <a:t>COMMON MARKET AND COMMON PRODUCTION AND R&amp;D INCENTIVE FUND,</a:t>
            </a:r>
            <a:r>
              <a:rPr lang="en-US"/>
              <a:t> </a:t>
            </a:r>
          </a:p>
          <a:p>
            <a:pPr lvl="0">
              <a:buFont typeface="Wingdings" panose="05000000000000000000" pitchFamily="2" charset="2"/>
              <a:buChar char="Ø"/>
            </a:pPr>
            <a:r>
              <a:rPr lang="en-US" sz="2800" b="1" dirty="0">
                <a:solidFill>
                  <a:srgbClr val="C00000"/>
                </a:solidFill>
                <a:latin typeface="Times New Roman" panose="02020603050405020304" pitchFamily="18" charset="0"/>
              </a:rPr>
              <a:t>COMMON INVESTMENT FUND AND RESOURCE PLANNING STUDY, </a:t>
            </a:r>
          </a:p>
          <a:p>
            <a:pPr lvl="0">
              <a:buFont typeface="Wingdings" panose="05000000000000000000" pitchFamily="2" charset="2"/>
              <a:buChar char="Ø"/>
            </a:pPr>
            <a:r>
              <a:rPr lang="en-US" sz="2800" dirty="0">
                <a:solidFill>
                  <a:srgbClr val="7030A0"/>
                </a:solidFill>
                <a:latin typeface="Times New Roman" panose="02020603050405020304" pitchFamily="18" charset="0"/>
              </a:rPr>
              <a:t>A COMMON CENTER FOR</a:t>
            </a:r>
            <a:r>
              <a:rPr lang="en-US"/>
              <a:t> </a:t>
            </a:r>
            <a:r>
              <a:rPr lang="en-US" sz="2800" b="1" dirty="0">
                <a:solidFill>
                  <a:srgbClr val="7030A0"/>
                </a:solidFill>
                <a:latin typeface="Times New Roman" panose="02020603050405020304" pitchFamily="18" charset="0"/>
              </a:rPr>
              <a:t>R&amp;D AND INNOVATION</a:t>
            </a:r>
            <a:r>
              <a:rPr lang="en-US" sz="2800" dirty="0">
                <a:solidFill>
                  <a:srgbClr val="7030A0"/>
                </a:solidFill>
                <a:latin typeface="Times New Roman" panose="02020603050405020304" pitchFamily="18" charset="0"/>
              </a:rPr>
              <a:t> </a:t>
            </a:r>
          </a:p>
          <a:p>
            <a:pPr lvl="0">
              <a:buFont typeface="Wingdings" panose="05000000000000000000" pitchFamily="2" charset="2"/>
              <a:buChar char="Ø"/>
            </a:pPr>
            <a:r>
              <a:rPr lang="en-US" sz="2800" b="1" dirty="0">
                <a:solidFill>
                  <a:srgbClr val="0070C0"/>
                </a:solidFill>
                <a:latin typeface="Times New Roman" panose="02020603050405020304" pitchFamily="18" charset="0"/>
              </a:rPr>
              <a:t>COOPERATIVES-COOPERATION AND ISLAMIC FINANCIAL SYSTEMS </a:t>
            </a:r>
          </a:p>
          <a:p>
            <a:pPr lvl="0">
              <a:buFont typeface="Wingdings" panose="05000000000000000000" pitchFamily="2" charset="2"/>
              <a:buChar char="Ø"/>
            </a:pPr>
            <a:r>
              <a:rPr lang="en-US" b="1"/>
              <a:t>ESTABLISHMENT OF</a:t>
            </a:r>
            <a:r>
              <a:rPr lang="en-US"/>
              <a:t> </a:t>
            </a:r>
            <a:r>
              <a:rPr lang="en-US" sz="2800" b="1" dirty="0">
                <a:latin typeface="Times New Roman" panose="02020603050405020304" pitchFamily="18" charset="0"/>
              </a:rPr>
              <a:t>ASRICA</a:t>
            </a:r>
            <a:r>
              <a:rPr lang="en-US"/>
              <a:t>, </a:t>
            </a:r>
            <a:r>
              <a:rPr lang="en-US" sz="2800" b="1" dirty="0">
                <a:latin typeface="Times New Roman" panose="02020603050405020304" pitchFamily="18" charset="0"/>
              </a:rPr>
              <a:t>BANK FINANCIAL TRANSFER CENTER</a:t>
            </a:r>
            <a:r>
              <a:rPr lang="en-US"/>
              <a:t> (</a:t>
            </a:r>
            <a:r>
              <a:rPr lang="en-US" sz="2800" dirty="0">
                <a:solidFill>
                  <a:srgbClr val="FF0000"/>
                </a:solidFill>
                <a:latin typeface="Times New Roman" panose="02020603050405020304" pitchFamily="18" charset="0"/>
              </a:rPr>
              <a:t>ASRICA-BAFAM</a:t>
            </a:r>
            <a:r>
              <a:rPr lang="en-US"/>
              <a:t>),</a:t>
            </a:r>
            <a:endParaRPr lang="en-US" sz="2800" b="1"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en-US"/>
              <a:t>www.assam.org.tr</a:t>
            </a:r>
            <a:endParaRPr lang="en-US"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32</a:t>
            </a:fld>
            <a:endParaRPr lang="en-US" dirty="0"/>
          </a:p>
        </p:txBody>
      </p:sp>
    </p:spTree>
    <p:extLst>
      <p:ext uri="{BB962C8B-B14F-4D97-AF65-F5344CB8AC3E}">
        <p14:creationId xmlns:p14="http://schemas.microsoft.com/office/powerpoint/2010/main" val="671261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76200"/>
            <a:ext cx="7812360" cy="126456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dirty="0">
                <a:latin typeface="Algerian" panose="04020705040A02060702" pitchFamily="82" charset="0"/>
              </a:rPr>
              <a:t>5. ASSAM CONGRESS IN THE PROCESS OF </a:t>
            </a:r>
            <a:br/>
            <a:r>
              <a:rPr lang="en-US" b="1" dirty="0">
                <a:latin typeface="Algerian" panose="04020705040A02060702" pitchFamily="82" charset="0"/>
              </a:rPr>
              <a:t>THE UNION OF ISLAMIC COUNTRIES</a:t>
            </a:r>
            <a:endParaRPr lang="en-US" dirty="0"/>
          </a:p>
        </p:txBody>
      </p:sp>
      <p:sp>
        <p:nvSpPr>
          <p:cNvPr id="3" name="İçerik Yer Tutucusu 2"/>
          <p:cNvSpPr>
            <a:spLocks noGrp="1"/>
          </p:cNvSpPr>
          <p:nvPr>
            <p:ph idx="1"/>
          </p:nvPr>
        </p:nvSpPr>
        <p:spPr>
          <a:xfrm>
            <a:off x="0" y="1340768"/>
            <a:ext cx="9144000" cy="5517232"/>
          </a:xfrm>
        </p:spPr>
        <p:style>
          <a:lnRef idx="2">
            <a:schemeClr val="dk1"/>
          </a:lnRef>
          <a:fillRef idx="1">
            <a:schemeClr val="lt1"/>
          </a:fillRef>
          <a:effectRef idx="0">
            <a:schemeClr val="dk1"/>
          </a:effectRef>
          <a:fontRef idx="minor">
            <a:schemeClr val="dk1"/>
          </a:fontRef>
        </p:style>
        <p:txBody>
          <a:bodyPr>
            <a:noAutofit/>
          </a:bodyPr>
          <a:lstStyle/>
          <a:p>
            <a:pPr algn="ctr">
              <a:lnSpc>
                <a:spcPct val="105000"/>
              </a:lnSpc>
              <a:buNone/>
            </a:pPr>
            <a:r>
              <a:rPr lang="en-US" b="1" dirty="0">
                <a:latin typeface="Times New Roman" panose="02020603050405020304" pitchFamily="18" charset="0"/>
              </a:rPr>
              <a:t>2. ASSAM CONGRESS DECLARATION (4)</a:t>
            </a:r>
            <a:endPar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5000"/>
              </a:lnSpc>
              <a:buFont typeface="Wingdings" panose="05000000000000000000" pitchFamily="2" charset="2"/>
              <a:buChar char="Ø"/>
            </a:pPr>
            <a:r>
              <a:rPr lang="en-US" sz="3000" b="1" dirty="0"/>
              <a:t>IT HAVE BEEN DECLARED THAT</a:t>
            </a:r>
            <a:r>
              <a:rPr lang="tr-TR" sz="3000" b="1" dirty="0"/>
              <a:t> </a:t>
            </a:r>
            <a:r>
              <a:rPr lang="en-US" sz="3000" dirty="0">
                <a:solidFill>
                  <a:srgbClr val="FF0000"/>
                </a:solidFill>
                <a:latin typeface="Times New Roman" panose="02020603050405020304" pitchFamily="18" charset="0"/>
              </a:rPr>
              <a:t>TAKING MEASURES </a:t>
            </a:r>
            <a:r>
              <a:rPr lang="en-US" sz="3000" b="1" dirty="0">
                <a:solidFill>
                  <a:srgbClr val="FF0000"/>
                </a:solidFill>
                <a:latin typeface="Times New Roman" panose="02020603050405020304" pitchFamily="18" charset="0"/>
              </a:rPr>
              <a:t>TO INCREASE THE FOREIGN TRADE VOLUME</a:t>
            </a:r>
            <a:r>
              <a:rPr lang="en-US" sz="3000" dirty="0">
                <a:solidFill>
                  <a:srgbClr val="FF0000"/>
                </a:solidFill>
                <a:latin typeface="Times New Roman" panose="02020603050405020304" pitchFamily="18" charset="0"/>
              </a:rPr>
              <a:t>,</a:t>
            </a:r>
            <a:endParaRPr lang="en-US" sz="30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5000"/>
              </a:lnSpc>
              <a:buFont typeface="Wingdings" panose="05000000000000000000" pitchFamily="2" charset="2"/>
              <a:buChar char="Ø"/>
            </a:pPr>
            <a:r>
              <a:rPr lang="en-US" sz="3000" dirty="0">
                <a:solidFill>
                  <a:srgbClr val="7030A0"/>
                </a:solidFill>
                <a:latin typeface="Times New Roman" panose="02020603050405020304" pitchFamily="18" charset="0"/>
              </a:rPr>
              <a:t>MAKING</a:t>
            </a:r>
            <a:r>
              <a:rPr lang="en-US" sz="3000" dirty="0"/>
              <a:t> </a:t>
            </a:r>
            <a:r>
              <a:rPr lang="en-US" sz="3000" b="1" dirty="0">
                <a:solidFill>
                  <a:srgbClr val="7030A0"/>
                </a:solidFill>
                <a:latin typeface="Times New Roman" panose="02020603050405020304" pitchFamily="18" charset="0"/>
              </a:rPr>
              <a:t>PREFERRED TRADE AGREEMENTS,</a:t>
            </a:r>
            <a:endParaRPr lang="en-US" sz="30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000" b="1" dirty="0">
                <a:solidFill>
                  <a:srgbClr val="C00000"/>
                </a:solidFill>
                <a:latin typeface="Times New Roman" panose="02020603050405020304" pitchFamily="18" charset="0"/>
              </a:rPr>
              <a:t>THE DEVELOPMENT OF CULTURE IN THE COMPOSITION OF LANGUAGE, RELIGION AND HISTORY,</a:t>
            </a:r>
          </a:p>
          <a:p>
            <a:pPr>
              <a:buFont typeface="Wingdings" panose="05000000000000000000" pitchFamily="2" charset="2"/>
              <a:buChar char="Ø"/>
            </a:pPr>
            <a:r>
              <a:rPr lang="en-US" sz="3000" dirty="0">
                <a:solidFill>
                  <a:srgbClr val="002060"/>
                </a:solidFill>
                <a:latin typeface="Times New Roman" panose="02020603050405020304" pitchFamily="18" charset="0"/>
              </a:rPr>
              <a:t>THE FORMATION</a:t>
            </a:r>
            <a:r>
              <a:rPr lang="en-US" sz="3000" dirty="0"/>
              <a:t> </a:t>
            </a:r>
            <a:r>
              <a:rPr lang="en-US" sz="3000" b="1" dirty="0">
                <a:solidFill>
                  <a:srgbClr val="002060"/>
                </a:solidFill>
                <a:latin typeface="Times New Roman" panose="02020603050405020304" pitchFamily="18" charset="0"/>
              </a:rPr>
              <a:t>OF A STRONG POLITICAL WILL</a:t>
            </a:r>
          </a:p>
        </p:txBody>
      </p:sp>
      <p:sp>
        <p:nvSpPr>
          <p:cNvPr id="4" name="Altbilgi Yer Tutucusu 3"/>
          <p:cNvSpPr>
            <a:spLocks noGrp="1"/>
          </p:cNvSpPr>
          <p:nvPr>
            <p:ph type="ftr" sz="quarter" idx="11"/>
          </p:nvPr>
        </p:nvSpPr>
        <p:spPr/>
        <p:txBody>
          <a:bodyPr/>
          <a:lstStyle/>
          <a:p>
            <a:r>
              <a:rPr lang="en-US"/>
              <a:t>www.assam.org.tr</a:t>
            </a:r>
            <a:endParaRPr lang="en-US"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33</a:t>
            </a:fld>
            <a:endParaRPr lang="en-US" dirty="0"/>
          </a:p>
        </p:txBody>
      </p:sp>
    </p:spTree>
    <p:extLst>
      <p:ext uri="{BB962C8B-B14F-4D97-AF65-F5344CB8AC3E}">
        <p14:creationId xmlns:p14="http://schemas.microsoft.com/office/powerpoint/2010/main" val="3288957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76200"/>
            <a:ext cx="7659960" cy="1408584"/>
          </a:xfrm>
        </p:spPr>
        <p:style>
          <a:lnRef idx="1">
            <a:schemeClr val="accent6"/>
          </a:lnRef>
          <a:fillRef idx="2">
            <a:schemeClr val="accent6"/>
          </a:fillRef>
          <a:effectRef idx="1">
            <a:schemeClr val="accent6"/>
          </a:effectRef>
          <a:fontRef idx="minor">
            <a:schemeClr val="dk1"/>
          </a:fontRef>
        </p:style>
        <p:txBody>
          <a:bodyPr>
            <a:normAutofit/>
          </a:bodyPr>
          <a:lstStyle/>
          <a:p>
            <a:pPr lvl="0" algn="ctr"/>
            <a:r>
              <a:rPr lang="en-US" sz="2800" b="1" dirty="0">
                <a:solidFill>
                  <a:schemeClr val="tx1"/>
                </a:solidFill>
                <a:latin typeface="Times New Roman" panose="02020603050405020304" pitchFamily="18" charset="0"/>
              </a:rPr>
              <a:t>5. INTERNATIONAL ASSAM</a:t>
            </a:r>
            <a:r>
              <a:rPr lang="en-US"/>
              <a:t> </a:t>
            </a:r>
            <a:br/>
            <a:r>
              <a:rPr lang="en-US" sz="2800" b="1" dirty="0">
                <a:solidFill>
                  <a:schemeClr val="tx1"/>
                </a:solidFill>
                <a:latin typeface="Times New Roman" panose="02020603050405020304" pitchFamily="18" charset="0"/>
              </a:rPr>
              <a:t>ISLAMIC UNION CONGRESS </a:t>
            </a:r>
          </a:p>
        </p:txBody>
      </p:sp>
      <p:sp>
        <p:nvSpPr>
          <p:cNvPr id="3" name="İçerik Yer Tutucusu 2"/>
          <p:cNvSpPr>
            <a:spLocks noGrp="1"/>
          </p:cNvSpPr>
          <p:nvPr>
            <p:ph idx="1"/>
          </p:nvPr>
        </p:nvSpPr>
        <p:spPr>
          <a:xfrm>
            <a:off x="107504" y="1340768"/>
            <a:ext cx="8884096" cy="5380072"/>
          </a:xfrm>
        </p:spPr>
        <p:style>
          <a:lnRef idx="1">
            <a:schemeClr val="accent1"/>
          </a:lnRef>
          <a:fillRef idx="2">
            <a:schemeClr val="accent1"/>
          </a:fillRef>
          <a:effectRef idx="1">
            <a:schemeClr val="accent1"/>
          </a:effectRef>
          <a:fontRef idx="minor">
            <a:schemeClr val="dk1"/>
          </a:fontRef>
        </p:style>
        <p:txBody>
          <a:bodyPr>
            <a:normAutofit fontScale="92500"/>
          </a:bodyPr>
          <a:lstStyle/>
          <a:p>
            <a:pPr lvl="0" algn="ctr"/>
            <a:endParaRPr lang="en-US" b="1" dirty="0">
              <a:latin typeface="Times New Roman" panose="02020603050405020304" pitchFamily="18" charset="0"/>
              <a:cs typeface="Times New Roman" panose="02020603050405020304" pitchFamily="18" charset="0"/>
            </a:endParaRPr>
          </a:p>
          <a:p>
            <a:pPr marL="0" lvl="0" indent="0" algn="ctr">
              <a:buNone/>
            </a:pPr>
            <a:r>
              <a:rPr lang="en-US" sz="4000" b="1" dirty="0">
                <a:solidFill>
                  <a:srgbClr val="FF0000"/>
                </a:solidFill>
                <a:latin typeface="Times New Roman" panose="02020603050405020304" pitchFamily="18" charset="0"/>
              </a:rPr>
              <a:t>THIRD </a:t>
            </a:r>
          </a:p>
          <a:p>
            <a:pPr marL="0" lvl="0" indent="0" algn="ctr">
              <a:buNone/>
            </a:pPr>
            <a:r>
              <a:rPr lang="en-US" b="1" dirty="0">
                <a:solidFill>
                  <a:srgbClr val="FF0000"/>
                </a:solidFill>
                <a:latin typeface="Times New Roman" panose="02020603050405020304" pitchFamily="18" charset="0"/>
              </a:rPr>
              <a:t>INTERNATIONAL ASSAM ISLAMIC UNION CONGRESS </a:t>
            </a:r>
            <a:endParaRPr lang="en-US" b="1" dirty="0">
              <a:solidFill>
                <a:srgbClr val="FF0000"/>
              </a:solidFill>
              <a:latin typeface="Times New Roman" panose="02020603050405020304" pitchFamily="18" charset="0"/>
              <a:cs typeface="Times New Roman" panose="02020603050405020304" pitchFamily="18" charset="0"/>
            </a:endParaRPr>
          </a:p>
          <a:p>
            <a:pPr marL="0" lvl="0" indent="0" algn="ctr">
              <a:buNone/>
            </a:pPr>
            <a:r>
              <a:rPr lang="en-US" b="1" dirty="0">
                <a:latin typeface="Times New Roman" panose="02020603050405020304" pitchFamily="18" charset="0"/>
              </a:rPr>
              <a:t>(19- 20 DECEMBER 2019)</a:t>
            </a:r>
            <a:r>
              <a:rPr lang="en-US" dirty="0"/>
              <a:t> </a:t>
            </a:r>
          </a:p>
          <a:p>
            <a:pPr marL="0" lvl="0" indent="0" algn="ctr">
              <a:buNone/>
            </a:pPr>
            <a:r>
              <a:rPr lang="en-US" b="1" dirty="0">
                <a:solidFill>
                  <a:srgbClr val="00B050"/>
                </a:solidFill>
                <a:latin typeface="Times New Roman" panose="02020603050405020304" pitchFamily="18" charset="0"/>
              </a:rPr>
              <a:t>TOPIC:</a:t>
            </a:r>
          </a:p>
          <a:p>
            <a:pPr marL="0" indent="0" algn="ctr">
              <a:buNone/>
            </a:pPr>
            <a:r>
              <a:rPr lang="en-US" sz="2800" b="1" dirty="0">
                <a:solidFill>
                  <a:srgbClr val="00B050"/>
                </a:solidFill>
                <a:latin typeface="Times New Roman" panose="02020603050405020304" pitchFamily="18" charset="0"/>
              </a:rPr>
              <a:t>DEFENSE INDUSTRY COOPERATION PROCEDURES AND PRINCIPLES FOR THE ISLAMIC UNION </a:t>
            </a:r>
            <a:endParaRPr lang="en-US" sz="2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r>
              <a:rPr lang="en-US" b="1" dirty="0">
                <a:solidFill>
                  <a:schemeClr val="tx1"/>
                </a:solidFill>
                <a:latin typeface="Times New Roman" panose="02020603050405020304" pitchFamily="18" charset="0"/>
              </a:rPr>
              <a:t>«</a:t>
            </a:r>
            <a:r>
              <a:rPr lang="en-US" b="1" dirty="0">
                <a:solidFill>
                  <a:srgbClr val="FF0000"/>
                </a:solidFill>
                <a:latin typeface="Times New Roman" panose="02020603050405020304" pitchFamily="18" charset="0"/>
              </a:rPr>
              <a:t>ASR</a:t>
            </a:r>
            <a:r>
              <a:rPr lang="tr-TR" b="1" dirty="0">
                <a:solidFill>
                  <a:srgbClr val="FF0000"/>
                </a:solidFill>
                <a:latin typeface="Times New Roman" panose="02020603050405020304" pitchFamily="18" charset="0"/>
              </a:rPr>
              <a:t>I</a:t>
            </a:r>
            <a:r>
              <a:rPr lang="en-US" b="1" dirty="0">
                <a:solidFill>
                  <a:srgbClr val="FF0000"/>
                </a:solidFill>
                <a:latin typeface="Times New Roman" panose="02020603050405020304" pitchFamily="18" charset="0"/>
              </a:rPr>
              <a:t>CA JOINT DEFENSE INDUSTRY PRODUCTION</a:t>
            </a:r>
            <a:r>
              <a:rPr lang="en-US" b="1" dirty="0">
                <a:solidFill>
                  <a:schemeClr val="tx1"/>
                </a:solidFill>
                <a:latin typeface="Times New Roman" panose="02020603050405020304" pitchFamily="18" charset="0"/>
              </a:rPr>
              <a:t>»</a:t>
            </a:r>
            <a:endParaRPr 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a:buNone/>
            </a:pP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endParaRPr lang="en-US" dirty="0"/>
          </a:p>
          <a:p>
            <a:endParaRPr lang="en-US" dirty="0"/>
          </a:p>
          <a:p>
            <a:r>
              <a:rPr lang="en-US"/>
              <a:t>www.assam.org.tr</a:t>
            </a:r>
            <a:endParaRPr lang="en-US"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34</a:t>
            </a:fld>
            <a:endParaRPr lang="en-US" dirty="0"/>
          </a:p>
        </p:txBody>
      </p:sp>
    </p:spTree>
    <p:extLst>
      <p:ext uri="{BB962C8B-B14F-4D97-AF65-F5344CB8AC3E}">
        <p14:creationId xmlns:p14="http://schemas.microsoft.com/office/powerpoint/2010/main" val="3051254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137160"/>
            <a:ext cx="7812360" cy="1152128"/>
          </a:xfrm>
          <a:solidFill>
            <a:schemeClr val="bg1"/>
          </a:soli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br>
              <a:rPr lang="tr-TR" dirty="0"/>
            </a:br>
            <a:br>
              <a:rPr dirty="0"/>
            </a:br>
            <a:r>
              <a:rPr lang="en-US" sz="2700" b="1" dirty="0">
                <a:latin typeface="Algerian" pitchFamily="82" charset="0"/>
              </a:rPr>
              <a:t>ASRICA ISLAMIC COUNTRIES CONFEDERATION DEFENSE INDUSTRY ORGANIZATION CHART</a:t>
            </a:r>
            <a:br>
              <a:rPr dirty="0"/>
            </a:br>
            <a:br>
              <a:rPr dirty="0"/>
            </a:br>
            <a:endParaRPr lang="en-US" dirty="0"/>
          </a:p>
        </p:txBody>
      </p:sp>
      <p:sp>
        <p:nvSpPr>
          <p:cNvPr id="3" name="2 İçerik Yer Tutucusu"/>
          <p:cNvSpPr>
            <a:spLocks noGrp="1"/>
          </p:cNvSpPr>
          <p:nvPr>
            <p:ph idx="1"/>
          </p:nvPr>
        </p:nvSpPr>
        <p:spPr/>
        <p:txBody>
          <a:bodyPr>
            <a:normAutofit/>
          </a:bodyPr>
          <a:lstStyle/>
          <a:p>
            <a:pPr algn="ctr">
              <a:buNone/>
            </a:pPr>
            <a:r>
              <a:rPr lang="en-US" sz="2400" b="1" dirty="0">
                <a:latin typeface="Times New Roman" panose="02020603050405020304" pitchFamily="18" charset="0"/>
              </a:rPr>
              <a:t>(3. ASSAM CONGRESS DECLARATION-1)</a:t>
            </a:r>
            <a:endParaRPr lang="en-US" sz="2400" dirty="0"/>
          </a:p>
        </p:txBody>
      </p:sp>
      <p:sp>
        <p:nvSpPr>
          <p:cNvPr id="4" name="3 Altbilgi Yer Tutucusu"/>
          <p:cNvSpPr>
            <a:spLocks noGrp="1"/>
          </p:cNvSpPr>
          <p:nvPr>
            <p:ph type="ftr" sz="quarter" idx="11"/>
          </p:nvPr>
        </p:nvSpPr>
        <p:spPr/>
        <p:txBody>
          <a:bodyPr/>
          <a:lstStyle/>
          <a:p>
            <a:r>
              <a:rPr lang="en-US"/>
              <a:t>www.assam.org.tr</a:t>
            </a:r>
            <a:endParaRPr lang="en-US"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35</a:t>
            </a:fld>
            <a:endParaRPr lang="en-US" dirty="0"/>
          </a:p>
        </p:txBody>
      </p:sp>
      <p:graphicFrame>
        <p:nvGraphicFramePr>
          <p:cNvPr id="7" name="5 Diyagram">
            <a:extLst>
              <a:ext uri="{FF2B5EF4-FFF2-40B4-BE49-F238E27FC236}">
                <a16:creationId xmlns:a16="http://schemas.microsoft.com/office/drawing/2014/main" id="{CA241753-3E81-408C-8E78-72E9CC79EA59}"/>
              </a:ext>
            </a:extLst>
          </p:cNvPr>
          <p:cNvGraphicFramePr/>
          <p:nvPr>
            <p:extLst>
              <p:ext uri="{D42A27DB-BD31-4B8C-83A1-F6EECF244321}">
                <p14:modId xmlns:p14="http://schemas.microsoft.com/office/powerpoint/2010/main" val="1585094562"/>
              </p:ext>
            </p:extLst>
          </p:nvPr>
        </p:nvGraphicFramePr>
        <p:xfrm>
          <a:off x="0" y="2132856"/>
          <a:ext cx="9143999"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dirty="0">
                <a:solidFill>
                  <a:schemeClr val="tx1"/>
                </a:solidFill>
                <a:latin typeface="Algerian" pitchFamily="82" charset="0"/>
              </a:rPr>
              <a:t>5. INTERNATIONAL ASSAM </a:t>
            </a:r>
            <a:br/>
            <a:r>
              <a:rPr lang="en-US" b="1" dirty="0">
                <a:solidFill>
                  <a:schemeClr val="tx1"/>
                </a:solidFill>
                <a:latin typeface="Algerian" pitchFamily="82" charset="0"/>
              </a:rPr>
              <a:t>ISLAMIC UNION CONGRESS </a:t>
            </a:r>
            <a:endParaRPr lang="en-US" dirty="0">
              <a:latin typeface="Algerian" pitchFamily="82" charset="0"/>
            </a:endParaRPr>
          </a:p>
        </p:txBody>
      </p:sp>
      <p:sp>
        <p:nvSpPr>
          <p:cNvPr id="3" name="2 İçerik Yer Tutucusu"/>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algn="ctr">
              <a:buNone/>
            </a:pPr>
            <a:r>
              <a:rPr lang="en-US" b="1" dirty="0">
                <a:latin typeface="Times New Roman" panose="02020603050405020304" pitchFamily="18" charset="0"/>
              </a:rPr>
              <a:t>(3. ASSAM CONGRESS DECLARATION-2)</a:t>
            </a:r>
          </a:p>
          <a:p>
            <a:pPr lvl="0">
              <a:buFont typeface="Wingdings" pitchFamily="2" charset="2"/>
              <a:buChar char="Ø"/>
            </a:pPr>
            <a:r>
              <a:rPr lang="en-US" b="1" dirty="0">
                <a:latin typeface="Times New Roman" panose="02020603050405020304" pitchFamily="18" charset="0"/>
              </a:rPr>
              <a:t>RELATED TO THE DEFENSE INDUSTRY; </a:t>
            </a:r>
            <a:endParaRPr lang="en-US" sz="2800" dirty="0">
              <a:latin typeface="Times New Roman" pitchFamily="18" charset="0"/>
              <a:cs typeface="Times New Roman" pitchFamily="18" charset="0"/>
            </a:endParaRPr>
          </a:p>
          <a:p>
            <a:pPr lvl="1">
              <a:buFont typeface="Wingdings" pitchFamily="2" charset="2"/>
              <a:buChar char="v"/>
            </a:pPr>
            <a:r>
              <a:rPr lang="en-US" b="1" dirty="0">
                <a:solidFill>
                  <a:srgbClr val="FF0000"/>
                </a:solidFill>
                <a:latin typeface="Times New Roman" pitchFamily="18" charset="0"/>
              </a:rPr>
              <a:t>INVENTORY OF PRODUCTS, </a:t>
            </a:r>
            <a:endParaRPr lang="en-US" sz="2400" dirty="0">
              <a:solidFill>
                <a:srgbClr val="FF0000"/>
              </a:solidFill>
              <a:latin typeface="Times New Roman" pitchFamily="18" charset="0"/>
              <a:cs typeface="Times New Roman" pitchFamily="18" charset="0"/>
            </a:endParaRPr>
          </a:p>
          <a:p>
            <a:pPr lvl="1">
              <a:buFont typeface="Wingdings" pitchFamily="2" charset="2"/>
              <a:buChar char="v"/>
            </a:pPr>
            <a:r>
              <a:rPr lang="en-US" b="1" dirty="0">
                <a:solidFill>
                  <a:srgbClr val="FF0000"/>
                </a:solidFill>
                <a:latin typeface="Times New Roman" pitchFamily="18" charset="0"/>
              </a:rPr>
              <a:t>DETERMINATION OF NEEDS, </a:t>
            </a:r>
            <a:endParaRPr lang="en-US" sz="2400" dirty="0">
              <a:solidFill>
                <a:srgbClr val="FF0000"/>
              </a:solidFill>
              <a:latin typeface="Times New Roman" pitchFamily="18" charset="0"/>
              <a:cs typeface="Times New Roman" pitchFamily="18" charset="0"/>
            </a:endParaRPr>
          </a:p>
          <a:p>
            <a:pPr lvl="1">
              <a:buFont typeface="Wingdings" pitchFamily="2" charset="2"/>
              <a:buChar char="v"/>
            </a:pPr>
            <a:r>
              <a:rPr lang="en-US" b="1" dirty="0">
                <a:solidFill>
                  <a:srgbClr val="FF0000"/>
                </a:solidFill>
                <a:latin typeface="Times New Roman" pitchFamily="18" charset="0"/>
              </a:rPr>
              <a:t>STORAGE AND DISTRIBUTION, </a:t>
            </a:r>
            <a:endParaRPr lang="en-US" sz="2400" dirty="0">
              <a:solidFill>
                <a:srgbClr val="FF0000"/>
              </a:solidFill>
              <a:latin typeface="Times New Roman" pitchFamily="18" charset="0"/>
              <a:cs typeface="Times New Roman" pitchFamily="18" charset="0"/>
            </a:endParaRPr>
          </a:p>
          <a:p>
            <a:pPr lvl="1">
              <a:buFont typeface="Wingdings" pitchFamily="2" charset="2"/>
              <a:buChar char="v"/>
            </a:pPr>
            <a:r>
              <a:rPr lang="en-US" b="1" dirty="0">
                <a:solidFill>
                  <a:srgbClr val="FF0000"/>
                </a:solidFill>
                <a:latin typeface="Times New Roman" pitchFamily="18" charset="0"/>
              </a:rPr>
              <a:t>RENOVATION, </a:t>
            </a:r>
            <a:endParaRPr lang="en-US" sz="2400" dirty="0">
              <a:solidFill>
                <a:srgbClr val="FF0000"/>
              </a:solidFill>
              <a:latin typeface="Times New Roman" pitchFamily="18" charset="0"/>
              <a:cs typeface="Times New Roman" pitchFamily="18" charset="0"/>
            </a:endParaRPr>
          </a:p>
          <a:p>
            <a:pPr lvl="1">
              <a:buFont typeface="Wingdings" pitchFamily="2" charset="2"/>
              <a:buChar char="v"/>
            </a:pPr>
            <a:r>
              <a:rPr lang="en-US" b="1" dirty="0">
                <a:solidFill>
                  <a:srgbClr val="FF0000"/>
                </a:solidFill>
                <a:latin typeface="Times New Roman" pitchFamily="18" charset="0"/>
              </a:rPr>
              <a:t>MODERNIZATION, </a:t>
            </a:r>
            <a:endParaRPr lang="en-US" sz="2400" dirty="0">
              <a:solidFill>
                <a:srgbClr val="FF0000"/>
              </a:solidFill>
              <a:latin typeface="Times New Roman" pitchFamily="18" charset="0"/>
              <a:cs typeface="Times New Roman" pitchFamily="18" charset="0"/>
            </a:endParaRPr>
          </a:p>
          <a:p>
            <a:pPr lvl="1">
              <a:buFont typeface="Wingdings" pitchFamily="2" charset="2"/>
              <a:buChar char="v"/>
            </a:pPr>
            <a:r>
              <a:rPr lang="en-US" b="1" dirty="0">
                <a:solidFill>
                  <a:srgbClr val="FF0000"/>
                </a:solidFill>
                <a:latin typeface="Times New Roman" pitchFamily="18" charset="0"/>
              </a:rPr>
              <a:t>SCRAP - DEBRIS - RUN-DOWN MATERIAL SEPERATION, </a:t>
            </a:r>
            <a:endParaRPr lang="en-US" sz="2400" dirty="0">
              <a:solidFill>
                <a:srgbClr val="FF0000"/>
              </a:solidFill>
              <a:latin typeface="Times New Roman" pitchFamily="18" charset="0"/>
              <a:cs typeface="Times New Roman" pitchFamily="18" charset="0"/>
            </a:endParaRPr>
          </a:p>
          <a:p>
            <a:pPr lvl="1">
              <a:buFont typeface="Wingdings" pitchFamily="2" charset="2"/>
              <a:buChar char="v"/>
            </a:pPr>
            <a:r>
              <a:rPr lang="en-US" b="1" dirty="0">
                <a:solidFill>
                  <a:srgbClr val="FF0000"/>
                </a:solidFill>
                <a:latin typeface="Times New Roman" pitchFamily="18" charset="0"/>
              </a:rPr>
              <a:t>RECOVERY AND RECYCLING </a:t>
            </a:r>
            <a:endParaRPr lang="en-US" sz="2400" dirty="0">
              <a:solidFill>
                <a:srgbClr val="FF0000"/>
              </a:solidFill>
              <a:latin typeface="Times New Roman" pitchFamily="18" charset="0"/>
              <a:cs typeface="Times New Roman" pitchFamily="18" charset="0"/>
            </a:endParaRPr>
          </a:p>
          <a:p>
            <a:pPr>
              <a:buFont typeface="Wingdings" pitchFamily="2" charset="2"/>
              <a:buChar char="Ø"/>
            </a:pPr>
            <a:r>
              <a:rPr lang="en-US" b="1" dirty="0">
                <a:latin typeface="Times New Roman" pitchFamily="18" charset="0"/>
              </a:rPr>
              <a:t>The activities are to be conducted under Ministry of Defense Industry;</a:t>
            </a:r>
            <a:endParaRPr lang="en-US" sz="2800" dirty="0">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en-US"/>
              <a:t>www.assam.org.tr</a:t>
            </a:r>
            <a:endParaRPr lang="en-US"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dirty="0">
                <a:solidFill>
                  <a:schemeClr val="tx1"/>
                </a:solidFill>
                <a:latin typeface="Algerian" pitchFamily="82" charset="0"/>
              </a:rPr>
              <a:t>5. INTERNATIONAL ASSAM </a:t>
            </a:r>
            <a:br/>
            <a:r>
              <a:rPr lang="en-US" b="1" dirty="0">
                <a:solidFill>
                  <a:schemeClr val="tx1"/>
                </a:solidFill>
                <a:latin typeface="Algerian" pitchFamily="82" charset="0"/>
              </a:rPr>
              <a:t>ISLAMIC UNION CONGRESS </a:t>
            </a:r>
            <a:endParaRPr lang="en-US" dirty="0"/>
          </a:p>
        </p:txBody>
      </p:sp>
      <p:sp>
        <p:nvSpPr>
          <p:cNvPr id="3" name="2 İçerik Yer Tutucusu"/>
          <p:cNvSpPr>
            <a:spLocks noGrp="1"/>
          </p:cNvSpPr>
          <p:nvPr>
            <p:ph idx="1"/>
          </p:nvPr>
        </p:nvSpPr>
        <p:spPr>
          <a:xfrm>
            <a:off x="304800" y="1554162"/>
            <a:ext cx="8686800" cy="5187206"/>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ctr">
              <a:buNone/>
            </a:pPr>
            <a:r>
              <a:rPr lang="en-US" sz="2800" b="1" dirty="0">
                <a:latin typeface="Times New Roman" panose="02020603050405020304" pitchFamily="18" charset="0"/>
              </a:rPr>
              <a:t>(3. ASSAM CONGRESS DECLARATION-3)</a:t>
            </a:r>
          </a:p>
          <a:p>
            <a:pPr lvl="0">
              <a:buFont typeface="Courier New" pitchFamily="49" charset="0"/>
              <a:buChar char="o"/>
            </a:pPr>
            <a:r>
              <a:rPr lang="en-US" b="1" dirty="0">
                <a:latin typeface="Times New Roman" pitchFamily="18" charset="0"/>
              </a:rPr>
              <a:t>The establishment of "DEFENSE INDUSTRY PRESIDENCES" in</a:t>
            </a:r>
            <a:r>
              <a:rPr lang="en-US"/>
              <a:t> </a:t>
            </a:r>
            <a:r>
              <a:rPr lang="en-US" b="1" dirty="0">
                <a:latin typeface="Times New Roman" pitchFamily="18" charset="0"/>
              </a:rPr>
              <a:t>Nine Regional Islamic Countries Federations, affiliated with the MINISTRY OF DEFENSE INDUSTRY, and </a:t>
            </a:r>
            <a:r>
              <a:rPr lang="en-US" b="1" dirty="0">
                <a:solidFill>
                  <a:srgbClr val="FF0000"/>
                </a:solidFill>
                <a:latin typeface="Times New Roman" pitchFamily="18" charset="0"/>
              </a:rPr>
              <a:t>"DEFENSE INDUSTRY PRESIDENCIES"</a:t>
            </a:r>
            <a:r>
              <a:rPr lang="en-US" b="1" dirty="0">
                <a:latin typeface="Times New Roman" pitchFamily="18" charset="0"/>
              </a:rPr>
              <a:t> within the </a:t>
            </a:r>
            <a:r>
              <a:rPr lang="en-US" b="1" dirty="0">
                <a:solidFill>
                  <a:srgbClr val="FF0000"/>
                </a:solidFill>
                <a:latin typeface="Times New Roman" pitchFamily="18" charset="0"/>
              </a:rPr>
              <a:t>National States</a:t>
            </a:r>
            <a:r>
              <a:rPr lang="en-US" b="1" dirty="0">
                <a:latin typeface="Times New Roman" pitchFamily="18" charset="0"/>
              </a:rPr>
              <a:t> under these presidencies,</a:t>
            </a:r>
            <a:endParaRPr lang="en-US" sz="2800" dirty="0">
              <a:latin typeface="Times New Roman" pitchFamily="18" charset="0"/>
              <a:cs typeface="Times New Roman" pitchFamily="18" charset="0"/>
            </a:endParaRPr>
          </a:p>
          <a:p>
            <a:pPr lvl="0">
              <a:buFont typeface="Wingdings" pitchFamily="2" charset="2"/>
              <a:buChar char="Ø"/>
            </a:pPr>
            <a:r>
              <a:rPr lang="en-US" b="1" dirty="0">
                <a:latin typeface="Times New Roman" pitchFamily="18" charset="0"/>
              </a:rPr>
              <a:t>Regarding the production of Land, Naval, Air, Air Defense, Space, Cyber and Electronic Defense Industry products; </a:t>
            </a:r>
            <a:endParaRPr lang="en-US" sz="2800" dirty="0">
              <a:latin typeface="Times New Roman" pitchFamily="18" charset="0"/>
              <a:cs typeface="Times New Roman" pitchFamily="18" charset="0"/>
            </a:endParaRPr>
          </a:p>
          <a:p>
            <a:pPr lvl="1">
              <a:buFont typeface="Wingdings" pitchFamily="2" charset="2"/>
              <a:buChar char="v"/>
            </a:pPr>
            <a:r>
              <a:rPr lang="en-US" b="1" dirty="0">
                <a:solidFill>
                  <a:srgbClr val="FF0000"/>
                </a:solidFill>
                <a:latin typeface="Times New Roman" pitchFamily="18" charset="0"/>
              </a:rPr>
              <a:t>MAIN CONTRACTORS</a:t>
            </a:r>
            <a:r>
              <a:rPr lang="en-US"/>
              <a:t> to "Regional Federations of Islamic States";</a:t>
            </a:r>
            <a:r>
              <a:rPr lang="en-US" b="1" dirty="0">
                <a:latin typeface="Times New Roman" pitchFamily="18" charset="0"/>
              </a:rPr>
              <a:t> </a:t>
            </a:r>
            <a:endParaRPr lang="en-US" sz="2400" dirty="0">
              <a:latin typeface="Times New Roman" pitchFamily="18" charset="0"/>
              <a:cs typeface="Times New Roman" pitchFamily="18" charset="0"/>
            </a:endParaRPr>
          </a:p>
          <a:p>
            <a:pPr lvl="1">
              <a:buFont typeface="Wingdings" pitchFamily="2" charset="2"/>
              <a:buChar char="v"/>
            </a:pPr>
            <a:r>
              <a:rPr lang="en-US" b="1" dirty="0">
                <a:latin typeface="Times New Roman" pitchFamily="18" charset="0"/>
              </a:rPr>
              <a:t>The division of </a:t>
            </a:r>
            <a:r>
              <a:rPr lang="en-US" b="1" dirty="0">
                <a:solidFill>
                  <a:srgbClr val="FF0000"/>
                </a:solidFill>
                <a:latin typeface="Times New Roman" pitchFamily="18" charset="0"/>
              </a:rPr>
              <a:t>SUB-CONTRACTORS</a:t>
            </a:r>
            <a:r>
              <a:rPr lang="en-US"/>
              <a:t> </a:t>
            </a:r>
            <a:r>
              <a:rPr lang="en-US" b="1" dirty="0">
                <a:latin typeface="Times New Roman" pitchFamily="18" charset="0"/>
              </a:rPr>
              <a:t>to</a:t>
            </a:r>
            <a:r>
              <a:rPr lang="en-US"/>
              <a:t> </a:t>
            </a:r>
            <a:r>
              <a:rPr lang="en-US" b="1" dirty="0">
                <a:solidFill>
                  <a:srgbClr val="FF0000"/>
                </a:solidFill>
                <a:latin typeface="Times New Roman" pitchFamily="18" charset="0"/>
              </a:rPr>
              <a:t>National States,</a:t>
            </a:r>
            <a:endParaRPr lang="en-US" sz="2400" dirty="0">
              <a:latin typeface="Times New Roman" pitchFamily="18" charset="0"/>
              <a:cs typeface="Times New Roman" pitchFamily="18" charset="0"/>
            </a:endParaRPr>
          </a:p>
          <a:p>
            <a:endParaRPr lang="en-US" dirty="0"/>
          </a:p>
        </p:txBody>
      </p:sp>
      <p:sp>
        <p:nvSpPr>
          <p:cNvPr id="4" name="3 Altbilgi Yer Tutucusu"/>
          <p:cNvSpPr>
            <a:spLocks noGrp="1"/>
          </p:cNvSpPr>
          <p:nvPr>
            <p:ph type="ftr" sz="quarter" idx="11"/>
          </p:nvPr>
        </p:nvSpPr>
        <p:spPr/>
        <p:txBody>
          <a:bodyPr/>
          <a:lstStyle/>
          <a:p>
            <a:r>
              <a:rPr lang="en-US"/>
              <a:t>www.assam.org.tr</a:t>
            </a:r>
            <a:endParaRPr lang="en-US"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dirty="0">
                <a:solidFill>
                  <a:schemeClr val="tx1"/>
                </a:solidFill>
                <a:latin typeface="Algerian" pitchFamily="82" charset="0"/>
              </a:rPr>
              <a:t>5. INTERNATIONAL ASSAM </a:t>
            </a:r>
            <a:br/>
            <a:r>
              <a:rPr lang="en-US" b="1" dirty="0">
                <a:solidFill>
                  <a:schemeClr val="tx1"/>
                </a:solidFill>
                <a:latin typeface="Algerian" pitchFamily="82" charset="0"/>
              </a:rPr>
              <a:t>ISLAMIC UNION CONGRESS </a:t>
            </a:r>
            <a:endParaRPr lang="en-US" dirty="0"/>
          </a:p>
        </p:txBody>
      </p:sp>
      <p:sp>
        <p:nvSpPr>
          <p:cNvPr id="3" name="2 İçerik Yer Tutucusu"/>
          <p:cNvSpPr>
            <a:spLocks noGrp="1"/>
          </p:cNvSpPr>
          <p:nvPr>
            <p:ph idx="1"/>
          </p:nvPr>
        </p:nvSpPr>
        <p:spPr>
          <a:xfrm>
            <a:off x="304800" y="1554162"/>
            <a:ext cx="8686800" cy="5187206"/>
          </a:xfr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algn="ctr">
              <a:buNone/>
            </a:pPr>
            <a:r>
              <a:rPr lang="en-US" sz="2600" b="1" dirty="0">
                <a:latin typeface="Times New Roman" panose="02020603050405020304" pitchFamily="18" charset="0"/>
              </a:rPr>
              <a:t>(3. ASSAM CONGRESS DECLARATION-4)</a:t>
            </a:r>
            <a:endParaRPr lang="en-US" sz="2600" b="1" dirty="0"/>
          </a:p>
          <a:p>
            <a:pPr lvl="0">
              <a:buFont typeface="Wingdings" pitchFamily="2" charset="2"/>
              <a:buChar char="Ø"/>
            </a:pPr>
            <a:r>
              <a:rPr lang="en-US" b="1" dirty="0">
                <a:latin typeface="Times New Roman" pitchFamily="18" charset="0"/>
              </a:rPr>
              <a:t>In the </a:t>
            </a:r>
            <a:r>
              <a:rPr lang="en-US" b="1" dirty="0">
                <a:solidFill>
                  <a:srgbClr val="FF0000"/>
                </a:solidFill>
                <a:latin typeface="Times New Roman" pitchFamily="18" charset="0"/>
              </a:rPr>
              <a:t>REGIONS OF Defense Industry Production MAIN AND SUB-CONTRACTORS</a:t>
            </a:r>
            <a:r>
              <a:rPr lang="en-US" b="1" dirty="0">
                <a:latin typeface="Times New Roman" pitchFamily="18" charset="0"/>
              </a:rPr>
              <a:t>, regarding the Defense Industry Product it produces; </a:t>
            </a:r>
            <a:endParaRPr lang="en-US" sz="2800" dirty="0">
              <a:latin typeface="Times New Roman" pitchFamily="18" charset="0"/>
              <a:cs typeface="Times New Roman" pitchFamily="18" charset="0"/>
            </a:endParaRPr>
          </a:p>
          <a:p>
            <a:pPr lvl="1">
              <a:buFont typeface="Wingdings" pitchFamily="2" charset="2"/>
              <a:buChar char="v"/>
            </a:pPr>
            <a:r>
              <a:rPr lang="en-US" b="1" dirty="0">
                <a:solidFill>
                  <a:srgbClr val="FF0000"/>
                </a:solidFill>
                <a:latin typeface="Times New Roman" pitchFamily="18" charset="0"/>
              </a:rPr>
              <a:t>R&amp;D, </a:t>
            </a:r>
            <a:endParaRPr lang="en-US" sz="2400" dirty="0">
              <a:solidFill>
                <a:srgbClr val="FF0000"/>
              </a:solidFill>
              <a:latin typeface="Times New Roman" pitchFamily="18" charset="0"/>
              <a:cs typeface="Times New Roman" pitchFamily="18" charset="0"/>
            </a:endParaRPr>
          </a:p>
          <a:p>
            <a:pPr lvl="1">
              <a:buFont typeface="Wingdings" pitchFamily="2" charset="2"/>
              <a:buChar char="v"/>
            </a:pPr>
            <a:r>
              <a:rPr lang="en-US" b="1" dirty="0">
                <a:solidFill>
                  <a:srgbClr val="FF0000"/>
                </a:solidFill>
                <a:latin typeface="Times New Roman" pitchFamily="18" charset="0"/>
              </a:rPr>
              <a:t>STANDARDIZATION, </a:t>
            </a:r>
            <a:endParaRPr lang="en-US" sz="2400" dirty="0">
              <a:solidFill>
                <a:srgbClr val="FF0000"/>
              </a:solidFill>
              <a:latin typeface="Times New Roman" pitchFamily="18" charset="0"/>
              <a:cs typeface="Times New Roman" pitchFamily="18" charset="0"/>
            </a:endParaRPr>
          </a:p>
          <a:p>
            <a:pPr lvl="1">
              <a:buFont typeface="Wingdings" pitchFamily="2" charset="2"/>
              <a:buChar char="v"/>
            </a:pPr>
            <a:r>
              <a:rPr lang="en-US" b="1" dirty="0">
                <a:solidFill>
                  <a:srgbClr val="FF0000"/>
                </a:solidFill>
                <a:latin typeface="Times New Roman" pitchFamily="18" charset="0"/>
              </a:rPr>
              <a:t>CERTIFICATION, </a:t>
            </a:r>
            <a:endParaRPr lang="en-US" sz="2400" dirty="0">
              <a:solidFill>
                <a:srgbClr val="FF0000"/>
              </a:solidFill>
              <a:latin typeface="Times New Roman" pitchFamily="18" charset="0"/>
              <a:cs typeface="Times New Roman" pitchFamily="18" charset="0"/>
            </a:endParaRPr>
          </a:p>
          <a:p>
            <a:pPr lvl="1">
              <a:buFont typeface="Wingdings" pitchFamily="2" charset="2"/>
              <a:buChar char="v"/>
            </a:pPr>
            <a:r>
              <a:rPr lang="en-US" b="1" dirty="0">
                <a:solidFill>
                  <a:srgbClr val="FF0000"/>
                </a:solidFill>
                <a:latin typeface="Times New Roman" pitchFamily="18" charset="0"/>
              </a:rPr>
              <a:t>ACCREDITATION, </a:t>
            </a:r>
            <a:endParaRPr lang="en-US" sz="2400" dirty="0">
              <a:solidFill>
                <a:srgbClr val="FF0000"/>
              </a:solidFill>
              <a:latin typeface="Times New Roman" pitchFamily="18" charset="0"/>
              <a:cs typeface="Times New Roman" pitchFamily="18" charset="0"/>
            </a:endParaRPr>
          </a:p>
          <a:p>
            <a:pPr lvl="1">
              <a:buFont typeface="Wingdings" pitchFamily="2" charset="2"/>
              <a:buChar char="v"/>
            </a:pPr>
            <a:r>
              <a:rPr lang="en-US" b="1" dirty="0">
                <a:solidFill>
                  <a:srgbClr val="FF0000"/>
                </a:solidFill>
                <a:latin typeface="Times New Roman" pitchFamily="18" charset="0"/>
              </a:rPr>
              <a:t>CODIFICATION and </a:t>
            </a:r>
            <a:endParaRPr lang="en-US" sz="2400" dirty="0">
              <a:solidFill>
                <a:srgbClr val="FF0000"/>
              </a:solidFill>
              <a:latin typeface="Times New Roman" pitchFamily="18" charset="0"/>
              <a:cs typeface="Times New Roman" pitchFamily="18" charset="0"/>
            </a:endParaRPr>
          </a:p>
          <a:p>
            <a:pPr lvl="1">
              <a:buFont typeface="Wingdings" pitchFamily="2" charset="2"/>
              <a:buChar char="v"/>
            </a:pPr>
            <a:r>
              <a:rPr lang="en-US" b="1" dirty="0">
                <a:solidFill>
                  <a:srgbClr val="FF0000"/>
                </a:solidFill>
                <a:latin typeface="Times New Roman" pitchFamily="18" charset="0"/>
              </a:rPr>
              <a:t>MAINTENANCE</a:t>
            </a:r>
            <a:endParaRPr lang="en-US" sz="2400" dirty="0">
              <a:solidFill>
                <a:srgbClr val="FF0000"/>
              </a:solidFill>
              <a:latin typeface="Times New Roman" pitchFamily="18" charset="0"/>
              <a:cs typeface="Times New Roman" pitchFamily="18" charset="0"/>
            </a:endParaRPr>
          </a:p>
          <a:p>
            <a:pPr>
              <a:buFont typeface="Wingdings" pitchFamily="2" charset="2"/>
              <a:buChar char="Ø"/>
            </a:pPr>
            <a:r>
              <a:rPr lang="en-US" b="1" dirty="0">
                <a:latin typeface="Times New Roman" pitchFamily="18" charset="0"/>
              </a:rPr>
              <a:t>Formation of centers, </a:t>
            </a:r>
            <a:endParaRPr lang="en-US" dirty="0">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en-US"/>
              <a:t>www.assam.org.tr</a:t>
            </a:r>
            <a:endParaRPr lang="en-US"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dirty="0">
                <a:solidFill>
                  <a:schemeClr val="tx1"/>
                </a:solidFill>
                <a:latin typeface="Algerian" pitchFamily="82" charset="0"/>
              </a:rPr>
              <a:t>5. INTERNATIONAL ASSAM </a:t>
            </a:r>
            <a:br/>
            <a:r>
              <a:rPr lang="en-US" b="1" dirty="0">
                <a:solidFill>
                  <a:schemeClr val="tx1"/>
                </a:solidFill>
                <a:latin typeface="Algerian" pitchFamily="82" charset="0"/>
              </a:rPr>
              <a:t>ISLAMIC UNION CONGRESS </a:t>
            </a:r>
            <a:endParaRPr lang="en-US" dirty="0"/>
          </a:p>
        </p:txBody>
      </p:sp>
      <p:sp>
        <p:nvSpPr>
          <p:cNvPr id="3" name="2 İçerik Yer Tutucusu"/>
          <p:cNvSpPr>
            <a:spLocks noGrp="1"/>
          </p:cNvSpPr>
          <p:nvPr>
            <p:ph idx="1"/>
          </p:nvPr>
        </p:nvSpPr>
        <p:spPr>
          <a:xfrm>
            <a:off x="179512" y="1554162"/>
            <a:ext cx="8812088" cy="5187206"/>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ctr">
              <a:buNone/>
            </a:pPr>
            <a:r>
              <a:rPr lang="en-US" sz="2600" b="1" dirty="0">
                <a:latin typeface="Times New Roman" pitchFamily="18" charset="0"/>
              </a:rPr>
              <a:t>(3. ASSAM CONGRESS DECLARATION-5) </a:t>
            </a:r>
            <a:endParaRPr lang="en-US" sz="2600" dirty="0">
              <a:latin typeface="Times New Roman" pitchFamily="18" charset="0"/>
              <a:cs typeface="Times New Roman" pitchFamily="18" charset="0"/>
            </a:endParaRPr>
          </a:p>
          <a:p>
            <a:pPr lvl="0">
              <a:buFont typeface="Wingdings" pitchFamily="2" charset="2"/>
              <a:buChar char="Ø"/>
            </a:pPr>
            <a:r>
              <a:rPr lang="en-US" b="1" dirty="0">
                <a:latin typeface="Times New Roman" pitchFamily="18" charset="0"/>
              </a:rPr>
              <a:t>Related to the Defense Industry products allocated to the </a:t>
            </a:r>
            <a:r>
              <a:rPr lang="en-US" b="1" dirty="0">
                <a:solidFill>
                  <a:srgbClr val="FF0000"/>
                </a:solidFill>
                <a:latin typeface="Times New Roman" pitchFamily="18" charset="0"/>
              </a:rPr>
              <a:t>Regional Islamic Federations and National States</a:t>
            </a:r>
            <a:r>
              <a:rPr lang="en-US" b="1" dirty="0">
                <a:latin typeface="Times New Roman" pitchFamily="18" charset="0"/>
              </a:rPr>
              <a:t>, which are assigned as Defense Industry Main and Subcontractors </a:t>
            </a:r>
          </a:p>
          <a:p>
            <a:pPr lvl="0">
              <a:buFont typeface="Wingdings" pitchFamily="2" charset="2"/>
              <a:buChar char="Ø"/>
            </a:pPr>
            <a:r>
              <a:rPr lang="en-US" b="1" dirty="0">
                <a:solidFill>
                  <a:srgbClr val="FF0000"/>
                </a:solidFill>
                <a:latin typeface="Times New Roman" pitchFamily="18" charset="0"/>
              </a:rPr>
              <a:t>VOCATIONAL SCHOOLS, </a:t>
            </a:r>
          </a:p>
          <a:p>
            <a:pPr lvl="0">
              <a:buFont typeface="Wingdings" pitchFamily="2" charset="2"/>
              <a:buChar char="Ø"/>
            </a:pPr>
            <a:r>
              <a:rPr lang="en-US" b="1" dirty="0">
                <a:solidFill>
                  <a:srgbClr val="FF0000"/>
                </a:solidFill>
                <a:latin typeface="Times New Roman" pitchFamily="18" charset="0"/>
              </a:rPr>
              <a:t>VOCATIONAL HIGH-SCHOOLS AND </a:t>
            </a:r>
          </a:p>
          <a:p>
            <a:pPr lvl="0">
              <a:buFont typeface="Wingdings" pitchFamily="2" charset="2"/>
              <a:buChar char="Ø"/>
            </a:pPr>
            <a:r>
              <a:rPr lang="en-US" b="1" dirty="0">
                <a:solidFill>
                  <a:srgbClr val="FF0000"/>
                </a:solidFill>
                <a:latin typeface="Times New Roman" pitchFamily="18" charset="0"/>
              </a:rPr>
              <a:t>MAIN SCIENCE DEPARTMENTS WILL BE ESTABLISHED IN UNIVERSITIES,</a:t>
            </a:r>
            <a:endParaRPr lang="en-US" dirty="0">
              <a:solidFill>
                <a:srgbClr val="FF0000"/>
              </a:solidFill>
              <a:latin typeface="Times New Roman" pitchFamily="18" charset="0"/>
              <a:cs typeface="Times New Roman" pitchFamily="18" charset="0"/>
            </a:endParaRPr>
          </a:p>
          <a:p>
            <a:pPr>
              <a:buFont typeface="Wingdings" pitchFamily="2" charset="2"/>
              <a:buChar char="Ø"/>
            </a:pPr>
            <a:r>
              <a:rPr lang="en-US" b="1" dirty="0">
                <a:latin typeface="Times New Roman" pitchFamily="18" charset="0"/>
              </a:rPr>
              <a:t>DECLARED AND PREPARED DECLARATIONS UNDER ASSAM WEB SITE are available to the Public.</a:t>
            </a:r>
            <a:endParaRPr lang="en-US" dirty="0">
              <a:latin typeface="Times New Roman" pitchFamily="18" charset="0"/>
              <a:cs typeface="Times New Roman" pitchFamily="18" charset="0"/>
            </a:endParaRPr>
          </a:p>
          <a:p>
            <a:endParaRPr lang="en-US" dirty="0"/>
          </a:p>
        </p:txBody>
      </p:sp>
      <p:sp>
        <p:nvSpPr>
          <p:cNvPr id="4" name="3 Altbilgi Yer Tutucusu"/>
          <p:cNvSpPr>
            <a:spLocks noGrp="1"/>
          </p:cNvSpPr>
          <p:nvPr>
            <p:ph type="ftr" sz="quarter" idx="11"/>
          </p:nvPr>
        </p:nvSpPr>
        <p:spPr/>
        <p:txBody>
          <a:bodyPr/>
          <a:lstStyle/>
          <a:p>
            <a:r>
              <a:rPr lang="en-US"/>
              <a:t>www.assam.org.tr</a:t>
            </a:r>
            <a:endParaRPr lang="en-US"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1403648" y="76199"/>
            <a:ext cx="7584904" cy="1480593"/>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dirty="0">
                <a:solidFill>
                  <a:schemeClr val="tx1"/>
                </a:solidFill>
                <a:latin typeface="Algerian" pitchFamily="82" charset="0"/>
              </a:rPr>
              <a:t>5. INTERNATIONAL ASSAM </a:t>
            </a:r>
            <a:br/>
            <a:r>
              <a:rPr lang="en-US" dirty="0">
                <a:solidFill>
                  <a:schemeClr val="tx1"/>
                </a:solidFill>
                <a:latin typeface="Algerian" pitchFamily="82" charset="0"/>
              </a:rPr>
              <a:t>ISLAMIC UNION CONGRESS</a:t>
            </a:r>
          </a:p>
        </p:txBody>
      </p:sp>
      <p:sp>
        <p:nvSpPr>
          <p:cNvPr id="7" name="6 İçerik Yer Tutucusu"/>
          <p:cNvSpPr>
            <a:spLocks noGrp="1"/>
          </p:cNvSpPr>
          <p:nvPr>
            <p:ph sz="half" idx="1"/>
          </p:nvPr>
        </p:nvSpPr>
        <p:spPr>
          <a:xfrm>
            <a:off x="304800" y="1600199"/>
            <a:ext cx="2083418" cy="5121275"/>
          </a:xfrm>
          <a:ln/>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lvl="2">
              <a:buFont typeface="Wingdings" panose="05000000000000000000" pitchFamily="2" charset="2"/>
              <a:buChar char="v"/>
            </a:pPr>
            <a:endParaRPr lang="tr-TR" sz="3200" b="1" dirty="0">
              <a:solidFill>
                <a:srgbClr val="00B050"/>
              </a:solidFill>
              <a:latin typeface="Times New Roman" panose="02020603050405020304" pitchFamily="18" charset="0"/>
              <a:cs typeface="Times New Roman" panose="02020603050405020304" pitchFamily="18" charset="0"/>
            </a:endParaRPr>
          </a:p>
          <a:p>
            <a:endParaRPr lang="tr-TR" dirty="0">
              <a:solidFill>
                <a:schemeClr val="accent6">
                  <a:lumMod val="40000"/>
                  <a:lumOff val="60000"/>
                </a:schemeClr>
              </a:solidFill>
              <a:effectLst>
                <a:reflection blurRad="6350" stA="55000" endA="300" endPos="45500" dir="5400000" sy="-100000" algn="bl" rotWithShape="0"/>
              </a:effectLst>
            </a:endParaRPr>
          </a:p>
        </p:txBody>
      </p:sp>
      <p:sp>
        <p:nvSpPr>
          <p:cNvPr id="8" name="7 Metin Yer Tutucusu"/>
          <p:cNvSpPr>
            <a:spLocks noGrp="1"/>
          </p:cNvSpPr>
          <p:nvPr>
            <p:ph sz="half" idx="2"/>
          </p:nvPr>
        </p:nvSpPr>
        <p:spPr>
          <a:xfrm>
            <a:off x="2483768" y="1600200"/>
            <a:ext cx="6408712" cy="5121274"/>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lgn="ctr">
              <a:buNone/>
            </a:pPr>
            <a:r>
              <a:rPr lang="en-US" sz="3600" b="1" dirty="0">
                <a:solidFill>
                  <a:srgbClr val="FF0000"/>
                </a:solidFill>
                <a:latin typeface="Times New Roman" panose="02020603050405020304" pitchFamily="18" charset="0"/>
              </a:rPr>
              <a:t>THE AIM OF OUR CONGRESS</a:t>
            </a:r>
          </a:p>
          <a:p>
            <a:pPr algn="ctr">
              <a:buNone/>
            </a:pPr>
            <a:r>
              <a:rPr lang="en-US" sz="3200" b="1" dirty="0">
                <a:latin typeface="Times New Roman" pitchFamily="18" charset="0"/>
              </a:rPr>
              <a:t>IS THE COMMON FOREIGN POLICY TO BE IMPLEMENTED </a:t>
            </a:r>
          </a:p>
          <a:p>
            <a:pPr algn="ctr">
              <a:buNone/>
            </a:pPr>
            <a:r>
              <a:rPr lang="en-US" sz="3200" b="1" dirty="0">
                <a:solidFill>
                  <a:srgbClr val="FF0000"/>
                </a:solidFill>
                <a:latin typeface="Times New Roman" pitchFamily="18" charset="0"/>
              </a:rPr>
              <a:t>FROM THE CONFEDERATION CENTER</a:t>
            </a:r>
          </a:p>
          <a:p>
            <a:pPr algn="ctr">
              <a:buNone/>
            </a:pPr>
            <a:r>
              <a:rPr lang="en-US" sz="3200" b="1" dirty="0">
                <a:latin typeface="Times New Roman" pitchFamily="18" charset="0"/>
              </a:rPr>
              <a:t>AND THE USEFUL FOREIGN POLICY SYSTEMS</a:t>
            </a:r>
            <a:r>
              <a:rPr lang="en-US" sz="3200" b="1" dirty="0">
                <a:solidFill>
                  <a:srgbClr val="FF0000"/>
                </a:solidFill>
                <a:latin typeface="Times New Roman" pitchFamily="18" charset="0"/>
              </a:rPr>
              <a:t> </a:t>
            </a:r>
          </a:p>
          <a:p>
            <a:pPr algn="ctr">
              <a:buNone/>
            </a:pPr>
            <a:r>
              <a:rPr lang="en-US" sz="3200" b="1" dirty="0">
                <a:latin typeface="Times New Roman" pitchFamily="18" charset="0"/>
              </a:rPr>
              <a:t>TO BE ESTABLISHED </a:t>
            </a:r>
          </a:p>
          <a:p>
            <a:pPr algn="ctr">
              <a:buNone/>
            </a:pPr>
            <a:r>
              <a:rPr lang="en-US" sz="3200" b="1" dirty="0">
                <a:solidFill>
                  <a:srgbClr val="FF0000"/>
                </a:solidFill>
                <a:latin typeface="Times New Roman" pitchFamily="18" charset="0"/>
              </a:rPr>
              <a:t>IN THE NINE FEDERAL REGIONS </a:t>
            </a:r>
          </a:p>
          <a:p>
            <a:pPr algn="ctr">
              <a:buNone/>
            </a:pPr>
            <a:r>
              <a:rPr lang="en-US" sz="3200" b="1" dirty="0">
                <a:latin typeface="Times New Roman" pitchFamily="18" charset="0"/>
              </a:rPr>
              <a:t>AND NATIONAL STATES  </a:t>
            </a:r>
          </a:p>
          <a:p>
            <a:pPr algn="ctr">
              <a:buNone/>
            </a:pPr>
            <a:r>
              <a:rPr lang="en-US" sz="3200" b="1" dirty="0">
                <a:solidFill>
                  <a:srgbClr val="FF0000"/>
                </a:solidFill>
                <a:latin typeface="Times New Roman" pitchFamily="18" charset="0"/>
              </a:rPr>
              <a:t>AFFILIATE TO THE CONFEDERATION</a:t>
            </a:r>
          </a:p>
        </p:txBody>
      </p:sp>
      <p:sp>
        <p:nvSpPr>
          <p:cNvPr id="10" name="9 Altbilgi Yer Tutucusu"/>
          <p:cNvSpPr>
            <a:spLocks noGrp="1"/>
          </p:cNvSpPr>
          <p:nvPr>
            <p:ph type="ftr" sz="quarter" idx="11"/>
          </p:nvPr>
        </p:nvSpPr>
        <p:spPr/>
        <p:txBody>
          <a:bodyPr/>
          <a:lstStyle/>
          <a:p>
            <a:r>
              <a:rPr lang="en-US"/>
              <a:t>www.assam.org.tr</a:t>
            </a:r>
            <a:endParaRPr lang="en-US" dirty="0"/>
          </a:p>
        </p:txBody>
      </p:sp>
      <p:sp>
        <p:nvSpPr>
          <p:cNvPr id="9" name="8 Slayt Numarası Yer Tutucusu"/>
          <p:cNvSpPr>
            <a:spLocks noGrp="1"/>
          </p:cNvSpPr>
          <p:nvPr>
            <p:ph type="sldNum" sz="quarter" idx="12"/>
          </p:nvPr>
        </p:nvSpPr>
        <p:spPr/>
        <p:txBody>
          <a:bodyPr/>
          <a:lstStyle/>
          <a:p>
            <a:pPr algn="ctr"/>
            <a:fld id="{104E1C14-2131-4B5C-9C53-C8048D1D5B52}" type="slidenum">
              <a:rPr lang="tr-TR" sz="1600" b="1" smtClean="0">
                <a:latin typeface="Times New Roman" pitchFamily="18" charset="0"/>
                <a:cs typeface="Times New Roman" pitchFamily="18" charset="0"/>
              </a:rPr>
              <a:pPr algn="ctr"/>
              <a:t>4</a:t>
            </a:fld>
            <a:endParaRPr lang="en-US" sz="1600" b="1" dirty="0">
              <a:latin typeface="Times New Roman" pitchFamily="18" charset="0"/>
              <a:cs typeface="Times New Roman" pitchFamily="18"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78" y="1916832"/>
            <a:ext cx="1915861" cy="3960440"/>
          </a:xfrm>
          <a:prstGeom prst="rect">
            <a:avLst/>
          </a:prstGeom>
        </p:spPr>
      </p:pic>
    </p:spTree>
    <p:extLst>
      <p:ext uri="{BB962C8B-B14F-4D97-AF65-F5344CB8AC3E}">
        <p14:creationId xmlns:p14="http://schemas.microsoft.com/office/powerpoint/2010/main" val="3678048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260648"/>
            <a:ext cx="7659960" cy="1224136"/>
          </a:xfrm>
        </p:spPr>
        <p:style>
          <a:lnRef idx="2">
            <a:schemeClr val="accent6"/>
          </a:lnRef>
          <a:fillRef idx="1">
            <a:schemeClr val="lt1"/>
          </a:fillRef>
          <a:effectRef idx="0">
            <a:schemeClr val="accent6"/>
          </a:effectRef>
          <a:fontRef idx="minor">
            <a:schemeClr val="dk1"/>
          </a:fontRef>
        </p:style>
        <p:txBody>
          <a:bodyPr>
            <a:normAutofit/>
          </a:bodyPr>
          <a:lstStyle/>
          <a:p>
            <a:pPr algn="ctr"/>
            <a:r>
              <a:rPr lang="en-US" b="1" dirty="0">
                <a:solidFill>
                  <a:schemeClr val="tx1"/>
                </a:solidFill>
                <a:latin typeface="Algerian" pitchFamily="82" charset="0"/>
              </a:rPr>
              <a:t>5. INTERNATIONAL ASSAM </a:t>
            </a:r>
            <a:br/>
            <a:r>
              <a:rPr lang="en-US" b="1" dirty="0">
                <a:solidFill>
                  <a:schemeClr val="tx1"/>
                </a:solidFill>
                <a:latin typeface="Algerian" pitchFamily="82" charset="0"/>
              </a:rPr>
              <a:t>ISLAMIC UNION CONGRESS </a:t>
            </a:r>
            <a:endParaRPr lang="en-US" dirty="0"/>
          </a:p>
        </p:txBody>
      </p:sp>
      <p:sp>
        <p:nvSpPr>
          <p:cNvPr id="3" name="2 İçerik Yer Tutucusu"/>
          <p:cNvSpPr>
            <a:spLocks noGrp="1"/>
          </p:cNvSpPr>
          <p:nvPr>
            <p:ph idx="1"/>
          </p:nvPr>
        </p:nvSpPr>
        <p:spPr>
          <a:xfrm>
            <a:off x="304800" y="1554162"/>
            <a:ext cx="8686800" cy="4971182"/>
          </a:xfrm>
        </p:spPr>
        <p:style>
          <a:lnRef idx="1">
            <a:schemeClr val="accent1"/>
          </a:lnRef>
          <a:fillRef idx="2">
            <a:schemeClr val="accent1"/>
          </a:fillRef>
          <a:effectRef idx="1">
            <a:schemeClr val="accent1"/>
          </a:effectRef>
          <a:fontRef idx="minor">
            <a:schemeClr val="dk1"/>
          </a:fontRef>
        </p:style>
        <p:txBody>
          <a:bodyPr>
            <a:normAutofit/>
          </a:bodyPr>
          <a:lstStyle/>
          <a:p>
            <a:pPr algn="ctr">
              <a:buNone/>
            </a:pPr>
            <a:r>
              <a:rPr lang="en-US" b="1" dirty="0">
                <a:solidFill>
                  <a:srgbClr val="FF0000"/>
                </a:solidFill>
                <a:latin typeface="Times New Roman" pitchFamily="18" charset="0"/>
              </a:rPr>
              <a:t>FOURTH INTERNATIONAL ASSAM ISLAMIC UNION CONGRESS</a:t>
            </a:r>
          </a:p>
          <a:p>
            <a:pPr lvl="0" algn="ctr">
              <a:buNone/>
            </a:pPr>
            <a:r>
              <a:rPr lang="en-US" sz="2800" b="1" dirty="0">
                <a:solidFill>
                  <a:schemeClr val="tx1"/>
                </a:solidFill>
                <a:latin typeface="Times New Roman" pitchFamily="18" charset="0"/>
              </a:rPr>
              <a:t>(12 DECEMBER 2020) </a:t>
            </a:r>
          </a:p>
          <a:p>
            <a:pPr algn="ctr">
              <a:buNone/>
            </a:pPr>
            <a:r>
              <a:rPr lang="en-US" sz="2800" b="1" dirty="0">
                <a:solidFill>
                  <a:schemeClr val="tx1"/>
                </a:solidFill>
                <a:latin typeface="Times New Roman" pitchFamily="18" charset="0"/>
              </a:rPr>
              <a:t>TOPIC</a:t>
            </a:r>
          </a:p>
          <a:p>
            <a:pPr algn="ctr">
              <a:buNone/>
            </a:pPr>
            <a:r>
              <a:rPr lang="en-US" b="1" dirty="0">
                <a:solidFill>
                  <a:srgbClr val="00B050"/>
                </a:solidFill>
                <a:latin typeface="Times New Roman" pitchFamily="18" charset="0"/>
              </a:rPr>
              <a:t>PROCEDURES AND PRINCIPLES OF THE COMMON DEFENSE SYSTEM FOR THE ISLAMIC UNION</a:t>
            </a:r>
            <a:endParaRPr lang="en-US" dirty="0">
              <a:solidFill>
                <a:srgbClr val="00B050"/>
              </a:solidFill>
              <a:latin typeface="Times New Roman" pitchFamily="18" charset="0"/>
              <a:cs typeface="Times New Roman" pitchFamily="18" charset="0"/>
            </a:endParaRPr>
          </a:p>
          <a:p>
            <a:pPr algn="ctr">
              <a:buNone/>
            </a:pPr>
            <a:r>
              <a:rPr lang="en-US" b="1" dirty="0">
                <a:solidFill>
                  <a:srgbClr val="FF0000"/>
                </a:solidFill>
                <a:latin typeface="Times New Roman" pitchFamily="18" charset="0"/>
              </a:rPr>
              <a:t>ASRICA CONFEDERATION DEFENSE SYSTEM </a:t>
            </a:r>
            <a:endParaRPr lang="en-US" dirty="0">
              <a:solidFill>
                <a:srgbClr val="FF0000"/>
              </a:solidFill>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en-US"/>
              <a:t>www.assam.org.tr</a:t>
            </a:r>
            <a:endParaRPr lang="en-US"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260648"/>
            <a:ext cx="7659960" cy="115212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dirty="0">
                <a:solidFill>
                  <a:schemeClr val="tx1"/>
                </a:solidFill>
                <a:latin typeface="Algerian" pitchFamily="82" charset="0"/>
              </a:rPr>
              <a:t>5. INTERNATIONAL ASSAM </a:t>
            </a:r>
            <a:br/>
            <a:r>
              <a:rPr lang="en-US" b="1" dirty="0">
                <a:solidFill>
                  <a:schemeClr val="tx1"/>
                </a:solidFill>
                <a:latin typeface="Algerian" pitchFamily="82" charset="0"/>
              </a:rPr>
              <a:t>ISLAMIC UNION CONGRESS </a:t>
            </a:r>
            <a:endParaRPr lang="en-US" dirty="0"/>
          </a:p>
        </p:txBody>
      </p:sp>
      <p:sp>
        <p:nvSpPr>
          <p:cNvPr id="7" name="6 İçerik Yer Tutucusu"/>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ctr">
              <a:buNone/>
            </a:pPr>
            <a:r>
              <a:rPr lang="en-US" b="1" dirty="0">
                <a:latin typeface="Times New Roman" pitchFamily="18" charset="0"/>
              </a:rPr>
              <a:t>IN THE DECLARATION PUBLISHED AT THE END OF THE CONGRESS</a:t>
            </a:r>
          </a:p>
          <a:p>
            <a:pPr>
              <a:buFont typeface="Wingdings" pitchFamily="2" charset="2"/>
              <a:buChar char="Ø"/>
            </a:pPr>
            <a:r>
              <a:rPr lang="en-US" b="1" dirty="0">
                <a:latin typeface="Times New Roman" pitchFamily="18" charset="0"/>
              </a:rPr>
              <a:t>It is essential that the DEFENSE OF COUNTRIES ARE CONDUCTED FROM THE CENTER;</a:t>
            </a:r>
            <a:endParaRPr lang="en-US" dirty="0">
              <a:latin typeface="Times New Roman" pitchFamily="18" charset="0"/>
              <a:cs typeface="Times New Roman" pitchFamily="18" charset="0"/>
            </a:endParaRPr>
          </a:p>
          <a:p>
            <a:pPr>
              <a:buFont typeface="Wingdings" pitchFamily="2" charset="2"/>
              <a:buChar char="Ø"/>
            </a:pPr>
            <a:r>
              <a:rPr lang="en-US" b="1" dirty="0">
                <a:latin typeface="Times New Roman" pitchFamily="18" charset="0"/>
              </a:rPr>
              <a:t>MINISTRY OF DEFENSE</a:t>
            </a:r>
            <a:r>
              <a:rPr lang="en-US"/>
              <a:t> constitutes </a:t>
            </a:r>
            <a:r>
              <a:rPr lang="en-US" b="1" dirty="0">
                <a:latin typeface="Times New Roman" pitchFamily="18" charset="0"/>
              </a:rPr>
              <a:t>ONE OF THE FIVE AREAS OF ACTIVITY to be carried out centrally by the Confederation</a:t>
            </a:r>
            <a:r>
              <a:rPr lang="en-US"/>
              <a:t>.</a:t>
            </a:r>
            <a:r>
              <a:rPr lang="en-US" dirty="0">
                <a:latin typeface="Times New Roman" pitchFamily="18" charset="0"/>
              </a:rPr>
              <a:t> </a:t>
            </a:r>
            <a:endParaRPr lang="en-US" dirty="0">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en-US"/>
              <a:t>www.assam.org.tr</a:t>
            </a:r>
            <a:endParaRPr lang="en-US"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712968" cy="113813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sz="2400" b="1" cap="all" dirty="0">
                <a:latin typeface="Times New Roman" pitchFamily="18" charset="0"/>
              </a:rPr>
              <a:t>ASRICA </a:t>
            </a:r>
            <a:br>
              <a:rPr dirty="0"/>
            </a:br>
            <a:r>
              <a:rPr lang="en-US" sz="2400" b="1" cap="all" dirty="0">
                <a:latin typeface="Times New Roman" pitchFamily="18" charset="0"/>
              </a:rPr>
              <a:t>CONFEDERATION OF ISLAMIC COUNTRIES </a:t>
            </a:r>
            <a:br>
              <a:rPr dirty="0"/>
            </a:br>
            <a:r>
              <a:rPr lang="en-US" sz="2400" b="1" cap="all" dirty="0">
                <a:latin typeface="Times New Roman" pitchFamily="18" charset="0"/>
              </a:rPr>
              <a:t>DEFENSE ORGANIZATION</a:t>
            </a:r>
            <a:br>
              <a:rPr dirty="0"/>
            </a:br>
            <a:endParaRPr lang="en-US" sz="1200" dirty="0">
              <a:latin typeface="Times New Roman" pitchFamily="18" charset="0"/>
              <a:cs typeface="Times New Roman" pitchFamily="18" charset="0"/>
            </a:endParaRPr>
          </a:p>
        </p:txBody>
      </p:sp>
      <p:sp>
        <p:nvSpPr>
          <p:cNvPr id="3" name="2 İçerik Yer Tutucusu"/>
          <p:cNvSpPr>
            <a:spLocks noGrp="1"/>
          </p:cNvSpPr>
          <p:nvPr>
            <p:ph idx="1"/>
          </p:nvPr>
        </p:nvSpPr>
        <p:spPr>
          <a:xfrm>
            <a:off x="251520" y="1412776"/>
            <a:ext cx="8712968" cy="5001419"/>
          </a:xfrm>
        </p:spPr>
        <p:style>
          <a:lnRef idx="2">
            <a:schemeClr val="dk1"/>
          </a:lnRef>
          <a:fillRef idx="1">
            <a:schemeClr val="lt1"/>
          </a:fillRef>
          <a:effectRef idx="0">
            <a:schemeClr val="dk1"/>
          </a:effectRef>
          <a:fontRef idx="minor">
            <a:schemeClr val="dk1"/>
          </a:fontRef>
        </p:style>
        <p:txBody>
          <a:bodyPr>
            <a:normAutofit/>
          </a:bodyPr>
          <a:lstStyle/>
          <a:p>
            <a:pPr algn="ctr">
              <a:buNone/>
            </a:pPr>
            <a:endParaRPr lang="tr-TR" sz="1100" dirty="0">
              <a:latin typeface="Times New Roman" pitchFamily="18" charset="0"/>
              <a:cs typeface="Times New Roman" pitchFamily="18" charset="0"/>
            </a:endParaRPr>
          </a:p>
          <a:p>
            <a:pPr algn="ctr">
              <a:buNone/>
            </a:pPr>
            <a:endParaRPr lang="tr-TR" sz="1100" dirty="0">
              <a:latin typeface="Times New Roman" pitchFamily="18" charset="0"/>
              <a:cs typeface="Times New Roman"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1152128" cy="1080120"/>
          </a:xfrm>
          <a:prstGeom prst="rect">
            <a:avLst/>
          </a:prstGeom>
        </p:spPr>
      </p:pic>
      <p:graphicFrame>
        <p:nvGraphicFramePr>
          <p:cNvPr id="9" name="3 Diyagram">
            <a:extLst>
              <a:ext uri="{FF2B5EF4-FFF2-40B4-BE49-F238E27FC236}">
                <a16:creationId xmlns:a16="http://schemas.microsoft.com/office/drawing/2014/main" id="{AA618688-6B3B-492C-BD80-097B3C4EA9A2}"/>
              </a:ext>
            </a:extLst>
          </p:cNvPr>
          <p:cNvGraphicFramePr/>
          <p:nvPr>
            <p:extLst>
              <p:ext uri="{D42A27DB-BD31-4B8C-83A1-F6EECF244321}">
                <p14:modId xmlns:p14="http://schemas.microsoft.com/office/powerpoint/2010/main" val="1217419868"/>
              </p:ext>
            </p:extLst>
          </p:nvPr>
        </p:nvGraphicFramePr>
        <p:xfrm>
          <a:off x="251520" y="1412776"/>
          <a:ext cx="864096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554162"/>
            <a:ext cx="8686800" cy="4971182"/>
          </a:xfrm>
        </p:spPr>
        <p:style>
          <a:lnRef idx="2">
            <a:schemeClr val="accent2"/>
          </a:lnRef>
          <a:fillRef idx="1">
            <a:schemeClr val="lt1"/>
          </a:fillRef>
          <a:effectRef idx="0">
            <a:schemeClr val="accent2"/>
          </a:effectRef>
          <a:fontRef idx="minor">
            <a:schemeClr val="dk1"/>
          </a:fontRef>
        </p:style>
        <p:txBody>
          <a:bodyPr>
            <a:normAutofit fontScale="92500"/>
          </a:bodyPr>
          <a:lstStyle/>
          <a:p>
            <a:pPr algn="ctr">
              <a:buNone/>
            </a:pPr>
            <a:r>
              <a:rPr lang="en-US" sz="2600" b="1" dirty="0">
                <a:solidFill>
                  <a:srgbClr val="FF0000"/>
                </a:solidFill>
                <a:latin typeface="Times New Roman" pitchFamily="18" charset="0"/>
              </a:rPr>
              <a:t>CONFEDERATE REPUBLIC SECURITY COUNCIL CONSISTS OF;</a:t>
            </a:r>
          </a:p>
          <a:p>
            <a:pPr>
              <a:buFont typeface="Wingdings" pitchFamily="2" charset="2"/>
              <a:buChar char="v"/>
            </a:pPr>
            <a:r>
              <a:rPr lang="en-US" sz="2400" b="1" dirty="0">
                <a:latin typeface="Times New Roman" pitchFamily="18" charset="0"/>
              </a:rPr>
              <a:t>UNDER THE PRESIDENCY OF CONFEDERATE REPUBLIC, </a:t>
            </a:r>
          </a:p>
          <a:p>
            <a:pPr>
              <a:buFont typeface="Wingdings" pitchFamily="2" charset="2"/>
              <a:buChar char="v"/>
            </a:pPr>
            <a:r>
              <a:rPr lang="en-US" sz="2400" b="1" dirty="0">
                <a:latin typeface="Times New Roman" pitchFamily="18" charset="0"/>
              </a:rPr>
              <a:t>VICE PRESIDENTS OF CONFEDERATE REPUBLIC, </a:t>
            </a:r>
          </a:p>
          <a:p>
            <a:pPr>
              <a:buFont typeface="Wingdings" pitchFamily="2" charset="2"/>
              <a:buChar char="v"/>
            </a:pPr>
            <a:r>
              <a:rPr lang="en-US" sz="2400" b="1" dirty="0">
                <a:latin typeface="Times New Roman" pitchFamily="18" charset="0"/>
              </a:rPr>
              <a:t>PRESIDENTS OF REGIONAL FEDERAL REPUBLIC (9), </a:t>
            </a:r>
          </a:p>
          <a:p>
            <a:pPr>
              <a:buFont typeface="Wingdings" pitchFamily="2" charset="2"/>
              <a:buChar char="v"/>
            </a:pPr>
            <a:r>
              <a:rPr lang="en-US" sz="2400" b="1" dirty="0">
                <a:latin typeface="Times New Roman" pitchFamily="18" charset="0"/>
              </a:rPr>
              <a:t>JUSTICE, </a:t>
            </a:r>
          </a:p>
          <a:p>
            <a:pPr>
              <a:buFont typeface="Wingdings" pitchFamily="2" charset="2"/>
              <a:buChar char="v"/>
            </a:pPr>
            <a:r>
              <a:rPr lang="en-US" sz="2400" b="1" dirty="0">
                <a:latin typeface="Times New Roman" pitchFamily="18" charset="0"/>
              </a:rPr>
              <a:t>NATIONAL DEFENSE, </a:t>
            </a:r>
          </a:p>
          <a:p>
            <a:pPr>
              <a:buFont typeface="Wingdings" pitchFamily="2" charset="2"/>
              <a:buChar char="v"/>
            </a:pPr>
            <a:r>
              <a:rPr lang="en-US" sz="2400" b="1" dirty="0">
                <a:latin typeface="Times New Roman" pitchFamily="18" charset="0"/>
              </a:rPr>
              <a:t>INTERIOR AFFAIRS, </a:t>
            </a:r>
          </a:p>
          <a:p>
            <a:pPr>
              <a:buFont typeface="Wingdings" pitchFamily="2" charset="2"/>
              <a:buChar char="v"/>
            </a:pPr>
            <a:r>
              <a:rPr lang="en-US" sz="2400" b="1" dirty="0">
                <a:latin typeface="Times New Roman" pitchFamily="18" charset="0"/>
              </a:rPr>
              <a:t>MINISTERS OF FOREIGN AFFAIRS, </a:t>
            </a:r>
          </a:p>
          <a:p>
            <a:pPr>
              <a:buFont typeface="Wingdings" pitchFamily="2" charset="2"/>
              <a:buChar char="v"/>
            </a:pPr>
            <a:r>
              <a:rPr lang="en-US" sz="2400" b="1" dirty="0">
                <a:latin typeface="Times New Roman" pitchFamily="18" charset="0"/>
              </a:rPr>
              <a:t>CHIEF OF GENERAL STAFF, </a:t>
            </a:r>
          </a:p>
          <a:p>
            <a:pPr>
              <a:buFont typeface="Wingdings" pitchFamily="2" charset="2"/>
              <a:buChar char="v"/>
            </a:pPr>
            <a:r>
              <a:rPr lang="en-US" sz="2400" b="1" dirty="0">
                <a:latin typeface="Times New Roman" pitchFamily="18" charset="0"/>
              </a:rPr>
              <a:t>LAND, NAVAL, AIR AND JOINT FORCE (9) COMMANDANTS</a:t>
            </a:r>
            <a:endParaRPr lang="en-US" sz="2400" dirty="0">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en-US"/>
              <a:t>www.assam.org.tr</a:t>
            </a:r>
            <a:endParaRPr lang="en-US"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43</a:t>
            </a:fld>
            <a:endParaRPr lang="en-US" dirty="0"/>
          </a:p>
        </p:txBody>
      </p:sp>
      <p:sp>
        <p:nvSpPr>
          <p:cNvPr id="6" name="1 Başlık"/>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dirty="0">
                <a:solidFill>
                  <a:schemeClr val="tx1"/>
                </a:solidFill>
                <a:latin typeface="Algerian" pitchFamily="82" charset="0"/>
              </a:rPr>
              <a:t>5. INTERNATIONAL ASSAM </a:t>
            </a:r>
            <a:br/>
            <a:r>
              <a:rPr lang="en-US" b="1" dirty="0">
                <a:solidFill>
                  <a:schemeClr val="tx1"/>
                </a:solidFill>
                <a:latin typeface="Algerian" pitchFamily="82" charset="0"/>
              </a:rPr>
              <a:t>ISLAMIC UNION CONGRESS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188640"/>
            <a:ext cx="7659960" cy="115212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dirty="0">
                <a:solidFill>
                  <a:schemeClr val="tx1"/>
                </a:solidFill>
                <a:latin typeface="Times New Roman" panose="02020603050405020304" pitchFamily="18" charset="0"/>
              </a:rPr>
              <a:t>5.</a:t>
            </a:r>
            <a:r>
              <a:rPr lang="en-US" b="1" dirty="0">
                <a:solidFill>
                  <a:schemeClr val="tx1"/>
                </a:solidFill>
                <a:latin typeface="Algerian" panose="04020705040A02060702" pitchFamily="82" charset="0"/>
              </a:rPr>
              <a:t> INTERNATIONAL ASSAM ISLAMIC UNION CONGRESS</a:t>
            </a:r>
            <a:endParaRPr lang="en-US" dirty="0"/>
          </a:p>
        </p:txBody>
      </p:sp>
      <p:sp>
        <p:nvSpPr>
          <p:cNvPr id="4" name="3 Altbilgi Yer Tutucusu"/>
          <p:cNvSpPr>
            <a:spLocks noGrp="1"/>
          </p:cNvSpPr>
          <p:nvPr>
            <p:ph type="ftr" sz="quarter" idx="11"/>
          </p:nvPr>
        </p:nvSpPr>
        <p:spPr/>
        <p:txBody>
          <a:bodyPr/>
          <a:lstStyle/>
          <a:p>
            <a:r>
              <a:rPr lang="en-US"/>
              <a:t>www.assam.org.tr</a:t>
            </a:r>
            <a:endParaRPr lang="en-US"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44</a:t>
            </a:fld>
            <a:endParaRPr lang="en-US" dirty="0"/>
          </a:p>
        </p:txBody>
      </p:sp>
      <p:sp>
        <p:nvSpPr>
          <p:cNvPr id="1026" name="Rectangle 2"/>
          <p:cNvSpPr>
            <a:spLocks noChangeArrowheads="1"/>
          </p:cNvSpPr>
          <p:nvPr/>
        </p:nvSpPr>
        <p:spPr bwMode="auto">
          <a:xfrm>
            <a:off x="0" y="-492443"/>
            <a:ext cx="184731"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pic>
        <p:nvPicPr>
          <p:cNvPr id="8" name="İçerik Yer Tutucusu 8" descr="tablo içeren bir resim&#10;&#10;Açıklama otomatik olarak oluşturuldu">
            <a:extLst>
              <a:ext uri="{FF2B5EF4-FFF2-40B4-BE49-F238E27FC236}">
                <a16:creationId xmlns:a16="http://schemas.microsoft.com/office/drawing/2014/main" id="{4734CF57-F8EA-4664-A0E6-5FB847D648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31" y="1453229"/>
            <a:ext cx="8803821" cy="5040858"/>
          </a:xfr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76624"/>
            <a:ext cx="8784976" cy="864096"/>
          </a:xfrm>
        </p:spPr>
        <p:style>
          <a:lnRef idx="1">
            <a:schemeClr val="accent3"/>
          </a:lnRef>
          <a:fillRef idx="2">
            <a:schemeClr val="accent3"/>
          </a:fillRef>
          <a:effectRef idx="1">
            <a:schemeClr val="accent3"/>
          </a:effectRef>
          <a:fontRef idx="minor">
            <a:schemeClr val="dk1"/>
          </a:fontRef>
        </p:style>
        <p:txBody>
          <a:bodyPr>
            <a:normAutofit/>
          </a:bodyPr>
          <a:lstStyle/>
          <a:p>
            <a:pPr lvl="0" algn="ctr" fontAlgn="base">
              <a:spcAft>
                <a:spcPct val="0"/>
              </a:spcAft>
            </a:pPr>
            <a:r>
              <a:rPr lang="en-US" sz="2000" b="1" dirty="0">
                <a:latin typeface="Times New Roman" pitchFamily="18" charset="0"/>
              </a:rPr>
              <a:t>FORCES, INSTITUTIONS AND UNITS AFFILIATED TO THE JOINT OPERATION COMMAND IN FEDERAL ZONES</a:t>
            </a:r>
            <a:endParaRPr lang="en-US" sz="2000" dirty="0">
              <a:latin typeface="Times New Roman" pitchFamily="18" charset="0"/>
              <a:cs typeface="Times New Roman" pitchFamily="18" charset="0"/>
            </a:endParaRPr>
          </a:p>
        </p:txBody>
      </p:sp>
      <p:pic>
        <p:nvPicPr>
          <p:cNvPr id="4"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76" y="241699"/>
            <a:ext cx="720080" cy="720080"/>
          </a:xfrm>
          <a:prstGeom prst="rect">
            <a:avLst/>
          </a:prstGeom>
        </p:spPr>
      </p:pic>
      <p:graphicFrame>
        <p:nvGraphicFramePr>
          <p:cNvPr id="5" name="2 Tablo">
            <a:extLst>
              <a:ext uri="{FF2B5EF4-FFF2-40B4-BE49-F238E27FC236}">
                <a16:creationId xmlns:a16="http://schemas.microsoft.com/office/drawing/2014/main" id="{8F13F976-CF23-489C-8BBA-AE8E23B71EEA}"/>
              </a:ext>
            </a:extLst>
          </p:cNvPr>
          <p:cNvGraphicFramePr>
            <a:graphicFrameLocks noGrp="1"/>
          </p:cNvGraphicFramePr>
          <p:nvPr>
            <p:extLst>
              <p:ext uri="{D42A27DB-BD31-4B8C-83A1-F6EECF244321}">
                <p14:modId xmlns:p14="http://schemas.microsoft.com/office/powerpoint/2010/main" val="446060736"/>
              </p:ext>
            </p:extLst>
          </p:nvPr>
        </p:nvGraphicFramePr>
        <p:xfrm>
          <a:off x="3" y="982837"/>
          <a:ext cx="9143997" cy="5888573"/>
        </p:xfrm>
        <a:graphic>
          <a:graphicData uri="http://schemas.openxmlformats.org/drawingml/2006/table">
            <a:tbl>
              <a:tblPr/>
              <a:tblGrid>
                <a:gridCol w="1142996">
                  <a:extLst>
                    <a:ext uri="{9D8B030D-6E8A-4147-A177-3AD203B41FA5}">
                      <a16:colId xmlns:a16="http://schemas.microsoft.com/office/drawing/2014/main" val="20000"/>
                    </a:ext>
                  </a:extLst>
                </a:gridCol>
                <a:gridCol w="1981201">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457201">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527247">
                  <a:extLst>
                    <a:ext uri="{9D8B030D-6E8A-4147-A177-3AD203B41FA5}">
                      <a16:colId xmlns:a16="http://schemas.microsoft.com/office/drawing/2014/main" val="20010"/>
                    </a:ext>
                  </a:extLst>
                </a:gridCol>
                <a:gridCol w="539552">
                  <a:extLst>
                    <a:ext uri="{9D8B030D-6E8A-4147-A177-3AD203B41FA5}">
                      <a16:colId xmlns:a16="http://schemas.microsoft.com/office/drawing/2014/main" val="20011"/>
                    </a:ext>
                  </a:extLst>
                </a:gridCol>
              </a:tblGrid>
              <a:tr h="591094">
                <a:tc>
                  <a:txBody>
                    <a:bodyPr/>
                    <a:lstStyle/>
                    <a:p>
                      <a:pPr algn="ctr">
                        <a:spcAft>
                          <a:spcPts val="0"/>
                        </a:spcAft>
                      </a:pPr>
                      <a:endParaRPr lang="en-US" sz="900" dirty="0">
                        <a:latin typeface="Times New Roman"/>
                        <a:ea typeface="Times New Roman"/>
                        <a:cs typeface="Times New Roman"/>
                      </a:endParaRPr>
                    </a:p>
                    <a:p>
                      <a:pPr algn="ctr">
                        <a:spcAft>
                          <a:spcPts val="0"/>
                        </a:spcAft>
                      </a:pPr>
                      <a:r>
                        <a:rPr lang="en-US" sz="900" b="1" dirty="0">
                          <a:latin typeface="Times New Roman"/>
                        </a:rPr>
                        <a:t>FORCES</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900" dirty="0">
                        <a:latin typeface="Times New Roman"/>
                        <a:ea typeface="Times New Roman"/>
                        <a:cs typeface="Times New Roman"/>
                      </a:endParaRPr>
                    </a:p>
                    <a:p>
                      <a:pPr algn="ctr">
                        <a:spcAft>
                          <a:spcPts val="0"/>
                        </a:spcAft>
                      </a:pPr>
                      <a:r>
                        <a:rPr lang="en-US" sz="900" b="1" dirty="0">
                          <a:latin typeface="Times New Roman"/>
                        </a:rPr>
                        <a:t>INSTITUTIONS</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900" b="1" dirty="0">
                        <a:latin typeface="Times New Roman"/>
                        <a:ea typeface="Times New Roman"/>
                        <a:cs typeface="Times New Roman"/>
                      </a:endParaRPr>
                    </a:p>
                    <a:p>
                      <a:pPr algn="ctr">
                        <a:spcAft>
                          <a:spcPts val="0"/>
                        </a:spcAft>
                      </a:pPr>
                      <a:r>
                        <a:rPr lang="en-US" sz="900" b="1" dirty="0">
                          <a:latin typeface="Times New Roman"/>
                        </a:rPr>
                        <a:t>I.</a:t>
                      </a:r>
                      <a:endParaRPr lang="en-US" sz="900" dirty="0">
                        <a:latin typeface="Times New Roman"/>
                        <a:ea typeface="Times New Roman"/>
                        <a:cs typeface="Times New Roman"/>
                      </a:endParaRPr>
                    </a:p>
                    <a:p>
                      <a:pPr algn="ctr">
                        <a:spcAft>
                          <a:spcPts val="0"/>
                        </a:spcAft>
                      </a:pPr>
                      <a:r>
                        <a:rPr lang="en-US" sz="900" b="1" dirty="0">
                          <a:latin typeface="Times New Roman"/>
                        </a:rPr>
                        <a:t>REGION</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900" b="1" dirty="0">
                        <a:latin typeface="Times New Roman"/>
                        <a:ea typeface="Times New Roman"/>
                        <a:cs typeface="Times New Roman"/>
                      </a:endParaRPr>
                    </a:p>
                    <a:p>
                      <a:pPr algn="ctr">
                        <a:spcAft>
                          <a:spcPts val="0"/>
                        </a:spcAft>
                      </a:pPr>
                      <a:r>
                        <a:rPr lang="en-US" sz="900" b="1" dirty="0">
                          <a:latin typeface="Times New Roman"/>
                        </a:rPr>
                        <a:t>II.</a:t>
                      </a:r>
                      <a:endParaRPr lang="en-US" sz="900" dirty="0">
                        <a:latin typeface="Times New Roman"/>
                        <a:ea typeface="Times New Roman"/>
                        <a:cs typeface="Times New Roman"/>
                      </a:endParaRPr>
                    </a:p>
                    <a:p>
                      <a:pPr algn="ctr">
                        <a:spcAft>
                          <a:spcPts val="0"/>
                        </a:spcAft>
                      </a:pPr>
                      <a:r>
                        <a:rPr lang="en-US" sz="900" b="1" dirty="0">
                          <a:latin typeface="Times New Roman"/>
                        </a:rPr>
                        <a:t>REGION</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900" b="1" dirty="0">
                        <a:latin typeface="Times New Roman"/>
                        <a:ea typeface="Times New Roman"/>
                        <a:cs typeface="Times New Roman"/>
                      </a:endParaRPr>
                    </a:p>
                    <a:p>
                      <a:pPr algn="ctr">
                        <a:spcAft>
                          <a:spcPts val="0"/>
                        </a:spcAft>
                      </a:pPr>
                      <a:r>
                        <a:rPr lang="en-US" sz="900" b="1" dirty="0">
                          <a:latin typeface="Times New Roman"/>
                        </a:rPr>
                        <a:t>III.</a:t>
                      </a:r>
                      <a:endParaRPr lang="en-US" sz="900" dirty="0">
                        <a:latin typeface="Times New Roman"/>
                        <a:ea typeface="Times New Roman"/>
                        <a:cs typeface="Times New Roman"/>
                      </a:endParaRPr>
                    </a:p>
                    <a:p>
                      <a:pPr algn="ctr">
                        <a:spcAft>
                          <a:spcPts val="0"/>
                        </a:spcAft>
                      </a:pPr>
                      <a:r>
                        <a:rPr lang="en-US" sz="900" b="1" dirty="0">
                          <a:latin typeface="Times New Roman"/>
                        </a:rPr>
                        <a:t>REGION</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900" b="1" dirty="0">
                        <a:latin typeface="Times New Roman"/>
                        <a:ea typeface="Times New Roman"/>
                        <a:cs typeface="Times New Roman"/>
                      </a:endParaRPr>
                    </a:p>
                    <a:p>
                      <a:pPr algn="ctr">
                        <a:spcAft>
                          <a:spcPts val="0"/>
                        </a:spcAft>
                      </a:pPr>
                      <a:r>
                        <a:rPr lang="en-US" sz="900" b="1" dirty="0">
                          <a:latin typeface="Times New Roman"/>
                        </a:rPr>
                        <a:t>IV.</a:t>
                      </a:r>
                      <a:endParaRPr lang="en-US" sz="900" dirty="0">
                        <a:latin typeface="Times New Roman"/>
                        <a:ea typeface="Times New Roman"/>
                        <a:cs typeface="Times New Roman"/>
                      </a:endParaRPr>
                    </a:p>
                    <a:p>
                      <a:pPr algn="ctr">
                        <a:spcAft>
                          <a:spcPts val="0"/>
                        </a:spcAft>
                      </a:pPr>
                      <a:r>
                        <a:rPr lang="en-US" sz="900" b="1" dirty="0">
                          <a:latin typeface="Times New Roman"/>
                        </a:rPr>
                        <a:t>REGION</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900" b="1" dirty="0">
                        <a:latin typeface="Times New Roman"/>
                        <a:ea typeface="Times New Roman"/>
                        <a:cs typeface="Times New Roman"/>
                      </a:endParaRPr>
                    </a:p>
                    <a:p>
                      <a:pPr algn="ctr">
                        <a:spcAft>
                          <a:spcPts val="0"/>
                        </a:spcAft>
                      </a:pPr>
                      <a:r>
                        <a:rPr lang="en-US" sz="900" b="1" dirty="0">
                          <a:latin typeface="Times New Roman"/>
                        </a:rPr>
                        <a:t>V.</a:t>
                      </a:r>
                      <a:endParaRPr lang="en-US" sz="900" dirty="0">
                        <a:latin typeface="Times New Roman"/>
                        <a:ea typeface="Times New Roman"/>
                        <a:cs typeface="Times New Roman"/>
                      </a:endParaRPr>
                    </a:p>
                    <a:p>
                      <a:pPr algn="ctr">
                        <a:spcAft>
                          <a:spcPts val="0"/>
                        </a:spcAft>
                      </a:pPr>
                      <a:r>
                        <a:rPr lang="en-US" sz="900" b="1" dirty="0">
                          <a:latin typeface="Times New Roman"/>
                        </a:rPr>
                        <a:t>REGION</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900" b="1" dirty="0">
                        <a:latin typeface="Times New Roman"/>
                        <a:ea typeface="Times New Roman"/>
                        <a:cs typeface="Times New Roman"/>
                      </a:endParaRPr>
                    </a:p>
                    <a:p>
                      <a:pPr algn="ctr">
                        <a:spcAft>
                          <a:spcPts val="0"/>
                        </a:spcAft>
                      </a:pPr>
                      <a:r>
                        <a:rPr lang="en-US" sz="900" b="1" dirty="0">
                          <a:latin typeface="Times New Roman"/>
                        </a:rPr>
                        <a:t>VI.</a:t>
                      </a:r>
                      <a:endParaRPr lang="en-US" sz="900" dirty="0">
                        <a:latin typeface="Times New Roman"/>
                        <a:ea typeface="Times New Roman"/>
                        <a:cs typeface="Times New Roman"/>
                      </a:endParaRPr>
                    </a:p>
                    <a:p>
                      <a:pPr algn="ctr">
                        <a:spcAft>
                          <a:spcPts val="0"/>
                        </a:spcAft>
                      </a:pPr>
                      <a:r>
                        <a:rPr lang="en-US" sz="900" b="1" dirty="0">
                          <a:latin typeface="Times New Roman"/>
                        </a:rPr>
                        <a:t>REGION</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900" b="1" dirty="0">
                        <a:latin typeface="Times New Roman"/>
                        <a:ea typeface="Times New Roman"/>
                        <a:cs typeface="Times New Roman"/>
                      </a:endParaRPr>
                    </a:p>
                    <a:p>
                      <a:pPr algn="ctr">
                        <a:spcAft>
                          <a:spcPts val="0"/>
                        </a:spcAft>
                      </a:pPr>
                      <a:r>
                        <a:rPr lang="en-US" sz="900" b="1" dirty="0">
                          <a:latin typeface="Times New Roman"/>
                        </a:rPr>
                        <a:t>VII.</a:t>
                      </a:r>
                      <a:endParaRPr lang="en-US" sz="900" dirty="0">
                        <a:latin typeface="Times New Roman"/>
                        <a:ea typeface="Times New Roman"/>
                        <a:cs typeface="Times New Roman"/>
                      </a:endParaRPr>
                    </a:p>
                    <a:p>
                      <a:pPr algn="ctr">
                        <a:spcAft>
                          <a:spcPts val="0"/>
                        </a:spcAft>
                      </a:pPr>
                      <a:r>
                        <a:rPr lang="en-US" sz="900" b="1" dirty="0">
                          <a:latin typeface="Times New Roman"/>
                        </a:rPr>
                        <a:t>REGION</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900" b="1" dirty="0">
                        <a:latin typeface="Times New Roman"/>
                        <a:ea typeface="Times New Roman"/>
                        <a:cs typeface="Times New Roman"/>
                      </a:endParaRPr>
                    </a:p>
                    <a:p>
                      <a:pPr algn="ctr">
                        <a:spcAft>
                          <a:spcPts val="0"/>
                        </a:spcAft>
                      </a:pPr>
                      <a:r>
                        <a:rPr lang="en-US" sz="900" b="1" dirty="0">
                          <a:latin typeface="Times New Roman"/>
                        </a:rPr>
                        <a:t>VIII</a:t>
                      </a:r>
                      <a:endParaRPr lang="en-US" sz="900" dirty="0">
                        <a:latin typeface="Times New Roman"/>
                        <a:ea typeface="Times New Roman"/>
                        <a:cs typeface="Times New Roman"/>
                      </a:endParaRPr>
                    </a:p>
                    <a:p>
                      <a:pPr algn="ctr">
                        <a:spcAft>
                          <a:spcPts val="0"/>
                        </a:spcAft>
                      </a:pPr>
                      <a:r>
                        <a:rPr lang="en-US" sz="900" b="1" dirty="0">
                          <a:latin typeface="Times New Roman"/>
                        </a:rPr>
                        <a:t>REGION</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900" b="1" dirty="0">
                        <a:latin typeface="Times New Roman"/>
                        <a:ea typeface="Times New Roman"/>
                        <a:cs typeface="Times New Roman"/>
                      </a:endParaRPr>
                    </a:p>
                    <a:p>
                      <a:pPr algn="ctr">
                        <a:spcAft>
                          <a:spcPts val="0"/>
                        </a:spcAft>
                      </a:pPr>
                      <a:r>
                        <a:rPr lang="en-US" sz="900" b="1" dirty="0">
                          <a:latin typeface="Times New Roman"/>
                        </a:rPr>
                        <a:t>IX.</a:t>
                      </a:r>
                      <a:endParaRPr lang="en-US" sz="900" dirty="0">
                        <a:latin typeface="Times New Roman"/>
                        <a:ea typeface="Times New Roman"/>
                        <a:cs typeface="Times New Roman"/>
                      </a:endParaRPr>
                    </a:p>
                    <a:p>
                      <a:pPr algn="ctr">
                        <a:spcAft>
                          <a:spcPts val="0"/>
                        </a:spcAft>
                      </a:pPr>
                      <a:r>
                        <a:rPr lang="en-US" sz="900" b="1" dirty="0">
                          <a:latin typeface="Times New Roman"/>
                        </a:rPr>
                        <a:t>REGION</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900" b="1" dirty="0">
                        <a:latin typeface="Times New Roman"/>
                        <a:ea typeface="Times New Roman"/>
                        <a:cs typeface="Times New Roman"/>
                      </a:endParaRPr>
                    </a:p>
                    <a:p>
                      <a:pPr algn="ctr">
                        <a:spcAft>
                          <a:spcPts val="0"/>
                        </a:spcAft>
                      </a:pPr>
                      <a:r>
                        <a:rPr lang="en-US" sz="900" b="1" dirty="0">
                          <a:latin typeface="Times New Roman"/>
                        </a:rPr>
                        <a:t>TOTAL</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4486">
                <a:tc rowSpan="4">
                  <a:txBody>
                    <a:bodyPr/>
                    <a:lstStyle/>
                    <a:p>
                      <a:pPr algn="ctr">
                        <a:spcAft>
                          <a:spcPts val="0"/>
                        </a:spcAft>
                      </a:pPr>
                      <a:endParaRPr lang="en-US" sz="900" dirty="0">
                        <a:latin typeface="Times New Roman"/>
                        <a:ea typeface="Times New Roman"/>
                        <a:cs typeface="Times New Roman"/>
                      </a:endParaRPr>
                    </a:p>
                    <a:p>
                      <a:pPr algn="ctr">
                        <a:spcAft>
                          <a:spcPts val="0"/>
                        </a:spcAft>
                      </a:pPr>
                      <a:r>
                        <a:rPr lang="en-US" sz="900" b="1" dirty="0">
                          <a:latin typeface="Times New Roman"/>
                        </a:rPr>
                        <a:t>LFC</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b="1" dirty="0">
                          <a:solidFill>
                            <a:srgbClr val="FF0000"/>
                          </a:solidFill>
                          <a:latin typeface="Times New Roman"/>
                        </a:rPr>
                        <a:t>CORPS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8</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4</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4</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3</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4</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5</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3</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4</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36</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486">
                <a:tc vMerge="1">
                  <a:txBody>
                    <a:bodyPr/>
                    <a:lstStyle/>
                    <a:p>
                      <a:endParaRPr lang="tr-TR"/>
                    </a:p>
                  </a:txBody>
                  <a:tcPr/>
                </a:tc>
                <a:tc>
                  <a:txBody>
                    <a:bodyPr/>
                    <a:lstStyle/>
                    <a:p>
                      <a:pPr algn="just">
                        <a:spcAft>
                          <a:spcPts val="0"/>
                        </a:spcAft>
                      </a:pPr>
                      <a:r>
                        <a:rPr lang="en-US" sz="900" b="1" dirty="0">
                          <a:latin typeface="Times New Roman"/>
                        </a:rPr>
                        <a:t>TRAINING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432">
                <a:tc vMerge="1">
                  <a:txBody>
                    <a:bodyPr/>
                    <a:lstStyle/>
                    <a:p>
                      <a:endParaRPr lang="tr-TR"/>
                    </a:p>
                  </a:txBody>
                  <a:tcPr/>
                </a:tc>
                <a:tc>
                  <a:txBody>
                    <a:bodyPr/>
                    <a:lstStyle/>
                    <a:p>
                      <a:pPr algn="just">
                        <a:spcAft>
                          <a:spcPts val="0"/>
                        </a:spcAft>
                      </a:pPr>
                      <a:r>
                        <a:rPr lang="en-US" sz="900" b="1" dirty="0">
                          <a:latin typeface="Times New Roman"/>
                        </a:rPr>
                        <a:t>LOGISTICS SUPPORT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6432">
                <a:tc vMerge="1">
                  <a:txBody>
                    <a:bodyPr/>
                    <a:lstStyle/>
                    <a:p>
                      <a:endParaRPr lang="tr-TR"/>
                    </a:p>
                  </a:txBody>
                  <a:tcPr/>
                </a:tc>
                <a:tc>
                  <a:txBody>
                    <a:bodyPr/>
                    <a:lstStyle/>
                    <a:p>
                      <a:pPr algn="just">
                        <a:spcAft>
                          <a:spcPts val="0"/>
                        </a:spcAft>
                      </a:pPr>
                      <a:r>
                        <a:rPr lang="en-US" sz="900" b="1" dirty="0">
                          <a:solidFill>
                            <a:srgbClr val="FF0000"/>
                          </a:solidFill>
                          <a:latin typeface="Times New Roman"/>
                        </a:rPr>
                        <a:t>TACTICAL DIVISION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486">
                <a:tc rowSpan="6">
                  <a:txBody>
                    <a:bodyPr/>
                    <a:lstStyle/>
                    <a:p>
                      <a:pPr algn="ctr">
                        <a:spcAft>
                          <a:spcPts val="0"/>
                        </a:spcAft>
                      </a:pPr>
                      <a:endParaRPr lang="en-US" sz="900" dirty="0">
                        <a:latin typeface="Times New Roman"/>
                        <a:ea typeface="Times New Roman"/>
                        <a:cs typeface="Times New Roman"/>
                      </a:endParaRPr>
                    </a:p>
                    <a:p>
                      <a:pPr algn="ctr">
                        <a:spcAft>
                          <a:spcPts val="0"/>
                        </a:spcAft>
                      </a:pPr>
                      <a:endParaRPr lang="en-US" sz="900" b="1" dirty="0">
                        <a:latin typeface="Times New Roman"/>
                        <a:ea typeface="Times New Roman"/>
                        <a:cs typeface="Times New Roman"/>
                      </a:endParaRPr>
                    </a:p>
                    <a:p>
                      <a:pPr algn="ctr">
                        <a:spcAft>
                          <a:spcPts val="0"/>
                        </a:spcAft>
                      </a:pPr>
                      <a:r>
                        <a:rPr lang="en-US" sz="900" b="1" dirty="0">
                          <a:latin typeface="Times New Roman"/>
                        </a:rPr>
                        <a:t>NAVAL FORCES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b="1" dirty="0">
                          <a:latin typeface="Times New Roman"/>
                        </a:rPr>
                        <a:t>NAVY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3</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4486">
                <a:tc vMerge="1">
                  <a:txBody>
                    <a:bodyPr/>
                    <a:lstStyle/>
                    <a:p>
                      <a:endParaRPr lang="tr-TR"/>
                    </a:p>
                  </a:txBody>
                  <a:tcPr/>
                </a:tc>
                <a:tc>
                  <a:txBody>
                    <a:bodyPr/>
                    <a:lstStyle/>
                    <a:p>
                      <a:pPr algn="just">
                        <a:spcAft>
                          <a:spcPts val="0"/>
                        </a:spcAft>
                      </a:pPr>
                      <a:r>
                        <a:rPr lang="en-US" sz="900" b="1" dirty="0">
                          <a:solidFill>
                            <a:srgbClr val="FF0000"/>
                          </a:solidFill>
                          <a:latin typeface="Times New Roman"/>
                        </a:rPr>
                        <a:t>FLEET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2</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4</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6432">
                <a:tc vMerge="1">
                  <a:txBody>
                    <a:bodyPr/>
                    <a:lstStyle/>
                    <a:p>
                      <a:endParaRPr lang="tr-TR"/>
                    </a:p>
                  </a:txBody>
                  <a:tcPr/>
                </a:tc>
                <a:tc>
                  <a:txBody>
                    <a:bodyPr/>
                    <a:lstStyle/>
                    <a:p>
                      <a:pPr algn="just">
                        <a:spcAft>
                          <a:spcPts val="0"/>
                        </a:spcAft>
                      </a:pPr>
                      <a:r>
                        <a:rPr lang="en-US" sz="900" b="1" dirty="0">
                          <a:latin typeface="Times New Roman"/>
                        </a:rPr>
                        <a:t>NAVAL BASE AND PORT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4486">
                <a:tc vMerge="1">
                  <a:txBody>
                    <a:bodyPr/>
                    <a:lstStyle/>
                    <a:p>
                      <a:endParaRPr lang="tr-TR"/>
                    </a:p>
                  </a:txBody>
                  <a:tcPr/>
                </a:tc>
                <a:tc>
                  <a:txBody>
                    <a:bodyPr/>
                    <a:lstStyle/>
                    <a:p>
                      <a:pPr algn="just">
                        <a:spcAft>
                          <a:spcPts val="0"/>
                        </a:spcAft>
                      </a:pPr>
                      <a:r>
                        <a:rPr lang="en-US" sz="900" b="1" dirty="0">
                          <a:latin typeface="Times New Roman"/>
                        </a:rPr>
                        <a:t>STRAIT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2</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6432">
                <a:tc vMerge="1">
                  <a:txBody>
                    <a:bodyPr/>
                    <a:lstStyle/>
                    <a:p>
                      <a:endParaRPr lang="tr-TR"/>
                    </a:p>
                  </a:txBody>
                  <a:tcPr/>
                </a:tc>
                <a:tc>
                  <a:txBody>
                    <a:bodyPr/>
                    <a:lstStyle/>
                    <a:p>
                      <a:pPr algn="just">
                        <a:spcAft>
                          <a:spcPts val="0"/>
                        </a:spcAft>
                      </a:pPr>
                      <a:r>
                        <a:rPr lang="en-US" sz="900" b="1" dirty="0">
                          <a:latin typeface="Times New Roman"/>
                        </a:rPr>
                        <a:t>LOGISTICS SUPPORT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44486">
                <a:tc vMerge="1">
                  <a:txBody>
                    <a:bodyPr/>
                    <a:lstStyle/>
                    <a:p>
                      <a:endParaRPr lang="tr-TR"/>
                    </a:p>
                  </a:txBody>
                  <a:tcPr/>
                </a:tc>
                <a:tc>
                  <a:txBody>
                    <a:bodyPr/>
                    <a:lstStyle/>
                    <a:p>
                      <a:pPr algn="just">
                        <a:spcAft>
                          <a:spcPts val="0"/>
                        </a:spcAft>
                      </a:pPr>
                      <a:r>
                        <a:rPr lang="en-US" sz="900" b="1" dirty="0">
                          <a:latin typeface="Times New Roman"/>
                        </a:rPr>
                        <a:t>NAVAL TRAINING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4</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6432">
                <a:tc rowSpan="6">
                  <a:txBody>
                    <a:bodyPr/>
                    <a:lstStyle/>
                    <a:p>
                      <a:pPr algn="ctr">
                        <a:spcAft>
                          <a:spcPts val="0"/>
                        </a:spcAft>
                      </a:pPr>
                      <a:endParaRPr lang="en-US" sz="900" dirty="0">
                        <a:latin typeface="Times New Roman"/>
                        <a:ea typeface="Times New Roman"/>
                        <a:cs typeface="Times New Roman"/>
                      </a:endParaRPr>
                    </a:p>
                    <a:p>
                      <a:pPr algn="ctr">
                        <a:spcAft>
                          <a:spcPts val="0"/>
                        </a:spcAft>
                      </a:pPr>
                      <a:endParaRPr lang="en-US" sz="900" b="1" dirty="0">
                        <a:latin typeface="Times New Roman"/>
                        <a:ea typeface="Times New Roman"/>
                        <a:cs typeface="Times New Roman"/>
                      </a:endParaRPr>
                    </a:p>
                    <a:p>
                      <a:pPr algn="ctr">
                        <a:spcAft>
                          <a:spcPts val="0"/>
                        </a:spcAft>
                      </a:pPr>
                      <a:r>
                        <a:rPr lang="en-US" sz="900" b="1" dirty="0">
                          <a:latin typeface="Times New Roman"/>
                        </a:rPr>
                        <a:t>AIR FORCES FORCES</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b="1" dirty="0">
                          <a:solidFill>
                            <a:srgbClr val="FF0000"/>
                          </a:solidFill>
                          <a:latin typeface="Times New Roman"/>
                        </a:rPr>
                        <a:t>STRATEGIC AIR FORCES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44486">
                <a:tc vMerge="1">
                  <a:txBody>
                    <a:bodyPr/>
                    <a:lstStyle/>
                    <a:p>
                      <a:endParaRPr lang="tr-TR"/>
                    </a:p>
                  </a:txBody>
                  <a:tcPr/>
                </a:tc>
                <a:tc>
                  <a:txBody>
                    <a:bodyPr/>
                    <a:lstStyle/>
                    <a:p>
                      <a:pPr algn="just">
                        <a:spcAft>
                          <a:spcPts val="0"/>
                        </a:spcAft>
                      </a:pPr>
                      <a:r>
                        <a:rPr lang="en-US" sz="900" b="1" dirty="0">
                          <a:solidFill>
                            <a:srgbClr val="FF0000"/>
                          </a:solidFill>
                          <a:latin typeface="Times New Roman"/>
                        </a:rPr>
                        <a:t>MISSILE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6432">
                <a:tc vMerge="1">
                  <a:txBody>
                    <a:bodyPr/>
                    <a:lstStyle/>
                    <a:p>
                      <a:endParaRPr lang="tr-TR"/>
                    </a:p>
                  </a:txBody>
                  <a:tcPr/>
                </a:tc>
                <a:tc>
                  <a:txBody>
                    <a:bodyPr/>
                    <a:lstStyle/>
                    <a:p>
                      <a:pPr algn="just">
                        <a:spcAft>
                          <a:spcPts val="0"/>
                        </a:spcAft>
                      </a:pPr>
                      <a:r>
                        <a:rPr lang="en-US" sz="900" b="1" dirty="0">
                          <a:solidFill>
                            <a:srgbClr val="FF0000"/>
                          </a:solidFill>
                          <a:latin typeface="Times New Roman"/>
                        </a:rPr>
                        <a:t>TACTICAL AIR FORCES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6432">
                <a:tc vMerge="1">
                  <a:txBody>
                    <a:bodyPr/>
                    <a:lstStyle/>
                    <a:p>
                      <a:endParaRPr lang="tr-TR"/>
                    </a:p>
                  </a:txBody>
                  <a:tcPr/>
                </a:tc>
                <a:tc>
                  <a:txBody>
                    <a:bodyPr/>
                    <a:lstStyle/>
                    <a:p>
                      <a:pPr algn="just">
                        <a:spcAft>
                          <a:spcPts val="0"/>
                        </a:spcAft>
                      </a:pPr>
                      <a:r>
                        <a:rPr lang="en-US" sz="900" b="1" dirty="0">
                          <a:latin typeface="Times New Roman"/>
                        </a:rPr>
                        <a:t>LOGISTICS SUPPORT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36432">
                <a:tc vMerge="1">
                  <a:txBody>
                    <a:bodyPr/>
                    <a:lstStyle/>
                    <a:p>
                      <a:endParaRPr lang="tr-TR"/>
                    </a:p>
                  </a:txBody>
                  <a:tcPr/>
                </a:tc>
                <a:tc>
                  <a:txBody>
                    <a:bodyPr/>
                    <a:lstStyle/>
                    <a:p>
                      <a:pPr algn="just">
                        <a:spcAft>
                          <a:spcPts val="0"/>
                        </a:spcAft>
                      </a:pPr>
                      <a:r>
                        <a:rPr lang="en-US" sz="900" b="1" dirty="0">
                          <a:latin typeface="Times New Roman"/>
                        </a:rPr>
                        <a:t>AIR BASE AND AIRPORT BASE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44486">
                <a:tc vMerge="1">
                  <a:txBody>
                    <a:bodyPr/>
                    <a:lstStyle/>
                    <a:p>
                      <a:endParaRPr lang="tr-TR"/>
                    </a:p>
                  </a:txBody>
                  <a:tcPr/>
                </a:tc>
                <a:tc>
                  <a:txBody>
                    <a:bodyPr/>
                    <a:lstStyle/>
                    <a:p>
                      <a:pPr algn="just">
                        <a:spcAft>
                          <a:spcPts val="0"/>
                        </a:spcAft>
                      </a:pPr>
                      <a:r>
                        <a:rPr lang="en-US" sz="900" b="1" dirty="0">
                          <a:latin typeface="Times New Roman"/>
                        </a:rPr>
                        <a:t>TRAINING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44486">
                <a:tc rowSpan="4">
                  <a:txBody>
                    <a:bodyPr/>
                    <a:lstStyle/>
                    <a:p>
                      <a:pPr>
                        <a:spcAft>
                          <a:spcPts val="0"/>
                        </a:spcAft>
                      </a:pPr>
                      <a:endParaRPr lang="en-US" sz="900" dirty="0">
                        <a:latin typeface="Times New Roman"/>
                        <a:ea typeface="Times New Roman"/>
                        <a:cs typeface="Times New Roman"/>
                      </a:endParaRPr>
                    </a:p>
                    <a:p>
                      <a:pPr algn="ctr">
                        <a:spcAft>
                          <a:spcPts val="0"/>
                        </a:spcAft>
                      </a:pPr>
                      <a:r>
                        <a:rPr lang="en-US" sz="900" b="1" dirty="0">
                          <a:latin typeface="Times New Roman"/>
                        </a:rPr>
                        <a:t>AIR DEFENSE</a:t>
                      </a:r>
                      <a:r>
                        <a:rPr sz="900"/>
                        <a:t> </a:t>
                      </a:r>
                      <a:r>
                        <a:rPr lang="en-US" sz="900" b="1" dirty="0">
                          <a:latin typeface="Times New Roman"/>
                        </a:rPr>
                        <a:t>FORCES</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b="1" dirty="0">
                          <a:latin typeface="Times New Roman"/>
                        </a:rPr>
                        <a:t>RADAR BASE COMMANDS</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6432">
                <a:tc vMerge="1">
                  <a:txBody>
                    <a:bodyPr/>
                    <a:lstStyle/>
                    <a:p>
                      <a:endParaRPr lang="tr-TR"/>
                    </a:p>
                  </a:txBody>
                  <a:tcPr/>
                </a:tc>
                <a:tc>
                  <a:txBody>
                    <a:bodyPr/>
                    <a:lstStyle/>
                    <a:p>
                      <a:pPr algn="just">
                        <a:spcAft>
                          <a:spcPts val="0"/>
                        </a:spcAft>
                      </a:pPr>
                      <a:r>
                        <a:rPr lang="en-US" sz="900" b="1" dirty="0">
                          <a:latin typeface="Times New Roman"/>
                        </a:rPr>
                        <a:t>AIR AND MISSILE DEFENSE COMMANDS</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36432">
                <a:tc vMerge="1">
                  <a:txBody>
                    <a:bodyPr/>
                    <a:lstStyle/>
                    <a:p>
                      <a:endParaRPr lang="tr-TR"/>
                    </a:p>
                  </a:txBody>
                  <a:tcPr/>
                </a:tc>
                <a:tc>
                  <a:txBody>
                    <a:bodyPr/>
                    <a:lstStyle/>
                    <a:p>
                      <a:pPr algn="just">
                        <a:spcAft>
                          <a:spcPts val="0"/>
                        </a:spcAft>
                      </a:pPr>
                      <a:r>
                        <a:rPr lang="en-US" sz="900" b="1" dirty="0">
                          <a:latin typeface="Times New Roman"/>
                        </a:rPr>
                        <a:t>LOGISTICS SUPPORT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44486">
                <a:tc vMerge="1">
                  <a:txBody>
                    <a:bodyPr/>
                    <a:lstStyle/>
                    <a:p>
                      <a:endParaRPr lang="tr-TR"/>
                    </a:p>
                  </a:txBody>
                  <a:tcPr/>
                </a:tc>
                <a:tc>
                  <a:txBody>
                    <a:bodyPr/>
                    <a:lstStyle/>
                    <a:p>
                      <a:pPr algn="just">
                        <a:spcAft>
                          <a:spcPts val="0"/>
                        </a:spcAft>
                      </a:pPr>
                      <a:r>
                        <a:rPr lang="en-US" sz="900" b="1" dirty="0">
                          <a:latin typeface="Times New Roman"/>
                        </a:rPr>
                        <a:t>TRAINING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44486">
                <a:tc rowSpan="4">
                  <a:txBody>
                    <a:bodyPr/>
                    <a:lstStyle/>
                    <a:p>
                      <a:pPr algn="ctr">
                        <a:spcAft>
                          <a:spcPts val="0"/>
                        </a:spcAft>
                      </a:pPr>
                      <a:endParaRPr lang="en-US" sz="900" b="1" dirty="0">
                        <a:latin typeface="Times New Roman"/>
                        <a:ea typeface="Times New Roman"/>
                        <a:cs typeface="Times New Roman"/>
                      </a:endParaRPr>
                    </a:p>
                    <a:p>
                      <a:pPr algn="ctr">
                        <a:spcAft>
                          <a:spcPts val="0"/>
                        </a:spcAft>
                      </a:pPr>
                      <a:r>
                        <a:rPr lang="en-US" sz="900" b="1" dirty="0">
                          <a:latin typeface="Times New Roman"/>
                        </a:rPr>
                        <a:t>CYBER</a:t>
                      </a:r>
                      <a:r>
                        <a:rPr sz="900"/>
                        <a:t> </a:t>
                      </a:r>
                      <a:r>
                        <a:rPr lang="en-US" sz="900" b="1" dirty="0">
                          <a:latin typeface="Times New Roman"/>
                        </a:rPr>
                        <a:t>ELECTRONIC</a:t>
                      </a:r>
                      <a:endParaRPr lang="en-US" sz="900" dirty="0">
                        <a:latin typeface="Times New Roman"/>
                        <a:ea typeface="Times New Roman"/>
                        <a:cs typeface="Times New Roman"/>
                      </a:endParaRPr>
                    </a:p>
                    <a:p>
                      <a:pPr algn="ctr">
                        <a:spcAft>
                          <a:spcPts val="0"/>
                        </a:spcAft>
                      </a:pPr>
                      <a:r>
                        <a:rPr lang="en-US" sz="900" b="1" dirty="0">
                          <a:latin typeface="Times New Roman"/>
                        </a:rPr>
                        <a:t>SECURITY</a:t>
                      </a:r>
                      <a:r>
                        <a:rPr sz="900"/>
                        <a:t> </a:t>
                      </a:r>
                      <a:r>
                        <a:rPr lang="en-US" sz="900" b="1" dirty="0">
                          <a:latin typeface="Times New Roman"/>
                        </a:rPr>
                        <a:t>FORCES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900" b="1" dirty="0">
                          <a:latin typeface="Times New Roman"/>
                        </a:rPr>
                        <a:t>CYBER SECURITY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36432">
                <a:tc vMerge="1">
                  <a:txBody>
                    <a:bodyPr/>
                    <a:lstStyle/>
                    <a:p>
                      <a:endParaRPr lang="tr-TR"/>
                    </a:p>
                  </a:txBody>
                  <a:tcPr/>
                </a:tc>
                <a:tc>
                  <a:txBody>
                    <a:bodyPr/>
                    <a:lstStyle/>
                    <a:p>
                      <a:pPr>
                        <a:spcAft>
                          <a:spcPts val="0"/>
                        </a:spcAft>
                      </a:pPr>
                      <a:r>
                        <a:rPr lang="en-US" sz="900" b="1" dirty="0">
                          <a:latin typeface="Times New Roman"/>
                        </a:rPr>
                        <a:t>ELECTRONIC WARFARE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36432">
                <a:tc vMerge="1">
                  <a:txBody>
                    <a:bodyPr/>
                    <a:lstStyle/>
                    <a:p>
                      <a:endParaRPr lang="tr-TR"/>
                    </a:p>
                  </a:txBody>
                  <a:tcPr/>
                </a:tc>
                <a:tc>
                  <a:txBody>
                    <a:bodyPr/>
                    <a:lstStyle/>
                    <a:p>
                      <a:pPr algn="just">
                        <a:spcAft>
                          <a:spcPts val="0"/>
                        </a:spcAft>
                      </a:pPr>
                      <a:r>
                        <a:rPr lang="en-US" sz="900" b="1" dirty="0">
                          <a:latin typeface="Times New Roman"/>
                        </a:rPr>
                        <a:t>LOGISTICS SUPPORT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643621">
                <a:tc vMerge="1">
                  <a:txBody>
                    <a:bodyPr/>
                    <a:lstStyle/>
                    <a:p>
                      <a:endParaRPr lang="tr-TR"/>
                    </a:p>
                  </a:txBody>
                  <a:tcPr/>
                </a:tc>
                <a:tc>
                  <a:txBody>
                    <a:bodyPr/>
                    <a:lstStyle/>
                    <a:p>
                      <a:pPr algn="just">
                        <a:spcAft>
                          <a:spcPts val="0"/>
                        </a:spcAft>
                      </a:pPr>
                      <a:r>
                        <a:rPr lang="en-US" sz="900" b="1" dirty="0">
                          <a:latin typeface="Times New Roman"/>
                        </a:rPr>
                        <a:t>TRAINING COMMAND</a:t>
                      </a:r>
                      <a:endParaRPr lang="en-US"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solidFill>
                            <a:srgbClr val="FF0000"/>
                          </a:solidFill>
                          <a:latin typeface="Times New Roman"/>
                        </a:rPr>
                        <a:t>9</a:t>
                      </a:r>
                      <a:endParaRPr lang="en-US" sz="9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332656"/>
            <a:ext cx="7659960" cy="1080120"/>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dirty="0">
                <a:solidFill>
                  <a:schemeClr val="tx1"/>
                </a:solidFill>
                <a:latin typeface="Algerian" pitchFamily="82" charset="0"/>
              </a:rPr>
              <a:t>5. INTERNATIONAL ASSAM </a:t>
            </a:r>
            <a:br/>
            <a:r>
              <a:rPr lang="en-US" b="1" dirty="0">
                <a:solidFill>
                  <a:schemeClr val="tx1"/>
                </a:solidFill>
                <a:latin typeface="Algerian" pitchFamily="82" charset="0"/>
              </a:rPr>
              <a:t>ISLAMIC UNION CONGRESS </a:t>
            </a:r>
            <a:endParaRPr lang="en-US" dirty="0"/>
          </a:p>
        </p:txBody>
      </p:sp>
      <p:sp>
        <p:nvSpPr>
          <p:cNvPr id="3" name="2 İçerik Yer Tutucusu"/>
          <p:cNvSpPr>
            <a:spLocks noGrp="1"/>
          </p:cNvSpPr>
          <p:nvPr>
            <p:ph idx="1"/>
          </p:nvPr>
        </p:nvSpPr>
        <p:spPr>
          <a:xfrm>
            <a:off x="228600" y="1523720"/>
            <a:ext cx="8686800" cy="5256584"/>
          </a:xfrm>
        </p:spPr>
        <p:style>
          <a:lnRef idx="2">
            <a:schemeClr val="dk1"/>
          </a:lnRef>
          <a:fillRef idx="1">
            <a:schemeClr val="lt1"/>
          </a:fillRef>
          <a:effectRef idx="0">
            <a:schemeClr val="dk1"/>
          </a:effectRef>
          <a:fontRef idx="minor">
            <a:schemeClr val="dk1"/>
          </a:fontRef>
        </p:style>
        <p:txBody>
          <a:bodyPr>
            <a:noAutofit/>
          </a:bodyPr>
          <a:lstStyle/>
          <a:p>
            <a:pPr algn="ctr">
              <a:buNone/>
            </a:pPr>
            <a:r>
              <a:rPr lang="en-US" sz="2200" b="1" dirty="0">
                <a:latin typeface="Times New Roman" pitchFamily="18" charset="0"/>
              </a:rPr>
              <a:t>JOINT OPERATION COMMAND</a:t>
            </a:r>
            <a:r>
              <a:rPr lang="en-US" sz="2200" dirty="0"/>
              <a:t>                  </a:t>
            </a:r>
          </a:p>
          <a:p>
            <a:pPr algn="ctr">
              <a:buNone/>
            </a:pPr>
            <a:r>
              <a:rPr lang="en-US" sz="2200" dirty="0">
                <a:latin typeface="Times New Roman" pitchFamily="18" charset="0"/>
              </a:rPr>
              <a:t> Given to the Operational Control of JOINT OPERATION COMMAND and Deployed at the Centers of National States:</a:t>
            </a:r>
          </a:p>
          <a:p>
            <a:pPr lvl="0"/>
            <a:r>
              <a:rPr lang="en-US" sz="2200" b="1" dirty="0">
                <a:latin typeface="Times New Roman" pitchFamily="18" charset="0"/>
              </a:rPr>
              <a:t> AS COMBAT AND COMBAT SUPPORT UNIT;</a:t>
            </a:r>
            <a:endParaRPr lang="en-US" sz="2200" dirty="0">
              <a:latin typeface="Times New Roman" pitchFamily="18" charset="0"/>
              <a:cs typeface="Times New Roman" pitchFamily="18" charset="0"/>
            </a:endParaRPr>
          </a:p>
          <a:p>
            <a:pPr lvl="0"/>
            <a:r>
              <a:rPr lang="en-US" sz="2200" dirty="0">
                <a:latin typeface="Times New Roman" pitchFamily="18" charset="0"/>
              </a:rPr>
              <a:t>It is envisaged that </a:t>
            </a:r>
            <a:r>
              <a:rPr lang="en-US" sz="2200" b="1" dirty="0">
                <a:latin typeface="Times New Roman" pitchFamily="18" charset="0"/>
              </a:rPr>
              <a:t>36 Corps</a:t>
            </a:r>
            <a:r>
              <a:rPr lang="en-US" sz="2200" dirty="0">
                <a:latin typeface="Times New Roman" pitchFamily="18" charset="0"/>
              </a:rPr>
              <a:t> Command in Land Forces,</a:t>
            </a:r>
          </a:p>
          <a:p>
            <a:pPr lvl="0"/>
            <a:r>
              <a:rPr lang="en-US" sz="2200" dirty="0">
                <a:latin typeface="Times New Roman" pitchFamily="18" charset="0"/>
              </a:rPr>
              <a:t>In Naval Forces: </a:t>
            </a:r>
            <a:r>
              <a:rPr lang="en-US" sz="2200" b="1" dirty="0">
                <a:latin typeface="Times New Roman" pitchFamily="18" charset="0"/>
              </a:rPr>
              <a:t>Three Navy, Three Fleet and Three Straits Commands,</a:t>
            </a:r>
          </a:p>
          <a:p>
            <a:pPr lvl="0"/>
            <a:r>
              <a:rPr lang="en-US" sz="2200" dirty="0">
                <a:latin typeface="Times New Roman" pitchFamily="18" charset="0"/>
              </a:rPr>
              <a:t>In Air Forces; </a:t>
            </a:r>
            <a:r>
              <a:rPr lang="en-US" sz="2200" b="1" dirty="0">
                <a:latin typeface="Times New Roman" pitchFamily="18" charset="0"/>
              </a:rPr>
              <a:t>9 Strategic, 9 Tactical Air Forces Commands and 9 Missile Command,</a:t>
            </a:r>
            <a:endParaRPr lang="en-US" sz="2200" dirty="0">
              <a:latin typeface="Times New Roman" pitchFamily="18" charset="0"/>
              <a:cs typeface="Times New Roman" pitchFamily="18" charset="0"/>
            </a:endParaRPr>
          </a:p>
          <a:p>
            <a:pPr lvl="0"/>
            <a:r>
              <a:rPr lang="en-US" sz="2200" dirty="0">
                <a:latin typeface="Times New Roman" pitchFamily="18" charset="0"/>
              </a:rPr>
              <a:t>In Air Defense Command; </a:t>
            </a:r>
            <a:r>
              <a:rPr lang="en-US" sz="2200" b="1" dirty="0">
                <a:latin typeface="Times New Roman" pitchFamily="18" charset="0"/>
              </a:rPr>
              <a:t>9 Radar Base Command and 9 Air and Missile Defense Command,</a:t>
            </a:r>
            <a:endParaRPr lang="en-US" sz="2200" dirty="0">
              <a:latin typeface="Times New Roman" pitchFamily="18" charset="0"/>
              <a:cs typeface="Times New Roman" pitchFamily="18" charset="0"/>
            </a:endParaRPr>
          </a:p>
          <a:p>
            <a:pPr lvl="0"/>
            <a:r>
              <a:rPr lang="en-US" sz="2200" dirty="0">
                <a:latin typeface="Times New Roman" pitchFamily="18" charset="0"/>
              </a:rPr>
              <a:t>In Cyber and Electronic Security Command; </a:t>
            </a:r>
            <a:r>
              <a:rPr lang="en-US" sz="2200" b="1" dirty="0">
                <a:latin typeface="Times New Roman" pitchFamily="18" charset="0"/>
              </a:rPr>
              <a:t>9 Cyber Security and 9 Electronic Warfare Command,</a:t>
            </a:r>
            <a:endParaRPr lang="en-US" sz="2200" dirty="0">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en-US"/>
              <a:t>www.assam.org.tr</a:t>
            </a:r>
            <a:endParaRPr lang="en-US" dirty="0"/>
          </a:p>
        </p:txBody>
      </p:sp>
      <p:sp>
        <p:nvSpPr>
          <p:cNvPr id="5" name="4 Slayt Numarası Yer Tutucusu"/>
          <p:cNvSpPr>
            <a:spLocks noGrp="1"/>
          </p:cNvSpPr>
          <p:nvPr>
            <p:ph type="sldNum" sz="quarter" idx="12"/>
          </p:nvPr>
        </p:nvSpPr>
        <p:spPr>
          <a:xfrm>
            <a:off x="8151056" y="6401900"/>
            <a:ext cx="758952" cy="246888"/>
          </a:xfrm>
        </p:spPr>
        <p:txBody>
          <a:bodyPr/>
          <a:lstStyle/>
          <a:p>
            <a:fld id="{104E1C14-2131-4B5C-9C53-C8048D1D5B52}" type="slidenum">
              <a:rPr lang="tr-TR"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dirty="0">
                <a:solidFill>
                  <a:schemeClr val="tx1"/>
                </a:solidFill>
                <a:latin typeface="Algerian" pitchFamily="82" charset="0"/>
              </a:rPr>
              <a:t>5. INTERNATIONAL ASSAM </a:t>
            </a:r>
            <a:br/>
            <a:r>
              <a:rPr lang="en-US" b="1" dirty="0">
                <a:solidFill>
                  <a:schemeClr val="tx1"/>
                </a:solidFill>
                <a:latin typeface="Algerian" pitchFamily="82" charset="0"/>
              </a:rPr>
              <a:t>ISLAMIC UNION CONGRESS </a:t>
            </a:r>
            <a:endParaRPr lang="en-US" dirty="0"/>
          </a:p>
        </p:txBody>
      </p:sp>
      <p:sp>
        <p:nvSpPr>
          <p:cNvPr id="3" name="2 İçerik Yer Tutucusu"/>
          <p:cNvSpPr>
            <a:spLocks noGrp="1"/>
          </p:cNvSpPr>
          <p:nvPr>
            <p:ph idx="1"/>
          </p:nvPr>
        </p:nvSpPr>
        <p:spPr>
          <a:xfrm>
            <a:off x="179512" y="1554162"/>
            <a:ext cx="8812088" cy="5115198"/>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buNone/>
            </a:pPr>
            <a:r>
              <a:rPr lang="en-US" dirty="0"/>
              <a:t>Given to the Operational Control of </a:t>
            </a:r>
            <a:r>
              <a:rPr lang="en-US" b="1" dirty="0">
                <a:latin typeface="Times New Roman" pitchFamily="18" charset="0"/>
              </a:rPr>
              <a:t>JOINT OPERATION COMMANDS</a:t>
            </a:r>
            <a:r>
              <a:rPr lang="en-US" dirty="0"/>
              <a:t> and Deployed at the Centers of National States:</a:t>
            </a:r>
          </a:p>
          <a:p>
            <a:pPr lvl="0"/>
            <a:r>
              <a:rPr lang="en-US" b="1" dirty="0">
                <a:latin typeface="Times New Roman" pitchFamily="18" charset="0"/>
              </a:rPr>
              <a:t>As Also Combat Service Support Unit;</a:t>
            </a:r>
            <a:endParaRPr lang="en-US" dirty="0">
              <a:latin typeface="Times New Roman" pitchFamily="18" charset="0"/>
              <a:cs typeface="Times New Roman" pitchFamily="18" charset="0"/>
            </a:endParaRPr>
          </a:p>
          <a:p>
            <a:pPr lvl="0"/>
            <a:r>
              <a:rPr lang="en-US" b="1" dirty="0">
                <a:latin typeface="Times New Roman" pitchFamily="18" charset="0"/>
              </a:rPr>
              <a:t>9 Logistics Support Command for each</a:t>
            </a:r>
            <a:r>
              <a:rPr lang="en-US" dirty="0">
                <a:latin typeface="Times New Roman" pitchFamily="18" charset="0"/>
              </a:rPr>
              <a:t> of the Land, Navy, Air, Air and Missile Defense and Cyber and Electronic Force Commands,</a:t>
            </a:r>
          </a:p>
          <a:p>
            <a:pPr lvl="0"/>
            <a:r>
              <a:rPr lang="en-US" b="1" dirty="0">
                <a:latin typeface="Times New Roman" pitchFamily="18" charset="0"/>
              </a:rPr>
              <a:t>Nine Training Commands</a:t>
            </a:r>
            <a:r>
              <a:rPr lang="en-US" dirty="0">
                <a:latin typeface="Times New Roman" pitchFamily="18" charset="0"/>
              </a:rPr>
              <a:t> for each of the Force Commands other than the Naval Forces, and </a:t>
            </a:r>
            <a:r>
              <a:rPr lang="en-US" b="1" dirty="0">
                <a:latin typeface="Times New Roman" pitchFamily="18" charset="0"/>
              </a:rPr>
              <a:t>four Training Commands</a:t>
            </a:r>
            <a:r>
              <a:rPr lang="en-US" dirty="0">
                <a:latin typeface="Times New Roman" pitchFamily="18" charset="0"/>
              </a:rPr>
              <a:t> for the Naval Forces, at the Naval Forces Command, </a:t>
            </a:r>
          </a:p>
          <a:p>
            <a:pPr lvl="0"/>
            <a:r>
              <a:rPr lang="en-US" dirty="0">
                <a:latin typeface="Times New Roman" pitchFamily="18" charset="0"/>
              </a:rPr>
              <a:t>It is envisaged to establish nine Base and Port Commands and Nine Base and Air Base Commands under the Air Force Command. </a:t>
            </a:r>
            <a:endParaRPr lang="en-US" dirty="0"/>
          </a:p>
          <a:p>
            <a:pPr>
              <a:buNone/>
            </a:pPr>
            <a:endParaRPr lang="en-US" dirty="0"/>
          </a:p>
        </p:txBody>
      </p:sp>
      <p:sp>
        <p:nvSpPr>
          <p:cNvPr id="4" name="3 Altbilgi Yer Tutucusu"/>
          <p:cNvSpPr>
            <a:spLocks noGrp="1"/>
          </p:cNvSpPr>
          <p:nvPr>
            <p:ph type="ftr" sz="quarter" idx="11"/>
          </p:nvPr>
        </p:nvSpPr>
        <p:spPr/>
        <p:txBody>
          <a:bodyPr/>
          <a:lstStyle/>
          <a:p>
            <a:r>
              <a:rPr lang="en-US"/>
              <a:t>www.assam.org.tr</a:t>
            </a:r>
            <a:endParaRPr lang="en-US"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dirty="0">
                <a:solidFill>
                  <a:schemeClr val="tx1"/>
                </a:solidFill>
                <a:latin typeface="Algerian" pitchFamily="82" charset="0"/>
              </a:rPr>
              <a:t>5. INTERNATIONAL ASSAM </a:t>
            </a:r>
            <a:br/>
            <a:r>
              <a:rPr lang="en-US" b="1" dirty="0">
                <a:solidFill>
                  <a:schemeClr val="tx1"/>
                </a:solidFill>
                <a:latin typeface="Algerian" pitchFamily="82" charset="0"/>
              </a:rPr>
              <a:t>ISLAMIC UNION CONGRESS </a:t>
            </a:r>
            <a:endParaRPr lang="en-US" dirty="0"/>
          </a:p>
        </p:txBody>
      </p:sp>
      <p:sp>
        <p:nvSpPr>
          <p:cNvPr id="3" name="2 İçerik Yer Tutucusu"/>
          <p:cNvSpPr>
            <a:spLocks noGrp="1"/>
          </p:cNvSpPr>
          <p:nvPr>
            <p:ph idx="1"/>
          </p:nvPr>
        </p:nvSpPr>
        <p:spPr>
          <a:xfrm>
            <a:off x="304800" y="1554162"/>
            <a:ext cx="8686800" cy="5115198"/>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ctr">
              <a:buNone/>
            </a:pPr>
            <a:r>
              <a:rPr lang="en-US"/>
              <a:t>Given to the Operational Control of </a:t>
            </a:r>
            <a:r>
              <a:rPr lang="en-US" b="1" dirty="0">
                <a:latin typeface="Times New Roman" pitchFamily="18" charset="0"/>
              </a:rPr>
              <a:t>JOINT OPERATION COMMANDS</a:t>
            </a:r>
            <a:r>
              <a:rPr lang="en-US"/>
              <a:t> and Deployed at the Centers of National States:</a:t>
            </a:r>
          </a:p>
          <a:p>
            <a:pPr lvl="0"/>
            <a:r>
              <a:rPr lang="en-US" b="1" dirty="0">
                <a:latin typeface="Times New Roman" pitchFamily="18" charset="0"/>
              </a:rPr>
              <a:t>FORCES, INSTITUTIONS AND UNITS AFFILIATED TO THE JOINT OPERATION COMMAND IN FEDERAL ZONES</a:t>
            </a:r>
            <a:endParaRPr lang="en-US" dirty="0">
              <a:latin typeface="Times New Roman" pitchFamily="18" charset="0"/>
              <a:cs typeface="Times New Roman" pitchFamily="18" charset="0"/>
            </a:endParaRPr>
          </a:p>
          <a:p>
            <a:r>
              <a:rPr lang="en-US" dirty="0">
                <a:latin typeface="Times New Roman" pitchFamily="18" charset="0"/>
              </a:rPr>
              <a:t>The Combat, Combat Support, Combat Service Support Commands and their affiliates in each                                       </a:t>
            </a:r>
            <a:r>
              <a:rPr lang="en-US" b="1" dirty="0">
                <a:latin typeface="Times New Roman" pitchFamily="18" charset="0"/>
              </a:rPr>
              <a:t>Regional Federation's Geography should be assigned to the Operational Control of the Joint Operation Commands of the Regional Islamic Federations</a:t>
            </a:r>
            <a:endParaRPr lang="en-US" dirty="0">
              <a:latin typeface="Times New Roman" pitchFamily="18" charset="0"/>
              <a:cs typeface="Times New Roman" pitchFamily="18" charset="0"/>
            </a:endParaRPr>
          </a:p>
          <a:p>
            <a:pPr>
              <a:buNone/>
            </a:pPr>
            <a:endParaRPr lang="en-US" dirty="0"/>
          </a:p>
        </p:txBody>
      </p:sp>
      <p:sp>
        <p:nvSpPr>
          <p:cNvPr id="4" name="3 Altbilgi Yer Tutucusu"/>
          <p:cNvSpPr>
            <a:spLocks noGrp="1"/>
          </p:cNvSpPr>
          <p:nvPr>
            <p:ph type="ftr" sz="quarter" idx="11"/>
          </p:nvPr>
        </p:nvSpPr>
        <p:spPr/>
        <p:txBody>
          <a:bodyPr/>
          <a:lstStyle/>
          <a:p>
            <a:r>
              <a:rPr lang="en-US"/>
              <a:t>www.assam.org.tr</a:t>
            </a:r>
            <a:endParaRPr lang="en-US"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dirty="0">
                <a:solidFill>
                  <a:schemeClr val="tx1"/>
                </a:solidFill>
                <a:latin typeface="Algerian" pitchFamily="82" charset="0"/>
              </a:rPr>
              <a:t>5. INTERNATIONAL ASSAM </a:t>
            </a:r>
            <a:br/>
            <a:r>
              <a:rPr lang="en-US" b="1" dirty="0">
                <a:solidFill>
                  <a:schemeClr val="tx1"/>
                </a:solidFill>
                <a:latin typeface="Algerian" pitchFamily="82" charset="0"/>
              </a:rPr>
              <a:t>ISLAMIC UNION CONGRESS </a:t>
            </a:r>
            <a:endParaRPr lang="en-US" dirty="0"/>
          </a:p>
        </p:txBody>
      </p:sp>
      <p:sp>
        <p:nvSpPr>
          <p:cNvPr id="4" name="3 Altbilgi Yer Tutucusu"/>
          <p:cNvSpPr>
            <a:spLocks noGrp="1"/>
          </p:cNvSpPr>
          <p:nvPr>
            <p:ph type="ftr" sz="quarter" idx="11"/>
          </p:nvPr>
        </p:nvSpPr>
        <p:spPr/>
        <p:txBody>
          <a:bodyPr/>
          <a:lstStyle/>
          <a:p>
            <a:r>
              <a:rPr lang="en-US"/>
              <a:t>www.assam.org.tr</a:t>
            </a:r>
            <a:endParaRPr lang="en-US"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49</a:t>
            </a:fld>
            <a:endParaRPr lang="en-US" dirty="0"/>
          </a:p>
        </p:txBody>
      </p:sp>
      <p:sp>
        <p:nvSpPr>
          <p:cNvPr id="8" name="2 İçerik Yer Tutucusu">
            <a:extLst>
              <a:ext uri="{FF2B5EF4-FFF2-40B4-BE49-F238E27FC236}">
                <a16:creationId xmlns:a16="http://schemas.microsoft.com/office/drawing/2014/main" id="{FE2F3184-242A-4F5F-A3D4-2E149532AEB7}"/>
              </a:ext>
            </a:extLst>
          </p:cNvPr>
          <p:cNvSpPr txBox="1">
            <a:spLocks/>
          </p:cNvSpPr>
          <p:nvPr/>
        </p:nvSpPr>
        <p:spPr>
          <a:xfrm>
            <a:off x="228600" y="1715394"/>
            <a:ext cx="8686800" cy="4525963"/>
          </a:xfrm>
          <a:prstGeom prst="rect">
            <a:avLst/>
          </a:prstGeom>
        </p:spPr>
        <p:style>
          <a:lnRef idx="2">
            <a:schemeClr val="dk1"/>
          </a:lnRef>
          <a:fillRef idx="1">
            <a:schemeClr val="lt1"/>
          </a:fillRef>
          <a:effectRef idx="0">
            <a:schemeClr val="dk1"/>
          </a:effectRef>
          <a:fontRef idx="minor">
            <a:schemeClr val="dk1"/>
          </a:fontRef>
        </p:style>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dk1"/>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dk1"/>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dk1"/>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dk1"/>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dk1"/>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dk1"/>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dk1"/>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dk1"/>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dk1"/>
                </a:solidFill>
                <a:latin typeface="+mn-lt"/>
                <a:ea typeface="+mn-ea"/>
                <a:cs typeface="+mn-cs"/>
              </a:defRPr>
            </a:lvl9pPr>
          </a:lstStyle>
          <a:p>
            <a:pPr algn="ctr">
              <a:buFont typeface="Wingdings 2"/>
              <a:buNone/>
            </a:pPr>
            <a:r>
              <a:rPr lang="en-US" b="1" dirty="0">
                <a:latin typeface="Times New Roman" pitchFamily="18" charset="0"/>
              </a:rPr>
              <a:t>PROCEDURES AND PRINCIPLES OF THE COMMON FOREIGN POLICY FOR THE ISLAMIC UNION</a:t>
            </a:r>
            <a:endParaRPr lang="en-US" dirty="0">
              <a:latin typeface="Times New Roman" pitchFamily="18" charset="0"/>
              <a:cs typeface="Times New Roman" pitchFamily="18" charset="0"/>
            </a:endParaRPr>
          </a:p>
          <a:p>
            <a:pPr algn="ctr">
              <a:buFont typeface="Wingdings 2"/>
              <a:buNone/>
            </a:pPr>
            <a:r>
              <a:rPr lang="en-US" b="1" dirty="0">
                <a:latin typeface="Times New Roman" pitchFamily="18" charset="0"/>
              </a:rPr>
              <a:t>It will be examined under the title</a:t>
            </a:r>
            <a:r>
              <a:rPr lang="tr-TR" b="1" dirty="0">
                <a:latin typeface="Times New Roman" pitchFamily="18" charset="0"/>
              </a:rPr>
              <a:t> of</a:t>
            </a:r>
          </a:p>
          <a:p>
            <a:pPr algn="ctr">
              <a:buFont typeface="Wingdings 2"/>
              <a:buNone/>
            </a:pPr>
            <a:r>
              <a:rPr lang="en-US" sz="3600" b="1" dirty="0">
                <a:solidFill>
                  <a:srgbClr val="FF0000"/>
                </a:solidFill>
                <a:latin typeface="Times New Roman" pitchFamily="18" charset="0"/>
              </a:rPr>
              <a:t>« FOREIGN POLICY ANALYSIS OF THE ASRICA CONFEDERATION»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bg1"/>
          </a:solidFill>
        </p:spPr>
        <p:txBody>
          <a:bodyPr>
            <a:normAutofit fontScale="90000"/>
          </a:bodyPr>
          <a:lstStyle/>
          <a:p>
            <a:pPr algn="ctr"/>
            <a:r>
              <a:rPr lang="en-US" sz="3200" b="1" dirty="0">
                <a:solidFill>
                  <a:srgbClr val="00B050"/>
                </a:solidFill>
                <a:latin typeface="Algerian" panose="04020705040A02060702" pitchFamily="82" charset="0"/>
              </a:rPr>
              <a:t>GEOPOLITICAL VALUE OF </a:t>
            </a:r>
            <a:br/>
            <a:r>
              <a:rPr lang="en-US" sz="3200" b="1" dirty="0">
                <a:solidFill>
                  <a:srgbClr val="00B050"/>
                </a:solidFill>
                <a:latin typeface="Algerian" panose="04020705040A02060702" pitchFamily="82" charset="0"/>
              </a:rPr>
              <a:t>ISLAMIC GEOGRAPHY </a:t>
            </a:r>
            <a:r>
              <a:rPr lang="en-US" sz="3200" b="1" dirty="0">
                <a:solidFill>
                  <a:srgbClr val="FF0000"/>
                </a:solidFill>
                <a:latin typeface="Algerian" panose="04020705040A02060702" pitchFamily="82" charset="0"/>
              </a:rPr>
              <a:t>(ASRICA)</a:t>
            </a:r>
            <a:endParaRPr lang="en-US" sz="3200" b="1" dirty="0">
              <a:solidFill>
                <a:srgbClr val="00B050"/>
              </a:solidFill>
              <a:latin typeface="Algerian" panose="04020705040A02060702" pitchFamily="82" charset="0"/>
            </a:endParaRPr>
          </a:p>
        </p:txBody>
      </p:sp>
      <p:sp>
        <p:nvSpPr>
          <p:cNvPr id="3" name="İçerik Yer Tutucusu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en-US" b="1" dirty="0">
              <a:solidFill>
                <a:srgbClr val="00B050"/>
              </a:solidFill>
              <a:latin typeface="Algerian" panose="04020705040A02060702" pitchFamily="82" charset="0"/>
            </a:endParaRPr>
          </a:p>
          <a:p>
            <a:pPr marL="0" indent="0" algn="ctr">
              <a:buNone/>
            </a:pPr>
            <a:r>
              <a:rPr lang="en-US" sz="4800" b="1" dirty="0">
                <a:solidFill>
                  <a:srgbClr val="00B050"/>
                </a:solidFill>
                <a:latin typeface="Algerian" panose="04020705040A02060702" pitchFamily="82" charset="0"/>
              </a:rPr>
              <a:t>GEOPOLITICAL VALUE OF</a:t>
            </a:r>
          </a:p>
          <a:p>
            <a:pPr marL="0" indent="0" algn="ctr">
              <a:buNone/>
            </a:pPr>
            <a:r>
              <a:rPr lang="en-US" sz="4800" b="1" dirty="0">
                <a:solidFill>
                  <a:srgbClr val="FF0000"/>
                </a:solidFill>
                <a:latin typeface="Algerian" panose="04020705040A02060702" pitchFamily="82" charset="0"/>
              </a:rPr>
              <a:t>ISLAMIC GEOGRAPHY (ASRICA CONTINENT)</a:t>
            </a:r>
            <a:endParaRPr lang="en-US" sz="4800" dirty="0">
              <a:solidFill>
                <a:srgbClr val="FF0000"/>
              </a:solidFill>
            </a:endParaRPr>
          </a:p>
        </p:txBody>
      </p:sp>
      <p:sp>
        <p:nvSpPr>
          <p:cNvPr id="5" name="Altbilgi Yer Tutucusu 4"/>
          <p:cNvSpPr>
            <a:spLocks noGrp="1"/>
          </p:cNvSpPr>
          <p:nvPr>
            <p:ph type="ftr" sz="quarter" idx="11"/>
          </p:nvPr>
        </p:nvSpPr>
        <p:spPr/>
        <p:txBody>
          <a:bodyPr/>
          <a:lstStyle/>
          <a:p>
            <a:r>
              <a:rPr lang="en-US"/>
              <a:t>www.assam.org.tr</a:t>
            </a:r>
            <a:endParaRPr lang="en-US" dirty="0"/>
          </a:p>
        </p:txBody>
      </p:sp>
      <p:sp>
        <p:nvSpPr>
          <p:cNvPr id="6" name="Slayt Numarası Yer Tutucusu 5"/>
          <p:cNvSpPr>
            <a:spLocks noGrp="1"/>
          </p:cNvSpPr>
          <p:nvPr>
            <p:ph type="sldNum" sz="quarter" idx="12"/>
          </p:nvPr>
        </p:nvSpPr>
        <p:spPr/>
        <p:txBody>
          <a:bodyPr/>
          <a:lstStyle/>
          <a:p>
            <a:fld id="{104E1C14-2131-4B5C-9C53-C8048D1D5B52}" type="slidenum">
              <a:rPr lang="tr-TR" sz="1600" b="1" smtClean="0">
                <a:latin typeface="Times New Roman" pitchFamily="18" charset="0"/>
                <a:cs typeface="Times New Roman" pitchFamily="18" charset="0"/>
              </a:rPr>
              <a:pPr/>
              <a:t>5</a:t>
            </a:fld>
            <a:endParaRPr lang="en-US"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2849208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0"/>
            <a:ext cx="7812360" cy="1412776"/>
          </a:xfrm>
        </p:spPr>
        <p:style>
          <a:lnRef idx="0">
            <a:scrgbClr r="0" g="0" b="0"/>
          </a:lnRef>
          <a:fillRef idx="1002">
            <a:schemeClr val="lt1"/>
          </a:fillRef>
          <a:effectRef idx="0">
            <a:scrgbClr r="0" g="0" b="0"/>
          </a:effectRef>
          <a:fontRef idx="major"/>
        </p:style>
        <p:txBody>
          <a:bodyPr>
            <a:noAutofit/>
          </a:bodyPr>
          <a:lstStyle/>
          <a:p>
            <a:pPr algn="ctr"/>
            <a:r>
              <a:rPr lang="en-US" sz="4400" b="1" dirty="0">
                <a:solidFill>
                  <a:schemeClr val="tx1"/>
                </a:solidFill>
                <a:latin typeface="Algerian" pitchFamily="82" charset="0"/>
              </a:rPr>
              <a:t>5. INTERNATIONAL ASSAM </a:t>
            </a:r>
            <a:br/>
            <a:r>
              <a:rPr lang="en-US" sz="4400" b="1" dirty="0">
                <a:solidFill>
                  <a:schemeClr val="tx1"/>
                </a:solidFill>
                <a:latin typeface="Algerian" pitchFamily="82" charset="0"/>
              </a:rPr>
              <a:t>ISLAMIC UNION CONGRESS </a:t>
            </a:r>
            <a:endParaRPr lang="en-US" sz="4400" dirty="0"/>
          </a:p>
        </p:txBody>
      </p:sp>
      <p:sp>
        <p:nvSpPr>
          <p:cNvPr id="3" name="2 İçerik Yer Tutucusu"/>
          <p:cNvSpPr>
            <a:spLocks noGrp="1"/>
          </p:cNvSpPr>
          <p:nvPr>
            <p:ph idx="1"/>
          </p:nvPr>
        </p:nvSpPr>
        <p:spPr>
          <a:xfrm>
            <a:off x="0" y="1484784"/>
            <a:ext cx="9144000" cy="5373216"/>
          </a:xfr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algn="ctr">
              <a:buNone/>
            </a:pPr>
            <a:r>
              <a:rPr lang="en-US" b="1" dirty="0">
                <a:solidFill>
                  <a:srgbClr val="FF0000"/>
                </a:solidFill>
                <a:latin typeface="Times New Roman" pitchFamily="18" charset="0"/>
              </a:rPr>
              <a:t>AIM OF CONGRESS IS</a:t>
            </a:r>
            <a:r>
              <a:rPr lang="en-US"/>
              <a:t> </a:t>
            </a:r>
            <a:r>
              <a:rPr lang="en-US" b="1" dirty="0">
                <a:latin typeface="Times New Roman" pitchFamily="18" charset="0"/>
              </a:rPr>
              <a:t>Analyzing the relations of the CONFEDERATION </a:t>
            </a:r>
          </a:p>
          <a:p>
            <a:pPr marL="274638" indent="-274638">
              <a:buFont typeface="Wingdings" pitchFamily="2" charset="2"/>
              <a:buChar char="Ø"/>
            </a:pPr>
            <a:r>
              <a:rPr lang="en-US" b="1" dirty="0">
                <a:solidFill>
                  <a:srgbClr val="FF0000"/>
                </a:solidFill>
                <a:latin typeface="Times New Roman" pitchFamily="18" charset="0"/>
              </a:rPr>
              <a:t>with its Neighbors and Global Powers, </a:t>
            </a:r>
          </a:p>
          <a:p>
            <a:pPr marL="274638" indent="-274638">
              <a:buFont typeface="Wingdings" pitchFamily="2" charset="2"/>
              <a:buChar char="Ø"/>
            </a:pPr>
            <a:r>
              <a:rPr lang="en-US" b="1" dirty="0">
                <a:solidFill>
                  <a:srgbClr val="FF0000"/>
                </a:solidFill>
                <a:latin typeface="Times New Roman" pitchFamily="18" charset="0"/>
              </a:rPr>
              <a:t>its rights and interests in Neighboring Geographies, </a:t>
            </a:r>
          </a:p>
          <a:p>
            <a:pPr marL="274638" indent="-274638">
              <a:buFont typeface="Wingdings" pitchFamily="2" charset="2"/>
              <a:buChar char="Ø"/>
            </a:pPr>
            <a:r>
              <a:rPr lang="en-US" b="1" dirty="0">
                <a:solidFill>
                  <a:srgbClr val="FF0000"/>
                </a:solidFill>
                <a:latin typeface="Times New Roman" pitchFamily="18" charset="0"/>
              </a:rPr>
              <a:t>Inland Seas and Oceans, the Diplomatic Network it will Form in the States around the World, </a:t>
            </a:r>
          </a:p>
          <a:p>
            <a:pPr marL="274638" indent="-274638">
              <a:buFont typeface="Wingdings" pitchFamily="2" charset="2"/>
              <a:buChar char="Ø"/>
            </a:pPr>
            <a:r>
              <a:rPr lang="en-US" b="1" dirty="0">
                <a:solidFill>
                  <a:srgbClr val="FF0000"/>
                </a:solidFill>
                <a:latin typeface="Times New Roman" pitchFamily="18" charset="0"/>
              </a:rPr>
              <a:t>the Foreign Representation System in its Center, Federal Regions and National States,</a:t>
            </a:r>
            <a:r>
              <a:rPr lang="en-US" b="1" dirty="0">
                <a:latin typeface="Times New Roman" pitchFamily="18" charset="0"/>
              </a:rPr>
              <a:t> </a:t>
            </a:r>
          </a:p>
          <a:p>
            <a:pPr marL="0" indent="0" algn="ctr">
              <a:buNone/>
            </a:pPr>
            <a:r>
              <a:rPr lang="en-US" b="1" dirty="0">
                <a:latin typeface="Times New Roman" pitchFamily="18" charset="0"/>
              </a:rPr>
              <a:t>AND FINALLY IS TO DETERMINE THE PROCEDURES AND PRINCIPLES OF THE PLANNED FOREIGN POLICY OF CONFEDARATION.</a:t>
            </a:r>
            <a:endParaRPr lang="en-US" dirty="0">
              <a:latin typeface="Times New Roman" pitchFamily="18" charset="0"/>
              <a:cs typeface="Times New Roman" pitchFamily="18" charset="0"/>
            </a:endParaRPr>
          </a:p>
          <a:p>
            <a:pPr>
              <a:buNone/>
            </a:pPr>
            <a:endParaRPr lang="en-US" dirty="0"/>
          </a:p>
        </p:txBody>
      </p:sp>
      <p:sp>
        <p:nvSpPr>
          <p:cNvPr id="4" name="3 Altbilgi Yer Tutucusu"/>
          <p:cNvSpPr>
            <a:spLocks noGrp="1"/>
          </p:cNvSpPr>
          <p:nvPr>
            <p:ph type="ftr" sz="quarter" idx="11"/>
          </p:nvPr>
        </p:nvSpPr>
        <p:spPr/>
        <p:txBody>
          <a:bodyPr/>
          <a:lstStyle/>
          <a:p>
            <a:r>
              <a:rPr lang="en-US"/>
              <a:t>www.assam.org.tr</a:t>
            </a:r>
            <a:endParaRPr lang="en-US"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0"/>
            <a:ext cx="7812360" cy="1124744"/>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n-US" b="1" dirty="0">
                <a:solidFill>
                  <a:schemeClr val="tx1"/>
                </a:solidFill>
                <a:latin typeface="Algerian" pitchFamily="82" charset="0"/>
              </a:rPr>
              <a:t>5. INTERNATIONAL ASSAM </a:t>
            </a:r>
            <a:br/>
            <a:r>
              <a:rPr lang="en-US" b="1" dirty="0">
                <a:solidFill>
                  <a:schemeClr val="tx1"/>
                </a:solidFill>
                <a:latin typeface="Algerian" pitchFamily="82" charset="0"/>
              </a:rPr>
              <a:t>ISLAMIC UNION CONGRESS </a:t>
            </a:r>
            <a:endParaRPr lang="en-US" dirty="0"/>
          </a:p>
        </p:txBody>
      </p:sp>
      <p:sp>
        <p:nvSpPr>
          <p:cNvPr id="3" name="2 İçerik Yer Tutucusu"/>
          <p:cNvSpPr>
            <a:spLocks noGrp="1"/>
          </p:cNvSpPr>
          <p:nvPr>
            <p:ph idx="1"/>
          </p:nvPr>
        </p:nvSpPr>
        <p:spPr>
          <a:xfrm>
            <a:off x="251520" y="1196752"/>
            <a:ext cx="8740080" cy="5661248"/>
          </a:xfrm>
        </p:spPr>
        <p:style>
          <a:lnRef idx="0">
            <a:scrgbClr r="0" g="0" b="0"/>
          </a:lnRef>
          <a:fillRef idx="1001">
            <a:schemeClr val="lt1"/>
          </a:fillRef>
          <a:effectRef idx="0">
            <a:scrgbClr r="0" g="0" b="0"/>
          </a:effectRef>
          <a:fontRef idx="major"/>
        </p:style>
        <p:txBody>
          <a:bodyPr>
            <a:noAutofit/>
          </a:bodyPr>
          <a:lstStyle/>
          <a:p>
            <a:pPr algn="ctr">
              <a:buNone/>
            </a:pPr>
            <a:r>
              <a:rPr lang="en-US" sz="2000" b="1" dirty="0">
                <a:solidFill>
                  <a:srgbClr val="FF0000"/>
                </a:solidFill>
                <a:latin typeface="Times New Roman" pitchFamily="18" charset="0"/>
              </a:rPr>
              <a:t>SUBTITLES OF FIFTH CONGRESS (1)</a:t>
            </a:r>
          </a:p>
          <a:p>
            <a:pPr>
              <a:buNone/>
            </a:pPr>
            <a:r>
              <a:rPr lang="en-US" sz="2000" b="1" dirty="0">
                <a:solidFill>
                  <a:srgbClr val="FF0000"/>
                </a:solidFill>
                <a:latin typeface="Times New Roman" pitchFamily="18" charset="0"/>
              </a:rPr>
              <a:t>IN OUR CONGRESS;</a:t>
            </a:r>
          </a:p>
          <a:p>
            <a:pPr lvl="0">
              <a:buFont typeface="+mj-lt"/>
              <a:buAutoNum type="arabicPeriod"/>
            </a:pPr>
            <a:r>
              <a:rPr lang="en-US" sz="1800" b="1" dirty="0">
                <a:latin typeface="Times New Roman" pitchFamily="18" charset="0"/>
              </a:rPr>
              <a:t>ASSESSMENT OF GEOPOLITICAL STATUS OF ASRICA ISLAMIC COUNTRIES</a:t>
            </a:r>
          </a:p>
          <a:p>
            <a:pPr lvl="0">
              <a:buFont typeface="+mj-lt"/>
              <a:buAutoNum type="arabicPeriod"/>
            </a:pPr>
            <a:r>
              <a:rPr lang="en-US" sz="1800" b="1" dirty="0">
                <a:latin typeface="Times New Roman" pitchFamily="18" charset="0"/>
              </a:rPr>
              <a:t>EFFECTS OF GLOBALIZATION AND ITS EFFECTS ON SOCIETIES</a:t>
            </a:r>
          </a:p>
          <a:p>
            <a:pPr lvl="0">
              <a:buFont typeface="+mj-lt"/>
              <a:buAutoNum type="arabicPeriod"/>
            </a:pPr>
            <a:r>
              <a:rPr lang="en-US" sz="1800" b="1" dirty="0">
                <a:latin typeface="Times New Roman" pitchFamily="18" charset="0"/>
              </a:rPr>
              <a:t>OBJECTIVES OF GLOBAL POWERS ON ISLAMIC COUNTRIES AND THEIR FOREIGN POLICY OPTIONS</a:t>
            </a:r>
          </a:p>
          <a:p>
            <a:pPr lvl="1">
              <a:buFont typeface="+mj-lt"/>
              <a:buAutoNum type="arabicPeriod"/>
            </a:pPr>
            <a:r>
              <a:rPr lang="en-US" sz="1600" b="1" dirty="0">
                <a:solidFill>
                  <a:schemeClr val="tx1"/>
                </a:solidFill>
                <a:latin typeface="Times New Roman" pitchFamily="18" charset="0"/>
              </a:rPr>
              <a:t>ISLAMOPHOBIA</a:t>
            </a:r>
          </a:p>
          <a:p>
            <a:pPr lvl="1">
              <a:buFont typeface="+mj-lt"/>
              <a:buAutoNum type="arabicPeriod"/>
            </a:pPr>
            <a:r>
              <a:rPr lang="en-US" sz="1600" b="1" dirty="0">
                <a:solidFill>
                  <a:schemeClr val="tx1"/>
                </a:solidFill>
                <a:latin typeface="Times New Roman" pitchFamily="18" charset="0"/>
              </a:rPr>
              <a:t>EAST TURKESTAN ISSUE AND THE POLICIES TO FOLLOW</a:t>
            </a:r>
          </a:p>
          <a:p>
            <a:pPr lvl="1">
              <a:buFont typeface="+mj-lt"/>
              <a:buAutoNum type="arabicPeriod"/>
            </a:pPr>
            <a:r>
              <a:rPr lang="en-US" sz="1600" b="1" dirty="0">
                <a:solidFill>
                  <a:schemeClr val="tx1"/>
                </a:solidFill>
                <a:latin typeface="Times New Roman" pitchFamily="18" charset="0"/>
              </a:rPr>
              <a:t>KASHMIR ISSUE AND THE POLICIES TO FOLLOW</a:t>
            </a:r>
          </a:p>
          <a:p>
            <a:pPr lvl="1">
              <a:buFont typeface="+mj-lt"/>
              <a:buAutoNum type="arabicPeriod"/>
            </a:pPr>
            <a:r>
              <a:rPr lang="en-US" sz="1600" b="1" dirty="0">
                <a:solidFill>
                  <a:schemeClr val="tx1"/>
                </a:solidFill>
                <a:latin typeface="Times New Roman" pitchFamily="18" charset="0"/>
              </a:rPr>
              <a:t>AFGHANISTAN ISSUE AND THE POLICIES TO FOLLOW</a:t>
            </a:r>
          </a:p>
          <a:p>
            <a:pPr lvl="1">
              <a:buFont typeface="+mj-lt"/>
              <a:buAutoNum type="arabicPeriod"/>
            </a:pPr>
            <a:r>
              <a:rPr lang="en-US" sz="1600" b="1" dirty="0">
                <a:solidFill>
                  <a:schemeClr val="tx1"/>
                </a:solidFill>
                <a:latin typeface="Times New Roman" pitchFamily="18" charset="0"/>
              </a:rPr>
              <a:t>THE EFFECTS OF THE CHINA-SILK ROAD PROJECT ON THE ISLAMIC WORLD</a:t>
            </a:r>
          </a:p>
          <a:p>
            <a:pPr lvl="1">
              <a:buFont typeface="+mj-lt"/>
              <a:buAutoNum type="arabicPeriod"/>
            </a:pPr>
            <a:r>
              <a:rPr lang="en-US" sz="1600" b="1" dirty="0">
                <a:solidFill>
                  <a:schemeClr val="tx1"/>
                </a:solidFill>
                <a:latin typeface="Times New Roman" pitchFamily="18" charset="0"/>
              </a:rPr>
              <a:t>MIDDLE-EAST ISSUE AND THE POLICIES TO FOLLOW</a:t>
            </a:r>
          </a:p>
          <a:p>
            <a:pPr lvl="1">
              <a:buFont typeface="+mj-lt"/>
              <a:buAutoNum type="arabicPeriod"/>
            </a:pPr>
            <a:r>
              <a:rPr lang="en-US" sz="1600" b="1" dirty="0">
                <a:solidFill>
                  <a:schemeClr val="tx1"/>
                </a:solidFill>
                <a:latin typeface="Times New Roman" pitchFamily="18" charset="0"/>
              </a:rPr>
              <a:t>LIBYA ISSUE AND THE POLICIES TO FOLLOW</a:t>
            </a:r>
          </a:p>
          <a:p>
            <a:pPr lvl="1">
              <a:buFont typeface="+mj-lt"/>
              <a:buAutoNum type="arabicPeriod"/>
            </a:pPr>
            <a:r>
              <a:rPr lang="en-US" sz="1600" b="1" dirty="0">
                <a:solidFill>
                  <a:schemeClr val="tx1"/>
                </a:solidFill>
                <a:latin typeface="Times New Roman" pitchFamily="18" charset="0"/>
              </a:rPr>
              <a:t>TRNC AND EASTERN MEDITERRANEAN ISSUE AND THE POLICIES TO FOLLOW</a:t>
            </a:r>
          </a:p>
          <a:p>
            <a:pPr lvl="1">
              <a:buFont typeface="+mj-lt"/>
              <a:buAutoNum type="arabicPeriod"/>
            </a:pPr>
            <a:r>
              <a:rPr lang="en-US" sz="1600" b="1" dirty="0">
                <a:solidFill>
                  <a:schemeClr val="tx1"/>
                </a:solidFill>
                <a:latin typeface="Times New Roman" pitchFamily="18" charset="0"/>
              </a:rPr>
              <a:t>POLICIES OF GLOBAL POWERS ON AFRICAN MUSLIM COUNTRIES</a:t>
            </a:r>
          </a:p>
          <a:p>
            <a:pPr lvl="1">
              <a:buFont typeface="+mj-lt"/>
              <a:buAutoNum type="arabicPeriod"/>
            </a:pPr>
            <a:r>
              <a:rPr lang="en-US" sz="1600" b="1" dirty="0">
                <a:solidFill>
                  <a:schemeClr val="tx1"/>
                </a:solidFill>
                <a:latin typeface="Times New Roman" pitchFamily="18" charset="0"/>
              </a:rPr>
              <a:t>GEOGRAPHY OF TURKEY AND ITS EFFECTS ON ASRICA</a:t>
            </a:r>
            <a:endParaRPr lang="en-US" sz="1600" b="1" dirty="0">
              <a:solidFill>
                <a:schemeClr val="tx1"/>
              </a:solidFill>
              <a:latin typeface="Times New Roman" pitchFamily="18" charset="0"/>
              <a:cs typeface="Times New Roman" pitchFamily="18" charset="0"/>
            </a:endParaRPr>
          </a:p>
          <a:p>
            <a:pPr>
              <a:buNone/>
            </a:pPr>
            <a:endParaRPr lang="en-US" sz="1400" b="1" dirty="0">
              <a:solidFill>
                <a:srgbClr val="FF0000"/>
              </a:solidFill>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en-US"/>
              <a:t>www.assam.org.tr</a:t>
            </a:r>
            <a:endParaRPr lang="en-US"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188640"/>
            <a:ext cx="7812360" cy="122413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3200" b="1" dirty="0">
                <a:solidFill>
                  <a:schemeClr val="tx1"/>
                </a:solidFill>
                <a:latin typeface="Algerian" pitchFamily="82" charset="0"/>
              </a:rPr>
              <a:t>5. INTERNATIONAL ASSAM </a:t>
            </a:r>
            <a:br/>
            <a:r>
              <a:rPr lang="en-US" sz="3200" b="1" dirty="0">
                <a:solidFill>
                  <a:schemeClr val="tx1"/>
                </a:solidFill>
                <a:latin typeface="Algerian" pitchFamily="82" charset="0"/>
              </a:rPr>
              <a:t>ISLAMIC UNION CONGRESS </a:t>
            </a:r>
            <a:endParaRPr lang="en-US" sz="3200" dirty="0"/>
          </a:p>
        </p:txBody>
      </p:sp>
      <p:sp>
        <p:nvSpPr>
          <p:cNvPr id="3" name="2 İçerik Yer Tutucusu"/>
          <p:cNvSpPr>
            <a:spLocks noGrp="1"/>
          </p:cNvSpPr>
          <p:nvPr>
            <p:ph idx="1"/>
          </p:nvPr>
        </p:nvSpPr>
        <p:spPr>
          <a:xfrm>
            <a:off x="251520" y="1412776"/>
            <a:ext cx="8740080" cy="5112568"/>
          </a:xfrm>
        </p:spPr>
        <p:style>
          <a:lnRef idx="0">
            <a:scrgbClr r="0" g="0" b="0"/>
          </a:lnRef>
          <a:fillRef idx="1001">
            <a:schemeClr val="lt1"/>
          </a:fillRef>
          <a:effectRef idx="0">
            <a:scrgbClr r="0" g="0" b="0"/>
          </a:effectRef>
          <a:fontRef idx="major"/>
        </p:style>
        <p:txBody>
          <a:bodyPr>
            <a:noAutofit/>
          </a:bodyPr>
          <a:lstStyle/>
          <a:p>
            <a:pPr algn="ctr">
              <a:buNone/>
            </a:pPr>
            <a:r>
              <a:rPr lang="en-US" sz="2800" b="1" dirty="0">
                <a:solidFill>
                  <a:srgbClr val="FF0000"/>
                </a:solidFill>
                <a:latin typeface="Times New Roman" pitchFamily="18" charset="0"/>
              </a:rPr>
              <a:t>SUBTITLES OF FIFTH CONGRESS (2)</a:t>
            </a:r>
          </a:p>
          <a:p>
            <a:pPr algn="ctr">
              <a:buNone/>
            </a:pPr>
            <a:endParaRPr lang="en-US" sz="1000" b="1" dirty="0">
              <a:solidFill>
                <a:srgbClr val="00B0F0"/>
              </a:solidFill>
              <a:latin typeface="Times New Roman" pitchFamily="18" charset="0"/>
              <a:cs typeface="Times New Roman" pitchFamily="18" charset="0"/>
            </a:endParaRPr>
          </a:p>
          <a:p>
            <a:pPr lvl="0">
              <a:buFont typeface="Wingdings" pitchFamily="2" charset="2"/>
              <a:buChar char="v"/>
            </a:pPr>
            <a:r>
              <a:rPr lang="en-US" sz="2000" b="1" dirty="0">
                <a:solidFill>
                  <a:srgbClr val="00B050"/>
                </a:solidFill>
                <a:latin typeface="Times New Roman" pitchFamily="18" charset="0"/>
              </a:rPr>
              <a:t>INSTITUTIONS THAT CAN SOLVE THE INTERNATIONAL PROBLEMS OF ISLAMIC COUNTRIES, AND THEIR EFFICIENCIES AND COMPETENCIES</a:t>
            </a:r>
            <a:endParaRPr lang="en-US" sz="1000" b="1" dirty="0">
              <a:solidFill>
                <a:srgbClr val="00B050"/>
              </a:solidFill>
              <a:latin typeface="Times New Roman" pitchFamily="18" charset="0"/>
              <a:cs typeface="Times New Roman" pitchFamily="18" charset="0"/>
            </a:endParaRPr>
          </a:p>
          <a:p>
            <a:pPr lvl="0">
              <a:buNone/>
            </a:pPr>
            <a:endParaRPr lang="en-US" sz="1000" b="1" dirty="0">
              <a:latin typeface="Times New Roman" pitchFamily="18" charset="0"/>
              <a:cs typeface="Times New Roman" pitchFamily="18" charset="0"/>
            </a:endParaRPr>
          </a:p>
          <a:p>
            <a:pPr lvl="0">
              <a:buFont typeface="Wingdings" pitchFamily="2" charset="2"/>
              <a:buChar char="v"/>
            </a:pPr>
            <a:r>
              <a:rPr lang="en-US" sz="2000" b="1" dirty="0">
                <a:solidFill>
                  <a:srgbClr val="FF0000"/>
                </a:solidFill>
                <a:latin typeface="Times New Roman" pitchFamily="18" charset="0"/>
              </a:rPr>
              <a:t>FORMATION PRINCIPLES AND PROCEDURES OF INSTITUTIONS NEEDED TO BE APPLIED IN THE SOLUTION OF COMMON AND INDIVIDUAL PROBLEMS OF ISLAMIC COUNTRIES</a:t>
            </a:r>
          </a:p>
          <a:p>
            <a:pPr lvl="0">
              <a:buFont typeface="Wingdings" pitchFamily="2" charset="2"/>
              <a:buChar char="v"/>
            </a:pPr>
            <a:endParaRPr lang="en-US" sz="1000" b="1" dirty="0">
              <a:latin typeface="Times New Roman" pitchFamily="18" charset="0"/>
              <a:cs typeface="Times New Roman" pitchFamily="18" charset="0"/>
            </a:endParaRPr>
          </a:p>
          <a:p>
            <a:pPr lvl="0">
              <a:buFont typeface="Wingdings" pitchFamily="2" charset="2"/>
              <a:buChar char="v"/>
            </a:pPr>
            <a:r>
              <a:rPr lang="en-US" sz="2000" b="1" dirty="0">
                <a:latin typeface="Times New Roman" pitchFamily="18" charset="0"/>
              </a:rPr>
              <a:t>DESIGNED FOREIGN POLICY PRINCIPLES AND PROCEDURES OF ASRICA ISLAMIC COUNTRIES CONFEDERATION</a:t>
            </a:r>
          </a:p>
          <a:p>
            <a:pPr>
              <a:buNone/>
            </a:pPr>
            <a:r>
              <a:rPr lang="en-US" sz="2000" dirty="0"/>
              <a:t>	TO REVEAL AN IDEAL MODEL FOR THE ASRICA CONFEDERATION OF ISLAMIC COUNTRIES AT THE END OF THE CONGRESS BY CONDUCTING EXAMINATIONS AND EVALUATIONS ON THE SUBJECTS. </a:t>
            </a:r>
            <a:endParaRPr lang="en-US" sz="1400" dirty="0">
              <a:latin typeface="Times New Roman" pitchFamily="18" charset="0"/>
              <a:cs typeface="Times New Roman" pitchFamily="18" charset="0"/>
            </a:endParaRPr>
          </a:p>
          <a:p>
            <a:pPr lvl="0">
              <a:buFont typeface="Wingdings" pitchFamily="2" charset="2"/>
              <a:buChar char="v"/>
            </a:pPr>
            <a:endParaRPr lang="en-US" sz="2400" b="1" dirty="0">
              <a:latin typeface="Times New Roman" pitchFamily="18" charset="0"/>
              <a:cs typeface="Times New Roman" pitchFamily="18" charset="0"/>
            </a:endParaRPr>
          </a:p>
          <a:p>
            <a:pPr>
              <a:buNone/>
            </a:pPr>
            <a:endParaRPr lang="en-US" sz="2000" dirty="0">
              <a:solidFill>
                <a:srgbClr val="FF0000"/>
              </a:solidFill>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en-US"/>
              <a:t>www.assam.org.tr</a:t>
            </a:r>
            <a:endParaRPr lang="en-US"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0"/>
            <a:ext cx="7812360" cy="134076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b="1" dirty="0">
                <a:solidFill>
                  <a:schemeClr val="tx1"/>
                </a:solidFill>
                <a:latin typeface="Algerian" pitchFamily="82" charset="0"/>
              </a:rPr>
              <a:t>5. INTERNATIONAL ASSAM </a:t>
            </a:r>
            <a:br/>
            <a:r>
              <a:rPr lang="en-US" b="1" dirty="0">
                <a:solidFill>
                  <a:schemeClr val="tx1"/>
                </a:solidFill>
                <a:latin typeface="Algerian" pitchFamily="82" charset="0"/>
              </a:rPr>
              <a:t>ISLAMIC UNION CONGRESS </a:t>
            </a:r>
            <a:endParaRPr lang="en-US" b="1" dirty="0"/>
          </a:p>
        </p:txBody>
      </p:sp>
      <p:sp>
        <p:nvSpPr>
          <p:cNvPr id="3" name="2 İçerik Yer Tutucusu"/>
          <p:cNvSpPr>
            <a:spLocks noGrp="1"/>
          </p:cNvSpPr>
          <p:nvPr>
            <p:ph idx="1"/>
          </p:nvPr>
        </p:nvSpPr>
        <p:spPr>
          <a:xfrm>
            <a:off x="179512" y="1412776"/>
            <a:ext cx="8784976" cy="5445224"/>
          </a:xfrm>
        </p:spPr>
        <p:style>
          <a:lnRef idx="0">
            <a:scrgbClr r="0" g="0" b="0"/>
          </a:lnRef>
          <a:fillRef idx="1001">
            <a:schemeClr val="lt2"/>
          </a:fillRef>
          <a:effectRef idx="0">
            <a:scrgbClr r="0" g="0" b="0"/>
          </a:effectRef>
          <a:fontRef idx="major"/>
        </p:style>
        <p:txBody>
          <a:bodyPr>
            <a:normAutofit fontScale="85000" lnSpcReduction="10000"/>
          </a:bodyPr>
          <a:lstStyle/>
          <a:p>
            <a:pPr algn="just">
              <a:buNone/>
            </a:pPr>
            <a:r>
              <a:rPr lang="en-US" b="1" dirty="0">
                <a:solidFill>
                  <a:srgbClr val="FF0000"/>
                </a:solidFill>
                <a:latin typeface="Times New Roman" pitchFamily="18" charset="0"/>
              </a:rPr>
              <a:t>OUR CONGRESS;</a:t>
            </a:r>
            <a:r>
              <a:rPr lang="en-US" dirty="0"/>
              <a:t> </a:t>
            </a:r>
          </a:p>
          <a:p>
            <a:pPr lvl="0" algn="just">
              <a:buFont typeface="Wingdings" pitchFamily="2" charset="2"/>
              <a:buChar char="Ø"/>
            </a:pPr>
            <a:r>
              <a:rPr lang="en-US" b="1" dirty="0">
                <a:latin typeface="Times New Roman" pitchFamily="18" charset="0"/>
              </a:rPr>
              <a:t>WITH TELECONFERENCE METHOD</a:t>
            </a:r>
            <a:endParaRPr lang="en-US" dirty="0">
              <a:latin typeface="Times New Roman" pitchFamily="18" charset="0"/>
              <a:cs typeface="Times New Roman" pitchFamily="18" charset="0"/>
            </a:endParaRPr>
          </a:p>
          <a:p>
            <a:pPr lvl="0">
              <a:buFont typeface="Wingdings" pitchFamily="2" charset="2"/>
              <a:buChar char="Ø"/>
            </a:pPr>
            <a:r>
              <a:rPr lang="en-US" b="1" dirty="0">
                <a:latin typeface="Times New Roman" pitchFamily="18" charset="0"/>
              </a:rPr>
              <a:t>IT WILL BE TRANSLATED SIMULTANEOUSLY</a:t>
            </a:r>
            <a:endParaRPr lang="en-US" dirty="0">
              <a:latin typeface="Times New Roman" pitchFamily="18" charset="0"/>
              <a:cs typeface="Times New Roman" pitchFamily="18" charset="0"/>
            </a:endParaRPr>
          </a:p>
          <a:p>
            <a:pPr lvl="0" algn="just">
              <a:buFont typeface="Wingdings" pitchFamily="2" charset="2"/>
              <a:buChar char="Ø"/>
            </a:pPr>
            <a:r>
              <a:rPr lang="en-US" b="1" dirty="0">
                <a:latin typeface="Times New Roman" pitchFamily="18" charset="0"/>
              </a:rPr>
              <a:t>IN TURKISH, ENGLISH AND ARABIC. </a:t>
            </a:r>
          </a:p>
          <a:p>
            <a:pPr lvl="0" algn="just">
              <a:buFont typeface="Wingdings" pitchFamily="2" charset="2"/>
              <a:buChar char="Ø"/>
            </a:pPr>
            <a:r>
              <a:rPr lang="en-US" b="1" dirty="0">
                <a:solidFill>
                  <a:srgbClr val="FF0000"/>
                </a:solidFill>
                <a:latin typeface="Times New Roman" pitchFamily="18" charset="0"/>
              </a:rPr>
              <a:t>ABSTRACT OF PRESENTATIONS AND PRESENTATIONS </a:t>
            </a:r>
          </a:p>
          <a:p>
            <a:pPr lvl="1" algn="just">
              <a:buFont typeface="Wingdings" pitchFamily="2" charset="2"/>
              <a:buChar char="v"/>
            </a:pPr>
            <a:r>
              <a:rPr lang="en-US" b="1" dirty="0">
                <a:latin typeface="Times New Roman" pitchFamily="18" charset="0"/>
              </a:rPr>
              <a:t>WILL BE PUBLISHED IN ASSAM WEBSITE</a:t>
            </a:r>
          </a:p>
          <a:p>
            <a:pPr lvl="1" algn="just">
              <a:buFont typeface="Wingdings" pitchFamily="2" charset="2"/>
              <a:buChar char="v"/>
            </a:pPr>
            <a:r>
              <a:rPr lang="en-US" b="1" dirty="0">
                <a:latin typeface="Times New Roman" pitchFamily="18" charset="0"/>
              </a:rPr>
              <a:t>and</a:t>
            </a:r>
            <a:r>
              <a:rPr lang="en-US" dirty="0"/>
              <a:t> </a:t>
            </a:r>
            <a:r>
              <a:rPr lang="en-US" b="1" dirty="0">
                <a:latin typeface="Times New Roman" pitchFamily="18" charset="0"/>
              </a:rPr>
              <a:t>(ASSAM-UHAD)</a:t>
            </a:r>
            <a:r>
              <a:rPr lang="en-US" dirty="0">
                <a:latin typeface="Times New Roman" pitchFamily="18" charset="0"/>
              </a:rPr>
              <a:t> </a:t>
            </a:r>
          </a:p>
          <a:p>
            <a:pPr lvl="0" algn="just">
              <a:buFont typeface="Wingdings" pitchFamily="2" charset="2"/>
              <a:buChar char="Ø"/>
            </a:pPr>
            <a:r>
              <a:rPr lang="en-US" b="1" dirty="0">
                <a:solidFill>
                  <a:srgbClr val="FF0000"/>
                </a:solidFill>
                <a:latin typeface="Times New Roman" pitchFamily="18" charset="0"/>
              </a:rPr>
              <a:t>CONGRESS RESULT REPORTS</a:t>
            </a:r>
            <a:r>
              <a:rPr lang="en-US" dirty="0"/>
              <a:t>:</a:t>
            </a:r>
            <a:r>
              <a:rPr lang="en-US" b="1" dirty="0">
                <a:latin typeface="Times New Roman" pitchFamily="18" charset="0"/>
              </a:rPr>
              <a:t> </a:t>
            </a:r>
          </a:p>
          <a:p>
            <a:pPr lvl="1" algn="just">
              <a:buFont typeface="Wingdings" pitchFamily="2" charset="2"/>
              <a:buChar char="v"/>
            </a:pPr>
            <a:r>
              <a:rPr lang="en-US" b="1" dirty="0">
                <a:latin typeface="Times New Roman" pitchFamily="18" charset="0"/>
              </a:rPr>
              <a:t>WILL BE PUBLISHED IN ASSAM WEBSITE AND</a:t>
            </a:r>
          </a:p>
          <a:p>
            <a:pPr lvl="1" algn="just">
              <a:buFont typeface="Wingdings" pitchFamily="2" charset="2"/>
              <a:buChar char="v"/>
            </a:pPr>
            <a:r>
              <a:rPr lang="en-US" b="1" dirty="0">
                <a:latin typeface="Times New Roman" pitchFamily="18" charset="0"/>
              </a:rPr>
              <a:t>WILL BE SENT TO DECISION MAKING MECHANISMS,</a:t>
            </a:r>
          </a:p>
          <a:p>
            <a:pPr lvl="1">
              <a:buFont typeface="Wingdings" pitchFamily="2" charset="2"/>
              <a:buChar char="v"/>
            </a:pPr>
            <a:r>
              <a:rPr lang="en-US" b="1" dirty="0">
                <a:latin typeface="Times New Roman" pitchFamily="18" charset="0"/>
              </a:rPr>
              <a:t>INVITEES AND PARTICIPANTS.</a:t>
            </a:r>
            <a:endParaRPr lang="en-US" b="1" dirty="0">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en-US"/>
              <a:t>www.assam.org.tr</a:t>
            </a:r>
            <a:endParaRPr lang="en-US"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76200"/>
            <a:ext cx="7812360" cy="1408584"/>
          </a:xfrm>
        </p:spPr>
        <p:style>
          <a:lnRef idx="1">
            <a:schemeClr val="accent6"/>
          </a:lnRef>
          <a:fillRef idx="2">
            <a:schemeClr val="accent6"/>
          </a:fillRef>
          <a:effectRef idx="1">
            <a:schemeClr val="accent6"/>
          </a:effectRef>
          <a:fontRef idx="minor">
            <a:schemeClr val="dk1"/>
          </a:fontRef>
        </p:style>
        <p:txBody>
          <a:bodyPr>
            <a:normAutofit/>
          </a:bodyPr>
          <a:lstStyle/>
          <a:p>
            <a:pPr lvl="0" algn="ctr"/>
            <a:r>
              <a:rPr lang="en-US" sz="2800" b="1" dirty="0">
                <a:solidFill>
                  <a:schemeClr val="tx1"/>
                </a:solidFill>
                <a:latin typeface="Algerian" panose="04020705040A02060702" pitchFamily="82" charset="0"/>
              </a:rPr>
              <a:t>5. INTERNATIONAL ASSAM ISLAMIC UNION CONGRESS</a:t>
            </a:r>
            <a:endParaRPr lang="en-US" sz="2800" b="1" dirty="0">
              <a:solidFill>
                <a:srgbClr val="FF0000"/>
              </a:solidFill>
              <a:latin typeface="Algerian" panose="04020705040A02060702" pitchFamily="82" charset="0"/>
              <a:cs typeface="Times New Roman" panose="02020603050405020304" pitchFamily="18" charset="0"/>
            </a:endParaRPr>
          </a:p>
        </p:txBody>
      </p:sp>
      <p:sp>
        <p:nvSpPr>
          <p:cNvPr id="3" name="İçerik Yer Tutucusu 2"/>
          <p:cNvSpPr>
            <a:spLocks noGrp="1"/>
          </p:cNvSpPr>
          <p:nvPr>
            <p:ph idx="1"/>
          </p:nvPr>
        </p:nvSpPr>
        <p:spPr>
          <a:xfrm>
            <a:off x="0" y="1484784"/>
            <a:ext cx="9144000" cy="5236056"/>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b="1" dirty="0">
                <a:latin typeface="Times New Roman" panose="02020603050405020304" pitchFamily="18" charset="0"/>
              </a:rPr>
              <a:t>5. AFTER INTERNATIONAL ASSAM ISLAMIC UNION CONGRESS </a:t>
            </a:r>
            <a:endParaRPr lang="en-US" b="1" dirty="0">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rPr>
              <a:t>EVERY FOLLOWING YEAR;</a:t>
            </a:r>
            <a:endParaRPr lang="en-US" sz="2800" dirty="0">
              <a:latin typeface="Times New Roman" panose="02020603050405020304" pitchFamily="18" charset="0"/>
              <a:cs typeface="Times New Roman" panose="02020603050405020304" pitchFamily="18" charset="0"/>
            </a:endParaRPr>
          </a:p>
          <a:p>
            <a:pPr lvl="1" algn="ctr">
              <a:buFont typeface="Wingdings" panose="05000000000000000000" pitchFamily="2" charset="2"/>
              <a:buChar char="Ø"/>
            </a:pPr>
            <a:r>
              <a:rPr lang="en-US" b="1" dirty="0">
                <a:solidFill>
                  <a:srgbClr val="FF0000"/>
                </a:solidFill>
                <a:latin typeface="Times New Roman" panose="02020603050405020304" pitchFamily="18" charset="0"/>
              </a:rPr>
              <a:t>JOINT JUSTICE SYSTEM</a:t>
            </a:r>
            <a:r>
              <a:rPr lang="en-US" b="1" dirty="0">
                <a:solidFill>
                  <a:schemeClr val="tx1"/>
                </a:solidFill>
                <a:latin typeface="Times New Roman" panose="02020603050405020304" pitchFamily="18" charset="0"/>
              </a:rPr>
              <a:t>(2022), </a:t>
            </a:r>
            <a:endParaRPr lang="en-US" sz="2400" b="1" dirty="0">
              <a:solidFill>
                <a:schemeClr val="tx1"/>
              </a:solidFill>
              <a:latin typeface="Times New Roman" panose="02020603050405020304" pitchFamily="18" charset="0"/>
              <a:cs typeface="Times New Roman" panose="02020603050405020304" pitchFamily="18" charset="0"/>
            </a:endParaRPr>
          </a:p>
          <a:p>
            <a:pPr lvl="1" algn="ctr">
              <a:buFont typeface="Wingdings" panose="05000000000000000000" pitchFamily="2" charset="2"/>
              <a:buChar char="Ø"/>
            </a:pPr>
            <a:r>
              <a:rPr lang="en-US" b="1" dirty="0">
                <a:solidFill>
                  <a:srgbClr val="FF0000"/>
                </a:solidFill>
                <a:latin typeface="Times New Roman" panose="02020603050405020304" pitchFamily="18" charset="0"/>
              </a:rPr>
              <a:t>JOINT PUBLIC ORDER AND SECURITY</a:t>
            </a:r>
            <a:r>
              <a:rPr lang="en-US" b="1" dirty="0">
                <a:solidFill>
                  <a:schemeClr val="tx1"/>
                </a:solidFill>
                <a:latin typeface="Times New Roman" panose="02020603050405020304" pitchFamily="18" charset="0"/>
              </a:rPr>
              <a:t>(2023),</a:t>
            </a:r>
            <a:endParaRPr lang="en-US" sz="2400"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rPr>
              <a:t>WE AIM TO REVEAL A MODEL THAT WILL GATHER ISLAMIC COUNTRIES UNDER ONE WILL by the end of 2023 by presenting</a:t>
            </a:r>
            <a:r>
              <a:rPr lang="en-US" dirty="0">
                <a:latin typeface="Times New Roman" panose="02020603050405020304" pitchFamily="18" charset="0"/>
              </a:rPr>
              <a:t> the subjects sequentially.</a:t>
            </a:r>
            <a:endParaRPr lang="en-US" sz="3000" b="1"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a:xfrm>
            <a:off x="3581400" y="76201"/>
            <a:ext cx="2895600" cy="256456"/>
          </a:xfrm>
        </p:spPr>
        <p:txBody>
          <a:bodyPr/>
          <a:lstStyle/>
          <a:p>
            <a:endParaRPr lang="en-US" dirty="0"/>
          </a:p>
          <a:p>
            <a:endParaRPr lang="en-US" dirty="0"/>
          </a:p>
          <a:p>
            <a:r>
              <a:rPr lang="en-US" dirty="0">
                <a:hlinkClick r:id="rId2"/>
              </a:rPr>
              <a:t>www.ass  am</a:t>
            </a:r>
          </a:p>
          <a:p>
            <a:r>
              <a:rPr lang="en-US" dirty="0">
                <a:hlinkClick r:id="rId2"/>
              </a:rPr>
              <a:t>.or</a:t>
            </a:r>
            <a:endParaRPr lang="en-US" dirty="0"/>
          </a:p>
          <a:p>
            <a:r>
              <a:rPr lang="en-US"/>
              <a:t>g.tr</a:t>
            </a:r>
            <a:endParaRPr lang="en-US"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54</a:t>
            </a:fld>
            <a:endParaRPr lang="en-US" dirty="0"/>
          </a:p>
        </p:txBody>
      </p:sp>
    </p:spTree>
    <p:extLst>
      <p:ext uri="{BB962C8B-B14F-4D97-AF65-F5344CB8AC3E}">
        <p14:creationId xmlns:p14="http://schemas.microsoft.com/office/powerpoint/2010/main" val="36812383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656" y="5486399"/>
            <a:ext cx="7515944" cy="1235075"/>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400" dirty="0">
                <a:solidFill>
                  <a:schemeClr val="tx1"/>
                </a:solidFill>
                <a:latin typeface="Algerian" pitchFamily="82" charset="0"/>
              </a:rPr>
              <a:t>5. INTERNATIONAL ASSAM CONGRESS-2021</a:t>
            </a:r>
            <a:endParaRPr lang="en-US" sz="2400" dirty="0">
              <a:solidFill>
                <a:srgbClr val="00B050"/>
              </a:solidFill>
              <a:effectLst>
                <a:outerShdw blurRad="38100" dist="38100" dir="2700000" algn="tl">
                  <a:srgbClr val="000000">
                    <a:alpha val="43137"/>
                  </a:srgbClr>
                </a:outerShdw>
              </a:effectLst>
              <a:latin typeface="Algerian" pitchFamily="82" charset="0"/>
            </a:endParaRPr>
          </a:p>
        </p:txBody>
      </p:sp>
      <p:sp>
        <p:nvSpPr>
          <p:cNvPr id="6" name="5 Metin Yer Tutucusu"/>
          <p:cNvSpPr>
            <a:spLocks noGrp="1"/>
          </p:cNvSpPr>
          <p:nvPr>
            <p:ph type="body" idx="2"/>
          </p:nvPr>
        </p:nvSpPr>
        <p:spPr>
          <a:xfrm>
            <a:off x="107504" y="476672"/>
            <a:ext cx="4680520" cy="5009726"/>
          </a:xfrm>
        </p:spPr>
        <p:style>
          <a:lnRef idx="1">
            <a:schemeClr val="accent4"/>
          </a:lnRef>
          <a:fillRef idx="2">
            <a:schemeClr val="accent4"/>
          </a:fillRef>
          <a:effectRef idx="1">
            <a:schemeClr val="accent4"/>
          </a:effectRef>
          <a:fontRef idx="minor">
            <a:schemeClr val="dk1"/>
          </a:fontRef>
        </p:style>
        <p:txBody>
          <a:bodyPr anchor="ctr">
            <a:normAutofit/>
          </a:bodyPr>
          <a:lstStyle/>
          <a:p>
            <a:pPr lvl="0" indent="19050" algn="ctr">
              <a:spcBef>
                <a:spcPts val="0"/>
              </a:spcBef>
              <a:buClrTx/>
              <a:buSzTx/>
            </a:pPr>
            <a:r>
              <a:rPr lang="en-US" sz="4400" dirty="0">
                <a:solidFill>
                  <a:prstClr val="black"/>
                </a:solidFill>
                <a:latin typeface="Algerian" pitchFamily="82" charset="0"/>
              </a:rPr>
              <a:t>ASSAM </a:t>
            </a:r>
          </a:p>
          <a:p>
            <a:pPr lvl="0" indent="19050" algn="ctr">
              <a:spcBef>
                <a:spcPts val="0"/>
              </a:spcBef>
              <a:buClrTx/>
              <a:buSzTx/>
            </a:pPr>
            <a:r>
              <a:rPr lang="en-US" sz="4400" dirty="0">
                <a:solidFill>
                  <a:prstClr val="black"/>
                </a:solidFill>
                <a:latin typeface="Algerian" pitchFamily="82" charset="0"/>
              </a:rPr>
              <a:t>Association of justice defenders strategic </a:t>
            </a:r>
            <a:r>
              <a:rPr lang="en-US" sz="4400">
                <a:solidFill>
                  <a:prstClr val="black"/>
                </a:solidFill>
                <a:latin typeface="Algerian" pitchFamily="82" charset="0"/>
              </a:rPr>
              <a:t>studies center</a:t>
            </a:r>
            <a:endParaRPr lang="en-US" sz="4400" dirty="0">
              <a:solidFill>
                <a:prstClr val="black"/>
              </a:solidFill>
              <a:latin typeface="Algerian" pitchFamily="82" charset="0"/>
            </a:endParaRPr>
          </a:p>
        </p:txBody>
      </p:sp>
      <p:sp>
        <p:nvSpPr>
          <p:cNvPr id="5" name="4 İçerik Yer Tutucusu"/>
          <p:cNvSpPr>
            <a:spLocks noGrp="1"/>
          </p:cNvSpPr>
          <p:nvPr>
            <p:ph sz="half" idx="1"/>
          </p:nvPr>
        </p:nvSpPr>
        <p:spPr>
          <a:xfrm>
            <a:off x="4788024" y="476672"/>
            <a:ext cx="4203576" cy="5009726"/>
          </a:xfrm>
        </p:spPr>
        <p:style>
          <a:lnRef idx="0">
            <a:schemeClr val="accent2"/>
          </a:lnRef>
          <a:fillRef idx="3">
            <a:schemeClr val="accent2"/>
          </a:fillRef>
          <a:effectRef idx="3">
            <a:schemeClr val="accent2"/>
          </a:effectRef>
          <a:fontRef idx="minor">
            <a:schemeClr val="lt1"/>
          </a:fontRef>
        </p:style>
        <p:txBody>
          <a:bodyPr/>
          <a:lstStyle/>
          <a:p>
            <a:pPr>
              <a:buFont typeface="Wingdings" pitchFamily="2" charset="2"/>
              <a:buChar char="v"/>
            </a:pPr>
            <a:r>
              <a:rPr lang="en-US" b="1" dirty="0">
                <a:latin typeface="Times New Roman" pitchFamily="18" charset="0"/>
              </a:rPr>
              <a:t>Marmara Mahallesi Hürriyet Bulvarı No: 110/H  Beylikdüzü/ İSTANBUL       34524 TÜRKİYE</a:t>
            </a:r>
          </a:p>
          <a:p>
            <a:pPr>
              <a:buFont typeface="Wingdings" pitchFamily="2" charset="2"/>
              <a:buChar char="v"/>
            </a:pPr>
            <a:r>
              <a:rPr lang="en-US" b="1" dirty="0">
                <a:latin typeface="Times New Roman" pitchFamily="18" charset="0"/>
              </a:rPr>
              <a:t>0212 855 19 75</a:t>
            </a:r>
          </a:p>
          <a:p>
            <a:pPr>
              <a:buFont typeface="Wingdings" pitchFamily="2" charset="2"/>
              <a:buChar char="v"/>
            </a:pPr>
            <a:r>
              <a:rPr lang="en-US" b="1" dirty="0">
                <a:latin typeface="Times New Roman" pitchFamily="18" charset="0"/>
              </a:rPr>
              <a:t>info@assam.org.tr</a:t>
            </a:r>
          </a:p>
          <a:p>
            <a:pPr>
              <a:buFont typeface="Wingdings" pitchFamily="2" charset="2"/>
              <a:buChar char="v"/>
            </a:pPr>
            <a:r>
              <a:rPr lang="en-US" b="1" dirty="0">
                <a:latin typeface="Times New Roman" pitchFamily="18" charset="0"/>
              </a:rPr>
              <a:t>www.assam.org.tr</a:t>
            </a:r>
            <a:endParaRPr lang="en-US" b="1" dirty="0">
              <a:latin typeface="Times New Roman" pitchFamily="18" charset="0"/>
              <a:cs typeface="Times New Roman" pitchFamily="18" charset="0"/>
            </a:endParaRPr>
          </a:p>
        </p:txBody>
      </p:sp>
      <p:sp>
        <p:nvSpPr>
          <p:cNvPr id="8" name="7 Altbilgi Yer Tutucusu"/>
          <p:cNvSpPr>
            <a:spLocks noGrp="1"/>
          </p:cNvSpPr>
          <p:nvPr>
            <p:ph type="ftr" sz="quarter" idx="11"/>
          </p:nvPr>
        </p:nvSpPr>
        <p:spPr/>
        <p:txBody>
          <a:bodyPr/>
          <a:lstStyle/>
          <a:p>
            <a:r>
              <a:rPr lang="en-US"/>
              <a:t>www.assam.org.tr</a:t>
            </a:r>
            <a:endParaRPr lang="en-US" dirty="0"/>
          </a:p>
        </p:txBody>
      </p:sp>
      <p:sp>
        <p:nvSpPr>
          <p:cNvPr id="7" name="6 Slayt Numarası Yer Tutucusu"/>
          <p:cNvSpPr>
            <a:spLocks noGrp="1"/>
          </p:cNvSpPr>
          <p:nvPr>
            <p:ph type="sldNum" sz="quarter" idx="12"/>
          </p:nvPr>
        </p:nvSpPr>
        <p:spPr/>
        <p:txBody>
          <a:bodyPr/>
          <a:lstStyle/>
          <a:p>
            <a:fld id="{104E1C14-2131-4B5C-9C53-C8048D1D5B52}" type="slidenum">
              <a:rPr lang="tr-TR" smtClean="0"/>
              <a:pPr/>
              <a:t>55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0"/>
            <a:ext cx="7740352" cy="1556792"/>
          </a:xfrm>
        </p:spPr>
        <p:style>
          <a:lnRef idx="2">
            <a:schemeClr val="dk1"/>
          </a:lnRef>
          <a:fillRef idx="1">
            <a:schemeClr val="lt1"/>
          </a:fillRef>
          <a:effectRef idx="0">
            <a:schemeClr val="dk1"/>
          </a:effectRef>
          <a:fontRef idx="minor">
            <a:schemeClr val="dk1"/>
          </a:fontRef>
        </p:style>
        <p:txBody>
          <a:bodyPr>
            <a:normAutofit/>
          </a:bodyPr>
          <a:lstStyle/>
          <a:p>
            <a:pPr algn="ctr"/>
            <a:r>
              <a:rPr lang="en-US" sz="3200" b="1" dirty="0">
                <a:solidFill>
                  <a:srgbClr val="00B050"/>
                </a:solidFill>
                <a:latin typeface="Algerian" panose="04020705040A02060702" pitchFamily="82" charset="0"/>
              </a:rPr>
              <a:t>GEOPOLITICAL VALUE OF </a:t>
            </a:r>
            <a:br/>
            <a:r>
              <a:rPr lang="en-US" sz="3200" b="1" dirty="0">
                <a:solidFill>
                  <a:srgbClr val="FF0000"/>
                </a:solidFill>
                <a:latin typeface="Algerian" panose="04020705040A02060702" pitchFamily="82" charset="0"/>
              </a:rPr>
              <a:t>ASRICA</a:t>
            </a:r>
            <a:r>
              <a:rPr lang="en-US" sz="2800" b="1" dirty="0">
                <a:solidFill>
                  <a:schemeClr val="tx1"/>
                </a:solidFill>
                <a:latin typeface="Times New Roman" panose="02020603050405020304" pitchFamily="18" charset="0"/>
              </a:rPr>
              <a:t>(ASIA-AFRICA) </a:t>
            </a:r>
            <a:br/>
            <a:r>
              <a:rPr lang="en-US" sz="3200" b="1" dirty="0">
                <a:solidFill>
                  <a:srgbClr val="00B050"/>
                </a:solidFill>
                <a:latin typeface="Algerian" panose="04020705040A02060702" pitchFamily="82" charset="0"/>
              </a:rPr>
              <a:t>ISLAMIC GEOGRAPHY</a:t>
            </a:r>
            <a:endParaRPr lang="en-US" sz="3200" dirty="0">
              <a:solidFill>
                <a:srgbClr val="00B050"/>
              </a:solidFill>
              <a:latin typeface="Algerian" panose="04020705040A02060702" pitchFamily="82" charset="0"/>
            </a:endParaRPr>
          </a:p>
        </p:txBody>
      </p:sp>
      <p:pic>
        <p:nvPicPr>
          <p:cNvPr id="6" name="İçerik Yer Tutucusu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658239"/>
            <a:ext cx="4495800" cy="3917032"/>
          </a:xfrm>
          <a:solidFill>
            <a:schemeClr val="bg1"/>
          </a:solidFill>
        </p:spPr>
      </p:pic>
      <p:sp>
        <p:nvSpPr>
          <p:cNvPr id="10" name="İçerik Yer Tutucusu 9"/>
          <p:cNvSpPr>
            <a:spLocks noGrp="1"/>
          </p:cNvSpPr>
          <p:nvPr>
            <p:ph sz="half" idx="2"/>
          </p:nvPr>
        </p:nvSpPr>
        <p:spPr>
          <a:xfrm>
            <a:off x="4495800" y="1600200"/>
            <a:ext cx="4648200" cy="5257800"/>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US" sz="2000" b="1" dirty="0">
                <a:solidFill>
                  <a:srgbClr val="FF0000"/>
                </a:solidFill>
                <a:latin typeface="Times New Roman" panose="02020603050405020304" pitchFamily="18" charset="0"/>
                <a:cs typeface="Times New Roman" panose="02020603050405020304" pitchFamily="18" charset="0"/>
              </a:rPr>
              <a:t>OF THE 206 STATES THAT ARE MEMBERS OF THE UNITED NATIONS ORGANIZATION, 61 (31% OF THE NUMBER OF MEMBERS) ARE MUSLIM COUNTRIES.</a:t>
            </a:r>
          </a:p>
          <a:p>
            <a:pPr marL="0" indent="0">
              <a:buNone/>
            </a:pPr>
            <a:r>
              <a:rPr lang="en-US" sz="2000" b="1" dirty="0">
                <a:solidFill>
                  <a:srgbClr val="00B050"/>
                </a:solidFill>
                <a:latin typeface="Times New Roman" panose="02020603050405020304" pitchFamily="18" charset="0"/>
                <a:cs typeface="Times New Roman" panose="02020603050405020304" pitchFamily="18" charset="0"/>
              </a:rPr>
              <a:t>7.911 BILLION </a:t>
            </a:r>
            <a:r>
              <a:rPr lang="en-US" sz="2000" b="1" i="1" dirty="0">
                <a:solidFill>
                  <a:srgbClr val="00B050"/>
                </a:solidFill>
                <a:latin typeface="Times New Roman" panose="02020603050405020304" pitchFamily="18" charset="0"/>
                <a:cs typeface="Times New Roman" panose="02020603050405020304" pitchFamily="18" charset="0"/>
              </a:rPr>
              <a:t>(23.1%)</a:t>
            </a:r>
            <a:r>
              <a:rPr lang="en-US" sz="2000" b="1" dirty="0">
                <a:solidFill>
                  <a:srgbClr val="00B050"/>
                </a:solidFill>
                <a:latin typeface="Times New Roman" panose="02020603050405020304" pitchFamily="18" charset="0"/>
                <a:cs typeface="Times New Roman" panose="02020603050405020304" pitchFamily="18" charset="0"/>
              </a:rPr>
              <a:t> OF THE WORLD'S POPULATION OF 7 BILLION ARE PEOPLE OF MUSLIM STATES,</a:t>
            </a:r>
            <a:r>
              <a:rPr lang="en-US" sz="2000" dirty="0">
                <a:latin typeface="Times New Roman" panose="02020603050405020304" pitchFamily="18" charset="0"/>
                <a:cs typeface="Times New Roman" panose="02020603050405020304" pitchFamily="18" charset="0"/>
              </a:rPr>
              <a:t> </a:t>
            </a:r>
          </a:p>
          <a:p>
            <a:pPr marL="0" indent="0">
              <a:buNone/>
            </a:pPr>
            <a:r>
              <a:rPr lang="en-US" sz="2000" b="1" dirty="0">
                <a:solidFill>
                  <a:srgbClr val="002060"/>
                </a:solidFill>
                <a:latin typeface="Times New Roman" panose="02020603050405020304" pitchFamily="18" charset="0"/>
                <a:cs typeface="Times New Roman" panose="02020603050405020304" pitchFamily="18" charset="0"/>
              </a:rPr>
              <a:t>30.9 MILLION KM</a:t>
            </a:r>
            <a:r>
              <a:rPr lang="en-US" sz="2000" b="1" baseline="30000" dirty="0">
                <a:solidFill>
                  <a:srgbClr val="002060"/>
                </a:solidFill>
                <a:latin typeface="Times New Roman" panose="02020603050405020304" pitchFamily="18" charset="0"/>
                <a:cs typeface="Times New Roman" panose="02020603050405020304" pitchFamily="18" charset="0"/>
              </a:rPr>
              <a:t>2</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i="1" dirty="0">
                <a:solidFill>
                  <a:srgbClr val="002060"/>
                </a:solidFill>
                <a:latin typeface="Times New Roman" panose="02020603050405020304" pitchFamily="18" charset="0"/>
                <a:cs typeface="Times New Roman" panose="02020603050405020304" pitchFamily="18" charset="0"/>
              </a:rPr>
              <a:t>(20.6%)</a:t>
            </a:r>
            <a:r>
              <a:rPr lang="en-US" sz="2000" b="1" dirty="0">
                <a:solidFill>
                  <a:srgbClr val="002060"/>
                </a:solidFill>
                <a:latin typeface="Times New Roman" panose="02020603050405020304" pitchFamily="18" charset="0"/>
                <a:cs typeface="Times New Roman" panose="02020603050405020304" pitchFamily="18" charset="0"/>
              </a:rPr>
              <a:t> OF THE WORLD'S LAND, WHICH IS 150 MILLION KM</a:t>
            </a:r>
            <a:r>
              <a:rPr lang="en-US" sz="2000" b="1" baseline="30000" dirty="0">
                <a:solidFill>
                  <a:srgbClr val="002060"/>
                </a:solidFill>
                <a:latin typeface="Times New Roman" panose="02020603050405020304" pitchFamily="18" charset="0"/>
                <a:cs typeface="Times New Roman" panose="02020603050405020304" pitchFamily="18" charset="0"/>
              </a:rPr>
              <a:t>2</a:t>
            </a:r>
            <a:r>
              <a:rPr lang="en-US" sz="2000" b="1" dirty="0">
                <a:solidFill>
                  <a:srgbClr val="002060"/>
                </a:solidFill>
                <a:latin typeface="Times New Roman" panose="02020603050405020304" pitchFamily="18" charset="0"/>
                <a:cs typeface="Times New Roman" panose="02020603050405020304" pitchFamily="18" charset="0"/>
              </a:rPr>
              <a:t>, IS THE TERRITORY OF 61 ISLAMIC COUNTRIES</a:t>
            </a:r>
          </a:p>
          <a:p>
            <a:pPr marL="0" indent="0">
              <a:buNone/>
            </a:pPr>
            <a:r>
              <a:rPr lang="en-US" sz="2000" b="1" dirty="0">
                <a:solidFill>
                  <a:schemeClr val="tx1"/>
                </a:solidFill>
                <a:latin typeface="Times New Roman" panose="02020603050405020304" pitchFamily="18" charset="0"/>
                <a:cs typeface="Times New Roman" panose="02020603050405020304" pitchFamily="18" charset="0"/>
              </a:rPr>
              <a:t>THE SPINE OF THE ISLAMIC GEOGRAPHY ASIA/AFRICA</a:t>
            </a:r>
          </a:p>
          <a:p>
            <a:pPr marL="0" indent="0">
              <a:buNone/>
            </a:pPr>
            <a:r>
              <a:rPr lang="en-US" sz="2000" b="1" dirty="0">
                <a:solidFill>
                  <a:schemeClr val="tx1"/>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ASRICA</a:t>
            </a:r>
            <a:r>
              <a:rPr lang="en-US" sz="2000" dirty="0">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ARE THE CONTINENTS</a:t>
            </a:r>
            <a:endParaRPr lang="en-US" sz="2000"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en-US"/>
              <a:t>www.assam.org.tr</a:t>
            </a:r>
            <a:endParaRPr lang="en-US" dirty="0"/>
          </a:p>
        </p:txBody>
      </p:sp>
      <p:sp>
        <p:nvSpPr>
          <p:cNvPr id="5" name="Slayt Numarası Yer Tutucusu 4"/>
          <p:cNvSpPr>
            <a:spLocks noGrp="1"/>
          </p:cNvSpPr>
          <p:nvPr>
            <p:ph type="sldNum" sz="quarter" idx="12"/>
          </p:nvPr>
        </p:nvSpPr>
        <p:spPr/>
        <p:txBody>
          <a:bodyPr/>
          <a:lstStyle/>
          <a:p>
            <a:fld id="{104E1C14-2131-4B5C-9C53-C8048D1D5B52}" type="slidenum">
              <a:rPr lang="tr-TR" sz="1600" b="1" smtClean="0">
                <a:solidFill>
                  <a:schemeClr val="tx1"/>
                </a:solidFill>
              </a:rPr>
              <a:pPr/>
              <a:t>6</a:t>
            </a:fld>
            <a:endParaRPr lang="en-US" sz="1600" b="1" dirty="0">
              <a:solidFill>
                <a:schemeClr val="tx1"/>
              </a:solidFill>
            </a:endParaRPr>
          </a:p>
        </p:txBody>
      </p:sp>
      <p:sp>
        <p:nvSpPr>
          <p:cNvPr id="3" name="Dikdörtgen 2"/>
          <p:cNvSpPr/>
          <p:nvPr/>
        </p:nvSpPr>
        <p:spPr>
          <a:xfrm>
            <a:off x="0" y="5517232"/>
            <a:ext cx="4495800" cy="10618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49580">
              <a:lnSpc>
                <a:spcPct val="105000"/>
              </a:lnSpc>
              <a:spcAft>
                <a:spcPts val="0"/>
              </a:spcAft>
            </a:pPr>
            <a:r>
              <a:rPr lang="en-US" sz="2000" b="1" dirty="0">
                <a:solidFill>
                  <a:srgbClr val="FF0000"/>
                </a:solidFill>
                <a:latin typeface="Times New Roman" panose="02020603050405020304" pitchFamily="18" charset="0"/>
              </a:rPr>
              <a:t> IN ASIA: 28 </a:t>
            </a:r>
            <a:r>
              <a:rPr lang="en-US" sz="2000" dirty="0">
                <a:solidFill>
                  <a:srgbClr val="FF0000"/>
                </a:solidFill>
                <a:latin typeface="Times New Roman" panose="02020603050405020304" pitchFamily="18" charset="0"/>
              </a:rPr>
              <a:t>-</a:t>
            </a:r>
            <a:r>
              <a:rPr lang="en-US" sz="2000" b="1" dirty="0">
                <a:solidFill>
                  <a:srgbClr val="FF0000"/>
                </a:solidFill>
                <a:latin typeface="Times New Roman" panose="02020603050405020304" pitchFamily="18" charset="0"/>
              </a:rPr>
              <a:t>IN AFRICA: 27 </a:t>
            </a:r>
            <a:endPar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49580" algn="just">
              <a:lnSpc>
                <a:spcPct val="105000"/>
              </a:lnSpc>
              <a:spcAft>
                <a:spcPts val="0"/>
              </a:spcAft>
            </a:pPr>
            <a:r>
              <a:rPr lang="en-US" sz="2000" b="1" dirty="0">
                <a:solidFill>
                  <a:srgbClr val="FF0000"/>
                </a:solidFill>
                <a:latin typeface="Times New Roman" panose="02020603050405020304" pitchFamily="18" charset="0"/>
              </a:rPr>
              <a:t>IN EUROPE: 04-S. AMERICA:02</a:t>
            </a:r>
            <a:endPar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49580" algn="just">
              <a:lnSpc>
                <a:spcPct val="105000"/>
              </a:lnSpc>
              <a:spcAft>
                <a:spcPts val="0"/>
              </a:spcAft>
            </a:pPr>
            <a:r>
              <a:rPr lang="en-US" sz="2000" b="1" dirty="0">
                <a:solidFill>
                  <a:srgbClr val="FF0000"/>
                </a:solidFill>
                <a:latin typeface="Times New Roman" panose="02020603050405020304" pitchFamily="18" charset="0"/>
              </a:rPr>
              <a:t>TOTAL: 61</a:t>
            </a:r>
            <a:endPar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579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0"/>
            <a:ext cx="7740352" cy="1556792"/>
          </a:xfrm>
          <a:solidFill>
            <a:schemeClr val="accent6">
              <a:lumMod val="40000"/>
              <a:lumOff val="60000"/>
            </a:schemeClr>
          </a:solidFill>
        </p:spPr>
        <p:txBody>
          <a:bodyPr>
            <a:normAutofit/>
          </a:bodyPr>
          <a:lstStyle/>
          <a:p>
            <a:pPr algn="ctr"/>
            <a:r>
              <a:rPr lang="en-US" sz="3200" b="1" dirty="0">
                <a:solidFill>
                  <a:srgbClr val="00B050"/>
                </a:solidFill>
                <a:latin typeface="Algerian" panose="04020705040A02060702" pitchFamily="82" charset="0"/>
              </a:rPr>
              <a:t>GEOPOLITICAL VALUE </a:t>
            </a:r>
            <a:br/>
            <a:r>
              <a:rPr lang="en-US" sz="3200" b="1" dirty="0">
                <a:solidFill>
                  <a:srgbClr val="00B050"/>
                </a:solidFill>
                <a:latin typeface="Algerian" panose="04020705040A02060702" pitchFamily="82" charset="0"/>
              </a:rPr>
              <a:t>OF ISLAMIC GEOGRAPHY </a:t>
            </a:r>
            <a:br/>
            <a:r>
              <a:rPr lang="en-US" sz="3200" b="1" dirty="0">
                <a:solidFill>
                  <a:srgbClr val="FF0000"/>
                </a:solidFill>
                <a:latin typeface="Algerian" panose="04020705040A02060702" pitchFamily="82" charset="0"/>
              </a:rPr>
              <a:t>ASRICA</a:t>
            </a:r>
            <a:endParaRPr lang="en-US" sz="3200" dirty="0">
              <a:solidFill>
                <a:srgbClr val="00B050"/>
              </a:solidFill>
              <a:latin typeface="Algerian" panose="04020705040A02060702" pitchFamily="82" charset="0"/>
            </a:endParaRPr>
          </a:p>
        </p:txBody>
      </p:sp>
      <p:pic>
        <p:nvPicPr>
          <p:cNvPr id="6" name="İçerik Yer Tutucusu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600200"/>
            <a:ext cx="4495800" cy="3917032"/>
          </a:xfrm>
          <a:solidFill>
            <a:schemeClr val="bg1"/>
          </a:solidFill>
        </p:spPr>
      </p:pic>
      <p:sp>
        <p:nvSpPr>
          <p:cNvPr id="10" name="İçerik Yer Tutucusu 9"/>
          <p:cNvSpPr>
            <a:spLocks noGrp="1"/>
          </p:cNvSpPr>
          <p:nvPr>
            <p:ph sz="half" idx="2"/>
          </p:nvPr>
        </p:nvSpPr>
        <p:spPr>
          <a:xfrm>
            <a:off x="4495800" y="1600200"/>
            <a:ext cx="4648200" cy="5257800"/>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lvl="0" indent="0" algn="ctr">
              <a:buNone/>
            </a:pPr>
            <a:r>
              <a:rPr lang="en-US" b="1" dirty="0">
                <a:solidFill>
                  <a:srgbClr val="FF0000"/>
                </a:solidFill>
                <a:latin typeface="Times New Roman" pitchFamily="18" charset="0"/>
              </a:rPr>
              <a:t>WORLD</a:t>
            </a:r>
          </a:p>
          <a:p>
            <a:pPr marL="0" lvl="0" indent="0" algn="ctr">
              <a:buNone/>
            </a:pPr>
            <a:r>
              <a:rPr lang="en-US" b="1" dirty="0">
                <a:solidFill>
                  <a:srgbClr val="FF0000"/>
                </a:solidFill>
                <a:latin typeface="Times New Roman" pitchFamily="18" charset="0"/>
              </a:rPr>
              <a:t>ISLAMIC WORLD WHICH OWNS 55.5% OF THE WORLD'S OIL RESERVES, 65% OF ITS PRODUCTION ALSO 64.1% OF NATURAL GAS RESERVES, 40% OF ITS PRODUCTION;</a:t>
            </a:r>
            <a:r>
              <a:rPr lang="en-US" dirty="0">
                <a:solidFill>
                  <a:srgbClr val="FF0000"/>
                </a:solidFill>
                <a:latin typeface="Times New Roman" pitchFamily="18" charset="0"/>
              </a:rPr>
              <a:t> </a:t>
            </a:r>
          </a:p>
          <a:p>
            <a:pPr lvl="0" algn="ctr">
              <a:buFont typeface="Wingdings" panose="05000000000000000000" pitchFamily="2" charset="2"/>
              <a:buChar char="Ø"/>
            </a:pPr>
            <a:endParaRPr lang="en-US" dirty="0">
              <a:solidFill>
                <a:srgbClr val="FF0000"/>
              </a:solidFill>
              <a:latin typeface="Times New Roman" pitchFamily="18" charset="0"/>
              <a:cs typeface="Times New Roman" pitchFamily="18" charset="0"/>
            </a:endParaRPr>
          </a:p>
          <a:p>
            <a:pPr marL="0" lvl="0" indent="0" algn="ctr">
              <a:buNone/>
            </a:pPr>
            <a:r>
              <a:rPr lang="en-US" b="1" dirty="0">
                <a:solidFill>
                  <a:srgbClr val="00B050"/>
                </a:solidFill>
                <a:latin typeface="Times New Roman" pitchFamily="18" charset="0"/>
              </a:rPr>
              <a:t>IT HAS THE POTENTIAL TO BE THE SUPERPOWER OF THE FUTURE IN</a:t>
            </a:r>
            <a:r>
              <a:rPr lang="en-US" dirty="0">
                <a:solidFill>
                  <a:srgbClr val="00B050"/>
                </a:solidFill>
                <a:latin typeface="Times New Roman" pitchFamily="18" charset="0"/>
              </a:rPr>
              <a:t> </a:t>
            </a:r>
            <a:r>
              <a:rPr lang="en-US" b="1" dirty="0">
                <a:solidFill>
                  <a:schemeClr val="tx1"/>
                </a:solidFill>
                <a:latin typeface="Times New Roman" pitchFamily="18" charset="0"/>
              </a:rPr>
              <a:t>“ASRICA”</a:t>
            </a:r>
            <a:r>
              <a:rPr lang="en-US" dirty="0">
                <a:solidFill>
                  <a:srgbClr val="00B050"/>
                </a:solidFill>
                <a:latin typeface="Times New Roman" pitchFamily="18" charset="0"/>
              </a:rPr>
              <a:t> </a:t>
            </a:r>
            <a:endParaRPr lang="en-US" dirty="0">
              <a:solidFill>
                <a:srgbClr val="00B050"/>
              </a:solidFill>
              <a:latin typeface="Times New Roman" pitchFamily="18" charset="0"/>
              <a:cs typeface="Times New Roman" pitchFamily="18" charset="0"/>
            </a:endParaRPr>
          </a:p>
          <a:p>
            <a:pPr marL="0" lvl="0" indent="0" algn="ctr">
              <a:buNone/>
            </a:pPr>
            <a:r>
              <a:rPr lang="en-US" dirty="0">
                <a:solidFill>
                  <a:srgbClr val="00B050"/>
                </a:solidFill>
                <a:latin typeface="Times New Roman" pitchFamily="18" charset="0"/>
              </a:rPr>
              <a:t>BY COMBINING ITS </a:t>
            </a:r>
            <a:r>
              <a:rPr lang="en-US" b="1" dirty="0">
                <a:solidFill>
                  <a:srgbClr val="FF0000"/>
                </a:solidFill>
                <a:latin typeface="Times New Roman" pitchFamily="18" charset="0"/>
              </a:rPr>
              <a:t>GEOPOLITICAL POSITION</a:t>
            </a:r>
            <a:r>
              <a:rPr lang="en-US" dirty="0">
                <a:solidFill>
                  <a:srgbClr val="00B050"/>
                </a:solidFill>
                <a:latin typeface="Times New Roman" pitchFamily="18" charset="0"/>
              </a:rPr>
              <a:t>, COMMON CIVILIZATION VALUES AND HISTORICAL BACKGROUND WITH ITS OPPORTUNITIES, EFFORTS AND GOALS.</a:t>
            </a:r>
          </a:p>
          <a:p>
            <a:endParaRPr lang="en-US" dirty="0"/>
          </a:p>
          <a:p>
            <a:pPr marL="0" indent="0">
              <a:buNone/>
            </a:pPr>
            <a:endParaRPr lang="en-US" dirty="0"/>
          </a:p>
        </p:txBody>
      </p:sp>
      <p:sp>
        <p:nvSpPr>
          <p:cNvPr id="4" name="Altbilgi Yer Tutucusu 3"/>
          <p:cNvSpPr>
            <a:spLocks noGrp="1"/>
          </p:cNvSpPr>
          <p:nvPr>
            <p:ph type="ftr" sz="quarter" idx="11"/>
          </p:nvPr>
        </p:nvSpPr>
        <p:spPr/>
        <p:txBody>
          <a:bodyPr/>
          <a:lstStyle/>
          <a:p>
            <a:r>
              <a:rPr lang="en-US"/>
              <a:t>www.assam.org.tr</a:t>
            </a:r>
            <a:endParaRPr lang="en-US" dirty="0"/>
          </a:p>
        </p:txBody>
      </p:sp>
      <p:sp>
        <p:nvSpPr>
          <p:cNvPr id="5" name="Slayt Numarası Yer Tutucusu 4"/>
          <p:cNvSpPr>
            <a:spLocks noGrp="1"/>
          </p:cNvSpPr>
          <p:nvPr>
            <p:ph type="sldNum" sz="quarter" idx="12"/>
          </p:nvPr>
        </p:nvSpPr>
        <p:spPr/>
        <p:txBody>
          <a:bodyPr/>
          <a:lstStyle/>
          <a:p>
            <a:fld id="{104E1C14-2131-4B5C-9C53-C8048D1D5B52}" type="slidenum">
              <a:rPr lang="tr-TR" sz="1600" b="1" smtClean="0">
                <a:solidFill>
                  <a:schemeClr val="tx1"/>
                </a:solidFill>
                <a:latin typeface="Times New Roman" pitchFamily="18" charset="0"/>
                <a:cs typeface="Times New Roman" pitchFamily="18" charset="0"/>
              </a:rPr>
              <a:pPr/>
              <a:t>7</a:t>
            </a:fld>
            <a:endParaRPr lang="en-US" sz="1600" b="1" dirty="0">
              <a:solidFill>
                <a:schemeClr val="tx1"/>
              </a:solidFill>
              <a:latin typeface="Times New Roman" pitchFamily="18" charset="0"/>
              <a:cs typeface="Times New Roman" pitchFamily="18" charset="0"/>
            </a:endParaRPr>
          </a:p>
        </p:txBody>
      </p:sp>
      <p:sp>
        <p:nvSpPr>
          <p:cNvPr id="3" name="Dikdörtgen 2"/>
          <p:cNvSpPr/>
          <p:nvPr/>
        </p:nvSpPr>
        <p:spPr>
          <a:xfrm>
            <a:off x="0" y="5517232"/>
            <a:ext cx="4495800" cy="10618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49580" algn="just">
              <a:lnSpc>
                <a:spcPct val="105000"/>
              </a:lnSpc>
              <a:spcAft>
                <a:spcPts val="0"/>
              </a:spcAft>
            </a:pPr>
            <a:r>
              <a:rPr lang="en-US" sz="2000" b="1" dirty="0">
                <a:solidFill>
                  <a:srgbClr val="FF0000"/>
                </a:solidFill>
                <a:latin typeface="Times New Roman" panose="02020603050405020304" pitchFamily="18" charset="0"/>
              </a:rPr>
              <a:t>IN EUROPE: 04 </a:t>
            </a:r>
            <a:r>
              <a:rPr lang="en-US" sz="2000" dirty="0">
                <a:solidFill>
                  <a:srgbClr val="FF0000"/>
                </a:solidFill>
                <a:latin typeface="Calibri" panose="020F0502020204030204" pitchFamily="34" charset="0"/>
              </a:rPr>
              <a:t>-</a:t>
            </a:r>
            <a:r>
              <a:rPr lang="en-US" sz="2000" b="1" dirty="0">
                <a:solidFill>
                  <a:srgbClr val="FF0000"/>
                </a:solidFill>
                <a:latin typeface="Times New Roman" panose="02020603050405020304" pitchFamily="18" charset="0"/>
              </a:rPr>
              <a:t>IN AFRICA: 27 </a:t>
            </a:r>
            <a:endParaRPr lang="en-US"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449580" algn="just">
              <a:lnSpc>
                <a:spcPct val="105000"/>
              </a:lnSpc>
              <a:spcAft>
                <a:spcPts val="0"/>
              </a:spcAft>
            </a:pPr>
            <a:r>
              <a:rPr lang="en-US" sz="2000" b="1" dirty="0">
                <a:solidFill>
                  <a:srgbClr val="FF0000"/>
                </a:solidFill>
                <a:latin typeface="Times New Roman" panose="02020603050405020304" pitchFamily="18" charset="0"/>
              </a:rPr>
              <a:t>IN ASIA: 	   28-S. AMERICA: 2</a:t>
            </a:r>
            <a:endParaRPr lang="en-US"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449580" algn="just">
              <a:lnSpc>
                <a:spcPct val="105000"/>
              </a:lnSpc>
              <a:spcAft>
                <a:spcPts val="0"/>
              </a:spcAft>
            </a:pPr>
            <a:r>
              <a:rPr lang="en-US" sz="2000" b="1" dirty="0">
                <a:solidFill>
                  <a:srgbClr val="FF0000"/>
                </a:solidFill>
                <a:latin typeface="Times New Roman" panose="02020603050405020304" pitchFamily="18" charset="0"/>
              </a:rPr>
              <a:t>TOTAL: 61</a:t>
            </a:r>
            <a:endParaRPr lang="en-US"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04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740352" cy="1224136"/>
          </a:xfrm>
          <a:solidFill>
            <a:schemeClr val="bg1"/>
          </a:solidFill>
        </p:spPr>
        <p:txBody>
          <a:bodyPr>
            <a:normAutofit/>
          </a:bodyPr>
          <a:lstStyle/>
          <a:p>
            <a:pPr algn="ctr"/>
            <a:r>
              <a:rPr lang="en-US" b="1" dirty="0">
                <a:solidFill>
                  <a:srgbClr val="00B050"/>
                </a:solidFill>
                <a:latin typeface="Algerian" pitchFamily="82" charset="0"/>
              </a:rPr>
              <a:t>THE SITUATION OF </a:t>
            </a:r>
            <a:br/>
            <a:r>
              <a:rPr lang="en-US" b="1" dirty="0">
                <a:solidFill>
                  <a:srgbClr val="00B050"/>
                </a:solidFill>
                <a:latin typeface="Algerian" pitchFamily="82" charset="0"/>
              </a:rPr>
              <a:t>ISLAMIC GEOGRAPHY</a:t>
            </a:r>
            <a:endParaRPr lang="en-US" dirty="0"/>
          </a:p>
        </p:txBody>
      </p:sp>
      <p:sp>
        <p:nvSpPr>
          <p:cNvPr id="3" name="İçerik Yer Tutucusu 2"/>
          <p:cNvSpPr>
            <a:spLocks noGrp="1"/>
          </p:cNvSpPr>
          <p:nvPr>
            <p:ph sz="half" idx="1"/>
          </p:nvPr>
        </p:nvSpPr>
        <p:spPr>
          <a:xfrm>
            <a:off x="0" y="1600200"/>
            <a:ext cx="4932040" cy="4853136"/>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endParaRPr lang="en-US" sz="4800" dirty="0">
              <a:solidFill>
                <a:srgbClr val="FF0000"/>
              </a:solidFill>
              <a:latin typeface="Algerian" panose="04020705040A02060702" pitchFamily="82" charset="0"/>
            </a:endParaRPr>
          </a:p>
          <a:p>
            <a:pPr marL="0" indent="0" algn="ctr">
              <a:buNone/>
            </a:pPr>
            <a:r>
              <a:rPr lang="en-US" sz="4800" dirty="0">
                <a:solidFill>
                  <a:srgbClr val="FF0000"/>
                </a:solidFill>
                <a:latin typeface="Algerian" panose="04020705040A02060702" pitchFamily="82" charset="0"/>
              </a:rPr>
              <a:t>THE SITUATION OF ISLAMIC GEOGRAPHY</a:t>
            </a:r>
          </a:p>
        </p:txBody>
      </p:sp>
      <p:sp>
        <p:nvSpPr>
          <p:cNvPr id="4" name="İçerik Yer Tutucusu 3"/>
          <p:cNvSpPr>
            <a:spLocks noGrp="1"/>
          </p:cNvSpPr>
          <p:nvPr>
            <p:ph sz="half" idx="2"/>
          </p:nvPr>
        </p:nvSpPr>
        <p:spPr>
          <a:xfrm>
            <a:off x="4648200" y="1600200"/>
            <a:ext cx="4343400" cy="5257800"/>
          </a:xfrm>
        </p:spPr>
        <p:txBody>
          <a:bodyPr>
            <a:normAutofit/>
          </a:bodyPr>
          <a:lstStyle/>
          <a:p>
            <a:pPr marL="0" indent="0" algn="ctr">
              <a:buNone/>
            </a:pPr>
            <a:endParaRPr lang="tr-TR" dirty="0"/>
          </a:p>
        </p:txBody>
      </p:sp>
      <p:sp>
        <p:nvSpPr>
          <p:cNvPr id="5" name="Altbilgi Yer Tutucusu 4"/>
          <p:cNvSpPr>
            <a:spLocks noGrp="1"/>
          </p:cNvSpPr>
          <p:nvPr>
            <p:ph type="ftr" sz="quarter" idx="11"/>
          </p:nvPr>
        </p:nvSpPr>
        <p:spPr/>
        <p:txBody>
          <a:bodyPr/>
          <a:lstStyle/>
          <a:p>
            <a:r>
              <a:rPr lang="en-US"/>
              <a:t>www.assam.org.tr</a:t>
            </a:r>
            <a:endParaRPr lang="en-US" dirty="0"/>
          </a:p>
        </p:txBody>
      </p:sp>
      <p:sp>
        <p:nvSpPr>
          <p:cNvPr id="6" name="Slayt Numarası Yer Tutucusu 5"/>
          <p:cNvSpPr>
            <a:spLocks noGrp="1"/>
          </p:cNvSpPr>
          <p:nvPr>
            <p:ph type="sldNum" sz="quarter" idx="12"/>
          </p:nvPr>
        </p:nvSpPr>
        <p:spPr/>
        <p:txBody>
          <a:bodyPr/>
          <a:lstStyle/>
          <a:p>
            <a:fld id="{104E1C14-2131-4B5C-9C53-C8048D1D5B52}" type="slidenum">
              <a:rPr lang="tr-TR" sz="1600" b="1" smtClean="0">
                <a:latin typeface="Times New Roman" pitchFamily="18" charset="0"/>
                <a:cs typeface="Times New Roman" pitchFamily="18" charset="0"/>
              </a:rPr>
              <a:pPr/>
              <a:t>8</a:t>
            </a:fld>
            <a:endParaRPr lang="en-US" sz="1600" b="1" dirty="0">
              <a:latin typeface="Times New Roman" pitchFamily="18" charset="0"/>
              <a:cs typeface="Times New Roman" pitchFamily="18" charset="0"/>
            </a:endParaRPr>
          </a:p>
        </p:txBody>
      </p:sp>
      <p:pic>
        <p:nvPicPr>
          <p:cNvPr id="7" name="5 İçerik Yer Tutucusu" descr="sadat harita.jpg"/>
          <p:cNvPicPr>
            <a:picLocks noChangeAspect="1"/>
          </p:cNvPicPr>
          <p:nvPr/>
        </p:nvPicPr>
        <p:blipFill>
          <a:blip r:embed="rId2" cstate="print"/>
          <a:stretch>
            <a:fillRect/>
          </a:stretch>
        </p:blipFill>
        <p:spPr>
          <a:xfrm>
            <a:off x="5004048" y="1484784"/>
            <a:ext cx="4139952" cy="4968552"/>
          </a:xfrm>
          <a:prstGeom prst="rect">
            <a:avLst/>
          </a:prstGeom>
          <a:ln>
            <a:noFill/>
          </a:ln>
          <a:effectLst>
            <a:outerShdw blurRad="292100" dist="139700" dir="2700000" algn="tl" rotWithShape="0">
              <a:srgbClr val="333333">
                <a:alpha val="65000"/>
              </a:srgbClr>
            </a:outerShdw>
          </a:effectLst>
        </p:spPr>
      </p:pic>
      <p:pic>
        <p:nvPicPr>
          <p:cNvPr id="8" name="5 Resim" descr="assam-150-say.gif"/>
          <p:cNvPicPr>
            <a:picLocks noChangeAspect="1"/>
          </p:cNvPicPr>
          <p:nvPr/>
        </p:nvPicPr>
        <p:blipFill>
          <a:blip r:embed="rId3" cstate="print"/>
          <a:stretch>
            <a:fillRect/>
          </a:stretch>
        </p:blipFill>
        <p:spPr>
          <a:xfrm>
            <a:off x="7308304" y="5085184"/>
            <a:ext cx="720080" cy="864096"/>
          </a:xfrm>
          <a:prstGeom prst="rect">
            <a:avLst/>
          </a:prstGeom>
        </p:spPr>
      </p:pic>
    </p:spTree>
    <p:extLst>
      <p:ext uri="{BB962C8B-B14F-4D97-AF65-F5344CB8AC3E}">
        <p14:creationId xmlns:p14="http://schemas.microsoft.com/office/powerpoint/2010/main" val="250136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bg1"/>
          </a:solidFill>
        </p:spPr>
        <p:txBody>
          <a:bodyPr>
            <a:normAutofit fontScale="90000"/>
          </a:bodyPr>
          <a:lstStyle/>
          <a:p>
            <a:pPr algn="ctr"/>
            <a:r>
              <a:rPr lang="en-US" b="1" dirty="0">
                <a:solidFill>
                  <a:srgbClr val="00B050"/>
                </a:solidFill>
                <a:latin typeface="Algerian" pitchFamily="82" charset="0"/>
              </a:rPr>
              <a:t>THE SITUATION OF </a:t>
            </a:r>
            <a:br/>
            <a:r>
              <a:rPr lang="en-US" b="1" dirty="0">
                <a:solidFill>
                  <a:srgbClr val="00B050"/>
                </a:solidFill>
                <a:latin typeface="Algerian" pitchFamily="82" charset="0"/>
              </a:rPr>
              <a:t>ISLAMIC GEOGRAPHY</a:t>
            </a:r>
            <a:endParaRPr lang="en-US" dirty="0"/>
          </a:p>
        </p:txBody>
      </p:sp>
      <p:sp>
        <p:nvSpPr>
          <p:cNvPr id="3" name="İçerik Yer Tutucusu 2"/>
          <p:cNvSpPr>
            <a:spLocks noGrp="1"/>
          </p:cNvSpPr>
          <p:nvPr>
            <p:ph sz="half" idx="1"/>
          </p:nvPr>
        </p:nvSpPr>
        <p:spPr>
          <a:xfrm>
            <a:off x="-1" y="1600200"/>
            <a:ext cx="5004049" cy="4925144"/>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lvl="0" indent="0" algn="ctr">
              <a:buNone/>
            </a:pPr>
            <a:r>
              <a:rPr lang="en-US" b="1" dirty="0">
                <a:solidFill>
                  <a:srgbClr val="FF0000"/>
                </a:solidFill>
                <a:latin typeface="Times New Roman" panose="02020603050405020304" pitchFamily="18" charset="0"/>
              </a:rPr>
              <a:t>TODAY THE MOST INTERVENED IN THEIR LANDS,</a:t>
            </a:r>
            <a:r>
              <a:rPr lang="en-US" b="1" dirty="0">
                <a:latin typeface="Times New Roman" panose="02020603050405020304" pitchFamily="18" charset="0"/>
              </a:rPr>
              <a:t> </a:t>
            </a:r>
          </a:p>
          <a:p>
            <a:pPr marL="0" lvl="0" indent="0" algn="ctr">
              <a:buNone/>
            </a:pPr>
            <a:r>
              <a:rPr lang="en-US" b="1" dirty="0">
                <a:solidFill>
                  <a:srgbClr val="0070C0"/>
                </a:solidFill>
                <a:latin typeface="Times New Roman" panose="02020603050405020304" pitchFamily="18" charset="0"/>
              </a:rPr>
              <a:t>MOST OCCUPYING THE UNITED NATIONS,</a:t>
            </a:r>
            <a:r>
              <a:rPr lang="en-US" b="1" dirty="0">
                <a:latin typeface="Times New Roman" panose="02020603050405020304" pitchFamily="18" charset="0"/>
              </a:rPr>
              <a:t> </a:t>
            </a:r>
          </a:p>
          <a:p>
            <a:pPr marL="0" lvl="0" indent="0" algn="ctr">
              <a:buNone/>
            </a:pPr>
            <a:r>
              <a:rPr lang="en-US" b="1" dirty="0">
                <a:latin typeface="Times New Roman" panose="02020603050405020304" pitchFamily="18" charset="0"/>
              </a:rPr>
              <a:t>TERROR AND ANARCHY ARE NOT LACKING IN THEIR LAND, </a:t>
            </a:r>
          </a:p>
          <a:p>
            <a:pPr marL="0" lvl="0" indent="0" algn="ctr">
              <a:buNone/>
            </a:pPr>
            <a:r>
              <a:rPr lang="en-US" b="1" dirty="0">
                <a:solidFill>
                  <a:srgbClr val="00B050"/>
                </a:solidFill>
                <a:latin typeface="Times New Roman" panose="02020603050405020304" pitchFamily="18" charset="0"/>
              </a:rPr>
              <a:t>RESOURCES MANAGED BY FOREIGN POWERS, </a:t>
            </a:r>
          </a:p>
          <a:p>
            <a:pPr marL="0" lvl="0" indent="0" algn="ctr">
              <a:buNone/>
            </a:pPr>
            <a:r>
              <a:rPr lang="en-US" b="1" dirty="0">
                <a:solidFill>
                  <a:srgbClr val="C00000"/>
                </a:solidFill>
                <a:latin typeface="Times New Roman" panose="02020603050405020304" pitchFamily="18" charset="0"/>
              </a:rPr>
              <a:t>HUMAN RIGHTS AND FREEDOMS ARE VIOLATED, </a:t>
            </a:r>
          </a:p>
          <a:p>
            <a:endParaRPr lang="en-US" sz="2000" dirty="0"/>
          </a:p>
        </p:txBody>
      </p:sp>
      <p:sp>
        <p:nvSpPr>
          <p:cNvPr id="4" name="İçerik Yer Tutucusu 3"/>
          <p:cNvSpPr>
            <a:spLocks noGrp="1"/>
          </p:cNvSpPr>
          <p:nvPr>
            <p:ph sz="half" idx="2"/>
          </p:nvPr>
        </p:nvSpPr>
        <p:spPr>
          <a:xfrm>
            <a:off x="5004048" y="1628800"/>
            <a:ext cx="4139952" cy="4724400"/>
          </a:xfrm>
        </p:spPr>
        <p:txBody>
          <a:bodyPr>
            <a:normAutofit fontScale="92500" lnSpcReduction="10000"/>
          </a:bodyPr>
          <a:lstStyle/>
          <a:p>
            <a:pPr marL="0" indent="0" algn="ctr">
              <a:buNone/>
            </a:pPr>
            <a:endParaRPr lang="tr-TR" dirty="0"/>
          </a:p>
        </p:txBody>
      </p:sp>
      <p:sp>
        <p:nvSpPr>
          <p:cNvPr id="5" name="Altbilgi Yer Tutucusu 4"/>
          <p:cNvSpPr>
            <a:spLocks noGrp="1"/>
          </p:cNvSpPr>
          <p:nvPr>
            <p:ph type="ftr" sz="quarter" idx="11"/>
          </p:nvPr>
        </p:nvSpPr>
        <p:spPr/>
        <p:txBody>
          <a:bodyPr/>
          <a:lstStyle/>
          <a:p>
            <a:r>
              <a:rPr lang="en-US"/>
              <a:t>www.assam.org.tr</a:t>
            </a:r>
            <a:endParaRPr lang="en-US" dirty="0"/>
          </a:p>
        </p:txBody>
      </p:sp>
      <p:sp>
        <p:nvSpPr>
          <p:cNvPr id="6" name="Slayt Numarası Yer Tutucusu 5"/>
          <p:cNvSpPr>
            <a:spLocks noGrp="1"/>
          </p:cNvSpPr>
          <p:nvPr>
            <p:ph type="sldNum" sz="quarter" idx="12"/>
          </p:nvPr>
        </p:nvSpPr>
        <p:spPr/>
        <p:txBody>
          <a:bodyPr/>
          <a:lstStyle/>
          <a:p>
            <a:fld id="{104E1C14-2131-4B5C-9C53-C8048D1D5B52}" type="slidenum">
              <a:rPr lang="tr-TR" sz="1600" b="1" smtClean="0">
                <a:latin typeface="Times New Roman" pitchFamily="18" charset="0"/>
                <a:cs typeface="Times New Roman" pitchFamily="18" charset="0"/>
              </a:rPr>
              <a:pPr/>
              <a:t>9</a:t>
            </a:fld>
            <a:endParaRPr lang="en-US" sz="1600" b="1" dirty="0">
              <a:latin typeface="Times New Roman" pitchFamily="18" charset="0"/>
              <a:cs typeface="Times New Roman" pitchFamily="18" charset="0"/>
            </a:endParaRPr>
          </a:p>
        </p:txBody>
      </p:sp>
      <p:pic>
        <p:nvPicPr>
          <p:cNvPr id="7" name="5 İçerik Yer Tutucusu" descr="sadat harita.jpg"/>
          <p:cNvPicPr>
            <a:picLocks noChangeAspect="1"/>
          </p:cNvPicPr>
          <p:nvPr/>
        </p:nvPicPr>
        <p:blipFill>
          <a:blip r:embed="rId2" cstate="print"/>
          <a:stretch>
            <a:fillRect/>
          </a:stretch>
        </p:blipFill>
        <p:spPr>
          <a:xfrm>
            <a:off x="5004049" y="1556792"/>
            <a:ext cx="4139951" cy="4896544"/>
          </a:xfrm>
          <a:prstGeom prst="rect">
            <a:avLst/>
          </a:prstGeom>
          <a:ln>
            <a:noFill/>
          </a:ln>
          <a:effectLst>
            <a:outerShdw blurRad="292100" dist="139700" dir="2700000" algn="tl" rotWithShape="0">
              <a:srgbClr val="333333">
                <a:alpha val="65000"/>
              </a:srgbClr>
            </a:outerShdw>
          </a:effectLst>
        </p:spPr>
      </p:pic>
      <p:pic>
        <p:nvPicPr>
          <p:cNvPr id="8" name="5 Resim" descr="assam-150-say.gif"/>
          <p:cNvPicPr>
            <a:picLocks noChangeAspect="1"/>
          </p:cNvPicPr>
          <p:nvPr/>
        </p:nvPicPr>
        <p:blipFill>
          <a:blip r:embed="rId3" cstate="print"/>
          <a:stretch>
            <a:fillRect/>
          </a:stretch>
        </p:blipFill>
        <p:spPr>
          <a:xfrm>
            <a:off x="6948264" y="5085184"/>
            <a:ext cx="720080" cy="864096"/>
          </a:xfrm>
          <a:prstGeom prst="rect">
            <a:avLst/>
          </a:prstGeom>
        </p:spPr>
      </p:pic>
    </p:spTree>
    <p:extLst>
      <p:ext uri="{BB962C8B-B14F-4D97-AF65-F5344CB8AC3E}">
        <p14:creationId xmlns:p14="http://schemas.microsoft.com/office/powerpoint/2010/main" val="3123343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27330</TotalTime>
  <Words>4575</Words>
  <Application>Microsoft Office PowerPoint</Application>
  <PresentationFormat>Ekran Gösterisi (4:3)</PresentationFormat>
  <Paragraphs>929</Paragraphs>
  <Slides>55</Slides>
  <Notes>3</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55</vt:i4>
      </vt:variant>
    </vt:vector>
  </HeadingPairs>
  <TitlesOfParts>
    <vt:vector size="65" baseType="lpstr">
      <vt:lpstr>Algerian</vt:lpstr>
      <vt:lpstr>Arial</vt:lpstr>
      <vt:lpstr>Calibri</vt:lpstr>
      <vt:lpstr>Courier New</vt:lpstr>
      <vt:lpstr>Franklin Gothic Book</vt:lpstr>
      <vt:lpstr>Franklin Gothic Medium</vt:lpstr>
      <vt:lpstr>Times New Roman</vt:lpstr>
      <vt:lpstr>Wingdings</vt:lpstr>
      <vt:lpstr>Wingdings 2</vt:lpstr>
      <vt:lpstr>Gezinti</vt:lpstr>
      <vt:lpstr>ASSAM</vt:lpstr>
      <vt:lpstr>5. INTERNATIONAL ASSAM ISLAMIC UNION CONGRESS</vt:lpstr>
      <vt:lpstr>5. INTERNATIONAL ASSAM  ISLAMIC UNION CONGRESS</vt:lpstr>
      <vt:lpstr>5. INTERNATIONAL ASSAM  ISLAMIC UNION CONGRESS</vt:lpstr>
      <vt:lpstr>GEOPOLITICAL VALUE OF  ISLAMIC GEOGRAPHY (ASRICA)</vt:lpstr>
      <vt:lpstr>GEOPOLITICAL VALUE OF  ASRICA(ASIA-AFRICA)  ISLAMIC GEOGRAPHY</vt:lpstr>
      <vt:lpstr>GEOPOLITICAL VALUE  OF ISLAMIC GEOGRAPHY  ASRICA</vt:lpstr>
      <vt:lpstr>THE SITUATION OF  ISLAMIC GEOGRAPHY</vt:lpstr>
      <vt:lpstr>THE SITUATION OF  ISLAMIC GEOGRAPHY</vt:lpstr>
      <vt:lpstr>THE SITUATION OF  ISLAMIC GEOGRAPHY</vt:lpstr>
      <vt:lpstr>ASSAM congresses IN THE PROCESS OF THE UNION OF ISLAMIC COUNTRIES </vt:lpstr>
      <vt:lpstr>ASSAM congresses IN THE PROCESS OF THE UNION OF ISLAMIC COUNTRIES </vt:lpstr>
      <vt:lpstr>ASSAM congresses IN THE PROCESS OF THE UNION OF ISLAMIC COUNTRIES</vt:lpstr>
      <vt:lpstr>ASSAM congresses IN THE PROCESS OF THE UNION OF ISLAMIC COUNTRIES</vt:lpstr>
      <vt:lpstr>ASSAM congresses IN THE PROCESS OF THE UNION OF ISLAMIC COUNTRIES</vt:lpstr>
      <vt:lpstr>ASSAM congresses IN THE PROCESS OF THE UNION OF ISLAMIC COUNTRIES</vt:lpstr>
      <vt:lpstr> ASSAM ISLAMIC UNION CONSTITUTION MODEL  </vt:lpstr>
      <vt:lpstr> VISION OF ASSAM IN THE PROCESS OF THE ISLAMIC UNION (CONFEDERATION-FEDERATIONS AND AREAS OF ACTIVITY WHICH NATIONAL STATES WILL BE RESPONSIBLE)  </vt:lpstr>
      <vt:lpstr>ASSAM ROAD MAP IN DETERMINING A MODEL FOR THE ISLAMIC UNION</vt:lpstr>
      <vt:lpstr>ASSAM'S VISION IN THE PROCESS OF THE UNION OF ISLAMIC COUNTRIES</vt:lpstr>
      <vt:lpstr>ASSAM'S VISION IN THE PROCESS OF THE UNION OF ISLAMIC COUNTRIES </vt:lpstr>
      <vt:lpstr>ASSAM'S VISION IN THE PROCESS OF THE UNION OF ISLAMIC COUNTRIES </vt:lpstr>
      <vt:lpstr>ASSAM'S VISION IN THE PROCESS OF THE UNION OF ISLAMIC COUNTRIES</vt:lpstr>
      <vt:lpstr>5. INTERNATIONAL ASSAM ISLAMIC UNION CONGRESS ASRICA ISLAMIC COUNTRIES MAP OF CONFEDERATIONAL REGIONAL FEDERAL STATES</vt:lpstr>
      <vt:lpstr>ASSAM'S VISION IN THE PROCESS OF THE UNION OF ISLAMIC COUNTRIES</vt:lpstr>
      <vt:lpstr>ASSAM'S VISION IN THE  PROCESS OF THE UNION OF ISLAMIC COUNTRIES</vt:lpstr>
      <vt:lpstr>ASSAM'S VISION IN THE PROCESS OF THE UNION OF ISLAMIC COUNTRIES</vt:lpstr>
      <vt:lpstr>ASSAM'S VISION IN THE PROCESS OF THE UNION OF ISLAMIC COUNTRIES</vt:lpstr>
      <vt:lpstr>5. ASSAM CONGRESS IN THE PROCESS OF UNION OF ISLAMIC COUNTRIES</vt:lpstr>
      <vt:lpstr>5. ASSAM CONGRESS IN THE PROCESS OF  THE UNION OF ISLAMIC COUNTRIES</vt:lpstr>
      <vt:lpstr>5. ASSAM CONGRESS IN THE PROCESS OF  THE UNION OF ISLAMIC COUNTRIES</vt:lpstr>
      <vt:lpstr>5. ASSAM CONGRESS IN THE PROCESS OF  THE UNION OF ISLAMIC COUNTRIES</vt:lpstr>
      <vt:lpstr>5. ASSAM CONGRESS IN THE PROCESS OF  THE UNION OF ISLAMIC COUNTRIES</vt:lpstr>
      <vt:lpstr>5. INTERNATIONAL ASSAM  ISLAMIC UNION CONGRESS </vt:lpstr>
      <vt:lpstr>  ASRICA ISLAMIC COUNTRIES CONFEDERATION DEFENSE INDUSTRY ORGANIZATION CHART  </vt:lpstr>
      <vt:lpstr>5. INTERNATIONAL ASSAM  ISLAMIC UNION CONGRESS </vt:lpstr>
      <vt:lpstr>5. INTERNATIONAL ASSAM  ISLAMIC UNION CONGRESS </vt:lpstr>
      <vt:lpstr>5. INTERNATIONAL ASSAM  ISLAMIC UNION CONGRESS </vt:lpstr>
      <vt:lpstr>5. INTERNATIONAL ASSAM  ISLAMIC UNION CONGRESS </vt:lpstr>
      <vt:lpstr>5. INTERNATIONAL ASSAM  ISLAMIC UNION CONGRESS </vt:lpstr>
      <vt:lpstr>5. INTERNATIONAL ASSAM  ISLAMIC UNION CONGRESS </vt:lpstr>
      <vt:lpstr>ASRICA  CONFEDERATION OF ISLAMIC COUNTRIES  DEFENSE ORGANIZATION </vt:lpstr>
      <vt:lpstr>5. INTERNATIONAL ASSAM  ISLAMIC UNION CONGRESS </vt:lpstr>
      <vt:lpstr>5. INTERNATIONAL ASSAM ISLAMIC UNION CONGRESS</vt:lpstr>
      <vt:lpstr>FORCES, INSTITUTIONS AND UNITS AFFILIATED TO THE JOINT OPERATION COMMAND IN FEDERAL ZONES</vt:lpstr>
      <vt:lpstr>5. INTERNATIONAL ASSAM  ISLAMIC UNION CONGRESS </vt:lpstr>
      <vt:lpstr>5. INTERNATIONAL ASSAM  ISLAMIC UNION CONGRESS </vt:lpstr>
      <vt:lpstr>5. INTERNATIONAL ASSAM  ISLAMIC UNION CONGRESS </vt:lpstr>
      <vt:lpstr>5. INTERNATIONAL ASSAM  ISLAMIC UNION CONGRESS </vt:lpstr>
      <vt:lpstr>5. INTERNATIONAL ASSAM  ISLAMIC UNION CONGRESS </vt:lpstr>
      <vt:lpstr>5. INTERNATIONAL ASSAM  ISLAMIC UNION CONGRESS </vt:lpstr>
      <vt:lpstr>5. INTERNATIONAL ASSAM  ISLAMIC UNION CONGRESS </vt:lpstr>
      <vt:lpstr>5. INTERNATIONAL ASSAM  ISLAMIC UNION CONGRESS </vt:lpstr>
      <vt:lpstr>5. INTERNATIONAL ASSAM ISLAMIC UNION CONGRESS</vt:lpstr>
      <vt:lpstr>5. INTERNATIONAL ASSAM CONGRESS-2021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Adnan TANRIVERDI</dc:creator>
  <cp:lastModifiedBy>Görkem Erdem</cp:lastModifiedBy>
  <cp:revision>1280</cp:revision>
  <dcterms:created xsi:type="dcterms:W3CDTF">2014-10-26T19:39:06Z</dcterms:created>
  <dcterms:modified xsi:type="dcterms:W3CDTF">2021-12-16T09:04:48Z</dcterms:modified>
</cp:coreProperties>
</file>