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57"/>
  </p:notesMasterIdLst>
  <p:handoutMasterIdLst>
    <p:handoutMasterId r:id="rId58"/>
  </p:handoutMasterIdLst>
  <p:sldIdLst>
    <p:sldId id="483" r:id="rId2"/>
    <p:sldId id="485" r:id="rId3"/>
    <p:sldId id="750" r:id="rId4"/>
    <p:sldId id="751" r:id="rId5"/>
    <p:sldId id="512" r:id="rId6"/>
    <p:sldId id="753" r:id="rId7"/>
    <p:sldId id="770" r:id="rId8"/>
    <p:sldId id="543" r:id="rId9"/>
    <p:sldId id="765" r:id="rId10"/>
    <p:sldId id="766" r:id="rId11"/>
    <p:sldId id="590" r:id="rId12"/>
    <p:sldId id="599" r:id="rId13"/>
    <p:sldId id="757" r:id="rId14"/>
    <p:sldId id="696" r:id="rId15"/>
    <p:sldId id="651" r:id="rId16"/>
    <p:sldId id="758" r:id="rId17"/>
    <p:sldId id="712" r:id="rId18"/>
    <p:sldId id="825" r:id="rId19"/>
    <p:sldId id="824" r:id="rId20"/>
    <p:sldId id="786" r:id="rId21"/>
    <p:sldId id="788" r:id="rId22"/>
    <p:sldId id="790" r:id="rId23"/>
    <p:sldId id="792" r:id="rId24"/>
    <p:sldId id="863" r:id="rId25"/>
    <p:sldId id="796" r:id="rId26"/>
    <p:sldId id="797" r:id="rId27"/>
    <p:sldId id="799" r:id="rId28"/>
    <p:sldId id="801" r:id="rId29"/>
    <p:sldId id="812" r:id="rId30"/>
    <p:sldId id="813" r:id="rId31"/>
    <p:sldId id="826" r:id="rId32"/>
    <p:sldId id="827" r:id="rId33"/>
    <p:sldId id="828" r:id="rId34"/>
    <p:sldId id="816" r:id="rId35"/>
    <p:sldId id="829" r:id="rId36"/>
    <p:sldId id="830" r:id="rId37"/>
    <p:sldId id="831" r:id="rId38"/>
    <p:sldId id="832" r:id="rId39"/>
    <p:sldId id="833" r:id="rId40"/>
    <p:sldId id="834" r:id="rId41"/>
    <p:sldId id="840" r:id="rId42"/>
    <p:sldId id="849" r:id="rId43"/>
    <p:sldId id="843" r:id="rId44"/>
    <p:sldId id="847" r:id="rId45"/>
    <p:sldId id="856" r:id="rId46"/>
    <p:sldId id="854" r:id="rId47"/>
    <p:sldId id="857" r:id="rId48"/>
    <p:sldId id="858" r:id="rId49"/>
    <p:sldId id="859" r:id="rId50"/>
    <p:sldId id="836" r:id="rId51"/>
    <p:sldId id="837" r:id="rId52"/>
    <p:sldId id="860" r:id="rId53"/>
    <p:sldId id="865" r:id="rId54"/>
    <p:sldId id="820" r:id="rId55"/>
    <p:sldId id="341"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7379" autoAdjust="0"/>
    <p:restoredTop sz="89883" autoAdjust="0"/>
  </p:normalViewPr>
  <p:slideViewPr>
    <p:cSldViewPr>
      <p:cViewPr varScale="1">
        <p:scale>
          <a:sx n="65" d="100"/>
          <a:sy n="65" d="100"/>
        </p:scale>
        <p:origin x="870" y="60"/>
      </p:cViewPr>
      <p:guideLst>
        <p:guide orient="horz" pos="2160"/>
        <p:guide pos="2880"/>
      </p:guideLst>
    </p:cSldViewPr>
  </p:slideViewPr>
  <p:outlineViewPr>
    <p:cViewPr>
      <p:scale>
        <a:sx n="33" d="100"/>
        <a:sy n="33" d="100"/>
      </p:scale>
      <p:origin x="0" y="1618"/>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3A790-99CD-4FEE-9F9A-15429E925675}"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tr-TR"/>
        </a:p>
      </dgm:t>
    </dgm:pt>
    <dgm:pt modelId="{83A45138-F026-4A46-B332-F1854B55EA5A}">
      <dgm:prSet phldrT="[Metin]" custT="1">
        <dgm:style>
          <a:lnRef idx="1">
            <a:schemeClr val="dk1"/>
          </a:lnRef>
          <a:fillRef idx="2">
            <a:schemeClr val="dk1"/>
          </a:fillRef>
          <a:effectRef idx="1">
            <a:schemeClr val="dk1"/>
          </a:effectRef>
          <a:fontRef idx="minor">
            <a:schemeClr val="dk1"/>
          </a:fontRef>
        </dgm:style>
      </dgm:prSet>
      <dgm:spPr/>
      <dgm:t>
        <a:bodyPr/>
        <a:lstStyle/>
        <a:p>
          <a:r>
            <a:rPr lang="tr-TR" sz="3200" b="1" dirty="0">
              <a:latin typeface="Algerian" pitchFamily="82" charset="0"/>
            </a:rPr>
            <a:t>ADALET</a:t>
          </a:r>
        </a:p>
      </dgm:t>
    </dgm:pt>
    <dgm:pt modelId="{B91C3842-3442-439E-B42B-E2FE4B5819DB}" type="parTrans" cxnId="{486CD71C-CA9B-418B-98B6-33F11F3391B7}">
      <dgm:prSet/>
      <dgm:spPr/>
      <dgm:t>
        <a:bodyPr/>
        <a:lstStyle/>
        <a:p>
          <a:endParaRPr lang="tr-TR" sz="1600" dirty="0"/>
        </a:p>
      </dgm:t>
    </dgm:pt>
    <dgm:pt modelId="{7DD28A12-F1DA-4580-8C62-F5A60E7E4C6B}" type="sibTrans" cxnId="{486CD71C-CA9B-418B-98B6-33F11F3391B7}">
      <dgm:prSet/>
      <dgm:spPr/>
      <dgm:t>
        <a:bodyPr/>
        <a:lstStyle/>
        <a:p>
          <a:endParaRPr lang="tr-TR"/>
        </a:p>
      </dgm:t>
    </dgm:pt>
    <dgm:pt modelId="{63C89FBF-B2E3-4E93-BB0E-8A752394BF23}">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3200" b="1" dirty="0">
              <a:latin typeface="Algerian" pitchFamily="82" charset="0"/>
            </a:rPr>
            <a:t>İÇİŞLERİ</a:t>
          </a:r>
        </a:p>
      </dgm:t>
    </dgm:pt>
    <dgm:pt modelId="{00DFBF4D-AB4D-4FF5-ADC4-D0D49506CFEF}" type="parTrans" cxnId="{E1075CCD-B27A-4566-BC8A-AA21F60C244E}">
      <dgm:prSet/>
      <dgm:spPr/>
      <dgm:t>
        <a:bodyPr/>
        <a:lstStyle/>
        <a:p>
          <a:endParaRPr lang="tr-TR" dirty="0"/>
        </a:p>
      </dgm:t>
    </dgm:pt>
    <dgm:pt modelId="{5A773E67-E894-4E6D-AA11-B2DC1FBA8EEA}" type="sibTrans" cxnId="{E1075CCD-B27A-4566-BC8A-AA21F60C244E}">
      <dgm:prSet/>
      <dgm:spPr/>
      <dgm:t>
        <a:bodyPr/>
        <a:lstStyle/>
        <a:p>
          <a:endParaRPr lang="tr-TR"/>
        </a:p>
      </dgm:t>
    </dgm:pt>
    <dgm:pt modelId="{7EB1F641-09FF-4976-AB82-7ED14261D719}">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tr-TR" sz="3200" b="1" dirty="0">
              <a:latin typeface="Algerian" pitchFamily="82" charset="0"/>
            </a:rPr>
            <a:t>DIŞİŞLERİ</a:t>
          </a:r>
          <a:endParaRPr lang="tr-TR" sz="3200" dirty="0">
            <a:latin typeface="Algerian" pitchFamily="82" charset="0"/>
          </a:endParaRPr>
        </a:p>
      </dgm:t>
    </dgm:pt>
    <dgm:pt modelId="{A1598D33-A15A-4612-BEE2-4288F20E97B4}" type="parTrans" cxnId="{8ABFD7B0-8B25-45F4-A8D5-2E8A0AB736A3}">
      <dgm:prSet/>
      <dgm:spPr/>
      <dgm:t>
        <a:bodyPr/>
        <a:lstStyle/>
        <a:p>
          <a:endParaRPr lang="tr-TR" dirty="0"/>
        </a:p>
      </dgm:t>
    </dgm:pt>
    <dgm:pt modelId="{2294EA14-A008-4C64-9117-564516312017}" type="sibTrans" cxnId="{8ABFD7B0-8B25-45F4-A8D5-2E8A0AB736A3}">
      <dgm:prSet/>
      <dgm:spPr/>
      <dgm:t>
        <a:bodyPr/>
        <a:lstStyle/>
        <a:p>
          <a:endParaRPr lang="tr-TR"/>
        </a:p>
      </dgm:t>
    </dgm:pt>
    <dgm:pt modelId="{52D41B13-AC3C-4EDC-86F5-CBD741D9F351}">
      <dgm:prSet phldrT="[Metin]" custT="1"/>
      <dgm:spPr/>
      <dgm:t>
        <a:bodyPr/>
        <a:lstStyle/>
        <a:p>
          <a:r>
            <a:rPr lang="tr-TR" sz="3200" b="1" dirty="0">
              <a:latin typeface="Algerian" pitchFamily="82" charset="0"/>
            </a:rPr>
            <a:t>SAVUNMA</a:t>
          </a:r>
        </a:p>
      </dgm:t>
    </dgm:pt>
    <dgm:pt modelId="{AFDB841C-7462-407B-AB25-6A8E01DF347B}" type="parTrans" cxnId="{28DA2B65-E1DA-414D-9773-D1AD64F7D6B2}">
      <dgm:prSet/>
      <dgm:spPr/>
      <dgm:t>
        <a:bodyPr/>
        <a:lstStyle/>
        <a:p>
          <a:endParaRPr lang="tr-TR" dirty="0"/>
        </a:p>
      </dgm:t>
    </dgm:pt>
    <dgm:pt modelId="{958AFF9C-0668-4F7F-A519-EF1FEB8AB39A}" type="sibTrans" cxnId="{28DA2B65-E1DA-414D-9773-D1AD64F7D6B2}">
      <dgm:prSet/>
      <dgm:spPr/>
      <dgm:t>
        <a:bodyPr/>
        <a:lstStyle/>
        <a:p>
          <a:endParaRPr lang="tr-TR"/>
        </a:p>
      </dgm:t>
    </dgm:pt>
    <dgm:pt modelId="{F02ACDE8-115F-4BA1-9910-52CD4A890B21}">
      <dgm:prSet phldrT="[Metin]" custT="1"/>
      <dgm:spPr/>
      <dgm:t>
        <a:bodyPr/>
        <a:lstStyle/>
        <a:p>
          <a:r>
            <a:rPr lang="tr-TR" sz="3200" b="1" dirty="0">
              <a:latin typeface="Algerian" pitchFamily="82" charset="0"/>
            </a:rPr>
            <a:t>MÜŞTEREK İRADE</a:t>
          </a:r>
        </a:p>
      </dgm:t>
    </dgm:pt>
    <dgm:pt modelId="{8911C291-BBA9-44E3-8085-B0672BF142AB}" type="parTrans" cxnId="{FE2F95D4-583C-4B2F-B9CF-C5EE0CDC81B1}">
      <dgm:prSet/>
      <dgm:spPr/>
      <dgm:t>
        <a:bodyPr/>
        <a:lstStyle/>
        <a:p>
          <a:endParaRPr lang="tr-TR"/>
        </a:p>
      </dgm:t>
    </dgm:pt>
    <dgm:pt modelId="{88FF83BD-E480-48EB-A04A-723E94968A80}" type="sibTrans" cxnId="{FE2F95D4-583C-4B2F-B9CF-C5EE0CDC81B1}">
      <dgm:prSet/>
      <dgm:spPr/>
      <dgm:t>
        <a:bodyPr/>
        <a:lstStyle/>
        <a:p>
          <a:endParaRPr lang="tr-TR"/>
        </a:p>
      </dgm:t>
    </dgm:pt>
    <dgm:pt modelId="{F907FCD3-1A31-4C4E-BEA6-B981539E1A82}" type="pres">
      <dgm:prSet presAssocID="{0CE3A790-99CD-4FEE-9F9A-15429E925675}" presName="cycle" presStyleCnt="0">
        <dgm:presLayoutVars>
          <dgm:chMax val="1"/>
          <dgm:dir/>
          <dgm:animLvl val="ctr"/>
          <dgm:resizeHandles val="exact"/>
        </dgm:presLayoutVars>
      </dgm:prSet>
      <dgm:spPr/>
    </dgm:pt>
    <dgm:pt modelId="{A2AD7AC3-66C3-48C5-8EB3-07C58E36963C}" type="pres">
      <dgm:prSet presAssocID="{F02ACDE8-115F-4BA1-9910-52CD4A890B21}" presName="centerShape" presStyleLbl="node0" presStyleIdx="0" presStyleCnt="1" custScaleX="127913" custLinFactNeighborX="-1141" custLinFactNeighborY="-22739"/>
      <dgm:spPr/>
    </dgm:pt>
    <dgm:pt modelId="{F245BD5A-9255-42CE-8FD9-226C3B878AF2}" type="pres">
      <dgm:prSet presAssocID="{00DFBF4D-AB4D-4FF5-ADC4-D0D49506CFEF}" presName="parTrans" presStyleLbl="bgSibTrans2D1" presStyleIdx="0" presStyleCnt="4"/>
      <dgm:spPr/>
    </dgm:pt>
    <dgm:pt modelId="{D54E6FF0-C043-4ECF-BD21-AA63D223D13A}" type="pres">
      <dgm:prSet presAssocID="{63C89FBF-B2E3-4E93-BB0E-8A752394BF23}" presName="node" presStyleLbl="node1" presStyleIdx="0" presStyleCnt="4" custRadScaleRad="112271" custRadScaleInc="27324">
        <dgm:presLayoutVars>
          <dgm:bulletEnabled val="1"/>
        </dgm:presLayoutVars>
      </dgm:prSet>
      <dgm:spPr/>
    </dgm:pt>
    <dgm:pt modelId="{6FCBF0BD-FCCF-47AA-8B18-819BDA8A67F6}" type="pres">
      <dgm:prSet presAssocID="{A1598D33-A15A-4612-BEE2-4288F20E97B4}" presName="parTrans" presStyleLbl="bgSibTrans2D1" presStyleIdx="1" presStyleCnt="4"/>
      <dgm:spPr/>
    </dgm:pt>
    <dgm:pt modelId="{622C8C88-319D-4C66-AC58-D6EE243F902F}" type="pres">
      <dgm:prSet presAssocID="{7EB1F641-09FF-4976-AB82-7ED14261D719}" presName="node" presStyleLbl="node1" presStyleIdx="1" presStyleCnt="4" custScaleY="79398" custRadScaleRad="55293" custRadScaleInc="-171538">
        <dgm:presLayoutVars>
          <dgm:bulletEnabled val="1"/>
        </dgm:presLayoutVars>
      </dgm:prSet>
      <dgm:spPr/>
    </dgm:pt>
    <dgm:pt modelId="{F6D0CB19-578B-4A8F-BC07-E4C7F4F4056D}" type="pres">
      <dgm:prSet presAssocID="{AFDB841C-7462-407B-AB25-6A8E01DF347B}" presName="parTrans" presStyleLbl="bgSibTrans2D1" presStyleIdx="2" presStyleCnt="4"/>
      <dgm:spPr/>
    </dgm:pt>
    <dgm:pt modelId="{94E40534-F00F-4316-9A8E-F2935A5E3449}" type="pres">
      <dgm:prSet presAssocID="{52D41B13-AC3C-4EDC-86F5-CBD741D9F351}" presName="node" presStyleLbl="node1" presStyleIdx="2" presStyleCnt="4" custScaleY="79280" custRadScaleRad="53715" custRadScaleInc="172347">
        <dgm:presLayoutVars>
          <dgm:bulletEnabled val="1"/>
        </dgm:presLayoutVars>
      </dgm:prSet>
      <dgm:spPr/>
    </dgm:pt>
    <dgm:pt modelId="{B22CEBB1-640C-4EE3-89B1-A6BF288FDDEE}" type="pres">
      <dgm:prSet presAssocID="{B91C3842-3442-439E-B42B-E2FE4B5819DB}" presName="parTrans" presStyleLbl="bgSibTrans2D1" presStyleIdx="3" presStyleCnt="4"/>
      <dgm:spPr/>
    </dgm:pt>
    <dgm:pt modelId="{4F4D42E5-EF84-452E-8708-C731A7643A66}" type="pres">
      <dgm:prSet presAssocID="{83A45138-F026-4A46-B332-F1854B55EA5A}" presName="node" presStyleLbl="node1" presStyleIdx="3" presStyleCnt="4" custRadScaleRad="108807" custRadScaleInc="-33016">
        <dgm:presLayoutVars>
          <dgm:bulletEnabled val="1"/>
        </dgm:presLayoutVars>
      </dgm:prSet>
      <dgm:spPr/>
    </dgm:pt>
  </dgm:ptLst>
  <dgm:cxnLst>
    <dgm:cxn modelId="{486CD71C-CA9B-418B-98B6-33F11F3391B7}" srcId="{F02ACDE8-115F-4BA1-9910-52CD4A890B21}" destId="{83A45138-F026-4A46-B332-F1854B55EA5A}" srcOrd="3" destOrd="0" parTransId="{B91C3842-3442-439E-B42B-E2FE4B5819DB}" sibTransId="{7DD28A12-F1DA-4580-8C62-F5A60E7E4C6B}"/>
    <dgm:cxn modelId="{AA0E5829-0A93-47B2-B3D0-F2EC2B018263}" type="presOf" srcId="{63C89FBF-B2E3-4E93-BB0E-8A752394BF23}" destId="{D54E6FF0-C043-4ECF-BD21-AA63D223D13A}" srcOrd="0" destOrd="0" presId="urn:microsoft.com/office/officeart/2005/8/layout/radial4"/>
    <dgm:cxn modelId="{82303E61-5B92-4148-9CE5-1A6F2771DCB9}" type="presOf" srcId="{F02ACDE8-115F-4BA1-9910-52CD4A890B21}" destId="{A2AD7AC3-66C3-48C5-8EB3-07C58E36963C}" srcOrd="0" destOrd="0" presId="urn:microsoft.com/office/officeart/2005/8/layout/radial4"/>
    <dgm:cxn modelId="{8B6D1C63-2E7B-43FD-BE68-F16164BDD03E}" type="presOf" srcId="{00DFBF4D-AB4D-4FF5-ADC4-D0D49506CFEF}" destId="{F245BD5A-9255-42CE-8FD9-226C3B878AF2}" srcOrd="0" destOrd="0" presId="urn:microsoft.com/office/officeart/2005/8/layout/radial4"/>
    <dgm:cxn modelId="{28DA2B65-E1DA-414D-9773-D1AD64F7D6B2}" srcId="{F02ACDE8-115F-4BA1-9910-52CD4A890B21}" destId="{52D41B13-AC3C-4EDC-86F5-CBD741D9F351}" srcOrd="2" destOrd="0" parTransId="{AFDB841C-7462-407B-AB25-6A8E01DF347B}" sibTransId="{958AFF9C-0668-4F7F-A519-EF1FEB8AB39A}"/>
    <dgm:cxn modelId="{8D4D8E4C-83B1-4C18-BD92-BB236F027460}" type="presOf" srcId="{AFDB841C-7462-407B-AB25-6A8E01DF347B}" destId="{F6D0CB19-578B-4A8F-BC07-E4C7F4F4056D}" srcOrd="0" destOrd="0" presId="urn:microsoft.com/office/officeart/2005/8/layout/radial4"/>
    <dgm:cxn modelId="{12A2AA7C-6332-44B6-8945-920DAA0A289D}" type="presOf" srcId="{A1598D33-A15A-4612-BEE2-4288F20E97B4}" destId="{6FCBF0BD-FCCF-47AA-8B18-819BDA8A67F6}" srcOrd="0" destOrd="0" presId="urn:microsoft.com/office/officeart/2005/8/layout/radial4"/>
    <dgm:cxn modelId="{E697FC97-A4B2-43F2-8536-0053170EB927}" type="presOf" srcId="{83A45138-F026-4A46-B332-F1854B55EA5A}" destId="{4F4D42E5-EF84-452E-8708-C731A7643A66}" srcOrd="0" destOrd="0" presId="urn:microsoft.com/office/officeart/2005/8/layout/radial4"/>
    <dgm:cxn modelId="{8ABFD7B0-8B25-45F4-A8D5-2E8A0AB736A3}" srcId="{F02ACDE8-115F-4BA1-9910-52CD4A890B21}" destId="{7EB1F641-09FF-4976-AB82-7ED14261D719}" srcOrd="1" destOrd="0" parTransId="{A1598D33-A15A-4612-BEE2-4288F20E97B4}" sibTransId="{2294EA14-A008-4C64-9117-564516312017}"/>
    <dgm:cxn modelId="{E1075CCD-B27A-4566-BC8A-AA21F60C244E}" srcId="{F02ACDE8-115F-4BA1-9910-52CD4A890B21}" destId="{63C89FBF-B2E3-4E93-BB0E-8A752394BF23}" srcOrd="0" destOrd="0" parTransId="{00DFBF4D-AB4D-4FF5-ADC4-D0D49506CFEF}" sibTransId="{5A773E67-E894-4E6D-AA11-B2DC1FBA8EEA}"/>
    <dgm:cxn modelId="{FE2F95D4-583C-4B2F-B9CF-C5EE0CDC81B1}" srcId="{0CE3A790-99CD-4FEE-9F9A-15429E925675}" destId="{F02ACDE8-115F-4BA1-9910-52CD4A890B21}" srcOrd="0" destOrd="0" parTransId="{8911C291-BBA9-44E3-8085-B0672BF142AB}" sibTransId="{88FF83BD-E480-48EB-A04A-723E94968A80}"/>
    <dgm:cxn modelId="{68D046DB-CC4C-4B94-AFC0-70E0B037E369}" type="presOf" srcId="{0CE3A790-99CD-4FEE-9F9A-15429E925675}" destId="{F907FCD3-1A31-4C4E-BEA6-B981539E1A82}" srcOrd="0" destOrd="0" presId="urn:microsoft.com/office/officeart/2005/8/layout/radial4"/>
    <dgm:cxn modelId="{1FE26FE2-7DAB-4938-A400-BA9E935B5D0E}" type="presOf" srcId="{B91C3842-3442-439E-B42B-E2FE4B5819DB}" destId="{B22CEBB1-640C-4EE3-89B1-A6BF288FDDEE}" srcOrd="0" destOrd="0" presId="urn:microsoft.com/office/officeart/2005/8/layout/radial4"/>
    <dgm:cxn modelId="{98EB7EEC-96D4-4E20-9B0C-6919211FE872}" type="presOf" srcId="{7EB1F641-09FF-4976-AB82-7ED14261D719}" destId="{622C8C88-319D-4C66-AC58-D6EE243F902F}" srcOrd="0" destOrd="0" presId="urn:microsoft.com/office/officeart/2005/8/layout/radial4"/>
    <dgm:cxn modelId="{6B4BB1FC-7F1B-4196-82B7-D1DE0F5FED63}" type="presOf" srcId="{52D41B13-AC3C-4EDC-86F5-CBD741D9F351}" destId="{94E40534-F00F-4316-9A8E-F2935A5E3449}" srcOrd="0" destOrd="0" presId="urn:microsoft.com/office/officeart/2005/8/layout/radial4"/>
    <dgm:cxn modelId="{E897355C-ECC7-4C2B-9E69-EE4EC05039C2}" type="presParOf" srcId="{F907FCD3-1A31-4C4E-BEA6-B981539E1A82}" destId="{A2AD7AC3-66C3-48C5-8EB3-07C58E36963C}" srcOrd="0" destOrd="0" presId="urn:microsoft.com/office/officeart/2005/8/layout/radial4"/>
    <dgm:cxn modelId="{3AECCC63-DD14-41C7-8FBA-4EA1FB3039D9}" type="presParOf" srcId="{F907FCD3-1A31-4C4E-BEA6-B981539E1A82}" destId="{F245BD5A-9255-42CE-8FD9-226C3B878AF2}" srcOrd="1" destOrd="0" presId="urn:microsoft.com/office/officeart/2005/8/layout/radial4"/>
    <dgm:cxn modelId="{63B84E6F-3AF6-4481-A753-5EB69C858D1C}" type="presParOf" srcId="{F907FCD3-1A31-4C4E-BEA6-B981539E1A82}" destId="{D54E6FF0-C043-4ECF-BD21-AA63D223D13A}" srcOrd="2" destOrd="0" presId="urn:microsoft.com/office/officeart/2005/8/layout/radial4"/>
    <dgm:cxn modelId="{8B224DBF-6ED8-457F-A98D-551E5C5FF264}" type="presParOf" srcId="{F907FCD3-1A31-4C4E-BEA6-B981539E1A82}" destId="{6FCBF0BD-FCCF-47AA-8B18-819BDA8A67F6}" srcOrd="3" destOrd="0" presId="urn:microsoft.com/office/officeart/2005/8/layout/radial4"/>
    <dgm:cxn modelId="{AD5EB8FF-7C9C-493C-AFC5-0A42EC8963F5}" type="presParOf" srcId="{F907FCD3-1A31-4C4E-BEA6-B981539E1A82}" destId="{622C8C88-319D-4C66-AC58-D6EE243F902F}" srcOrd="4" destOrd="0" presId="urn:microsoft.com/office/officeart/2005/8/layout/radial4"/>
    <dgm:cxn modelId="{8D5A2A09-E9F5-4A91-8A2E-15CC2CA89432}" type="presParOf" srcId="{F907FCD3-1A31-4C4E-BEA6-B981539E1A82}" destId="{F6D0CB19-578B-4A8F-BC07-E4C7F4F4056D}" srcOrd="5" destOrd="0" presId="urn:microsoft.com/office/officeart/2005/8/layout/radial4"/>
    <dgm:cxn modelId="{3929D5B4-BB75-4CF8-8DC0-D78546F4BBBC}" type="presParOf" srcId="{F907FCD3-1A31-4C4E-BEA6-B981539E1A82}" destId="{94E40534-F00F-4316-9A8E-F2935A5E3449}" srcOrd="6" destOrd="0" presId="urn:microsoft.com/office/officeart/2005/8/layout/radial4"/>
    <dgm:cxn modelId="{4F8E60F8-41C6-4D19-AF0A-187EA9E7FF3D}" type="presParOf" srcId="{F907FCD3-1A31-4C4E-BEA6-B981539E1A82}" destId="{B22CEBB1-640C-4EE3-89B1-A6BF288FDDEE}" srcOrd="7" destOrd="0" presId="urn:microsoft.com/office/officeart/2005/8/layout/radial4"/>
    <dgm:cxn modelId="{F3C00A3B-2345-4586-835E-349EF7811F79}" type="presParOf" srcId="{F907FCD3-1A31-4C4E-BEA6-B981539E1A82}" destId="{4F4D42E5-EF84-452E-8708-C731A7643A66}"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04F3D-1EAF-46ED-A618-94F234805DC6}"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tr-TR"/>
        </a:p>
      </dgm:t>
    </dgm:pt>
    <dgm:pt modelId="{8B7BABF8-4ECC-4F8F-9B21-8095B52ED189}">
      <dgm:prSet phldrT="[Metin]" custT="1"/>
      <dgm:spPr/>
      <dgm:t>
        <a:bodyPr/>
        <a:lstStyle/>
        <a:p>
          <a:r>
            <a:rPr lang="tr-TR" sz="2000" b="1" dirty="0">
              <a:latin typeface="Times New Roman" panose="02020603050405020304" pitchFamily="18" charset="0"/>
              <a:cs typeface="Times New Roman" panose="02020603050405020304" pitchFamily="18" charset="0"/>
            </a:rPr>
            <a:t>ASRİKA </a:t>
          </a:r>
        </a:p>
        <a:p>
          <a:r>
            <a:rPr lang="tr-TR" sz="1600" b="1" dirty="0">
              <a:latin typeface="Times New Roman" panose="02020603050405020304" pitchFamily="18" charset="0"/>
              <a:cs typeface="Times New Roman" panose="02020603050405020304" pitchFamily="18" charset="0"/>
            </a:rPr>
            <a:t>İSLÂM DEVLETLERİ </a:t>
          </a:r>
          <a:r>
            <a:rPr lang="tr-TR" sz="1600" b="1" dirty="0">
              <a:solidFill>
                <a:srgbClr val="FF0000"/>
              </a:solidFill>
              <a:latin typeface="Times New Roman" panose="02020603050405020304" pitchFamily="18" charset="0"/>
              <a:cs typeface="Times New Roman" panose="02020603050405020304" pitchFamily="18" charset="0"/>
            </a:rPr>
            <a:t>KONFEDERASYONU</a:t>
          </a:r>
        </a:p>
      </dgm:t>
    </dgm:pt>
    <dgm:pt modelId="{A7281DF8-7876-4080-A5F4-BDA071F325BE}" type="parTrans" cxnId="{C40C8CC8-251D-4328-92D0-16FB264E000E}">
      <dgm:prSet/>
      <dgm:spPr/>
      <dgm:t>
        <a:bodyPr/>
        <a:lstStyle/>
        <a:p>
          <a:endParaRPr lang="tr-TR"/>
        </a:p>
      </dgm:t>
    </dgm:pt>
    <dgm:pt modelId="{14B1652B-79BE-4DE7-B7B7-61CBFE72BB78}" type="sibTrans" cxnId="{C40C8CC8-251D-4328-92D0-16FB264E000E}">
      <dgm:prSet/>
      <dgm:spPr/>
      <dgm:t>
        <a:bodyPr/>
        <a:lstStyle/>
        <a:p>
          <a:endParaRPr lang="tr-TR"/>
        </a:p>
      </dgm:t>
    </dgm:pt>
    <dgm:pt modelId="{FDD7CB27-BB08-4DD5-9E6A-4C10A89CB905}">
      <dgm:prSet phldrT="[Metin]" custT="1"/>
      <dgm:spPr/>
      <dgm:t>
        <a:bodyPr/>
        <a:lstStyle/>
        <a:p>
          <a:r>
            <a:rPr lang="tr-TR" sz="1600" b="1" dirty="0">
              <a:latin typeface="Times New Roman" panose="02020603050405020304" pitchFamily="18" charset="0"/>
              <a:cs typeface="Times New Roman" panose="02020603050405020304" pitchFamily="18" charset="0"/>
            </a:rPr>
            <a:t>ADALET</a:t>
          </a:r>
          <a:endParaRPr lang="tr-TR" sz="1600" dirty="0"/>
        </a:p>
      </dgm:t>
    </dgm:pt>
    <dgm:pt modelId="{641BC817-8009-480F-9C5E-621211A01563}" type="parTrans" cxnId="{546B503E-1B11-47A2-919B-F3805D31207C}">
      <dgm:prSet/>
      <dgm:spPr/>
      <dgm:t>
        <a:bodyPr/>
        <a:lstStyle/>
        <a:p>
          <a:endParaRPr lang="tr-TR"/>
        </a:p>
      </dgm:t>
    </dgm:pt>
    <dgm:pt modelId="{4992AC4E-E816-4C8F-A714-D2E1410508FC}" type="sibTrans" cxnId="{546B503E-1B11-47A2-919B-F3805D31207C}">
      <dgm:prSet/>
      <dgm:spPr/>
      <dgm:t>
        <a:bodyPr/>
        <a:lstStyle/>
        <a:p>
          <a:endParaRPr lang="tr-TR"/>
        </a:p>
      </dgm:t>
    </dgm:pt>
    <dgm:pt modelId="{3D6EDCD6-A5C0-468F-BE42-9008F2F13CD4}">
      <dgm:prSet phldrT="[Metin]" custT="1"/>
      <dgm:spPr/>
      <dgm:t>
        <a:bodyPr/>
        <a:lstStyle/>
        <a:p>
          <a:r>
            <a:rPr lang="tr-TR" sz="1600" b="1" dirty="0">
              <a:latin typeface="Times New Roman" panose="02020603050405020304" pitchFamily="18" charset="0"/>
              <a:cs typeface="Times New Roman" panose="02020603050405020304" pitchFamily="18" charset="0"/>
            </a:rPr>
            <a:t>BÖLGESEL İSLAM DEVLETLERİ </a:t>
          </a:r>
          <a:r>
            <a:rPr lang="tr-TR" sz="1600" b="1" dirty="0">
              <a:solidFill>
                <a:srgbClr val="FF0000"/>
              </a:solidFill>
              <a:latin typeface="Times New Roman" panose="02020603050405020304" pitchFamily="18" charset="0"/>
              <a:cs typeface="Times New Roman" panose="02020603050405020304" pitchFamily="18" charset="0"/>
            </a:rPr>
            <a:t>FEDERASYONLARI</a:t>
          </a:r>
        </a:p>
      </dgm:t>
    </dgm:pt>
    <dgm:pt modelId="{4B0670CC-7670-42BA-92E5-A1848C098F70}" type="parTrans" cxnId="{428CEC6A-1B9B-47BA-BFED-0ED01DC308B3}">
      <dgm:prSet/>
      <dgm:spPr/>
      <dgm:t>
        <a:bodyPr/>
        <a:lstStyle/>
        <a:p>
          <a:endParaRPr lang="tr-TR"/>
        </a:p>
      </dgm:t>
    </dgm:pt>
    <dgm:pt modelId="{E85F0C5F-D052-4FCA-A165-11D60BE02ADA}" type="sibTrans" cxnId="{428CEC6A-1B9B-47BA-BFED-0ED01DC308B3}">
      <dgm:prSet/>
      <dgm:spPr/>
      <dgm:t>
        <a:bodyPr/>
        <a:lstStyle/>
        <a:p>
          <a:endParaRPr lang="tr-TR"/>
        </a:p>
      </dgm:t>
    </dgm:pt>
    <dgm:pt modelId="{DF9C36E2-9C67-4A66-BA9A-3E1FDB51D786}">
      <dgm:prSet phldrT="[Metin]" custT="1"/>
      <dgm:spPr/>
      <dgm:t>
        <a:bodyPr/>
        <a:lstStyle/>
        <a:p>
          <a:r>
            <a:rPr lang="tr-TR" sz="1600" b="1" dirty="0">
              <a:latin typeface="Times New Roman" panose="02020603050405020304" pitchFamily="18" charset="0"/>
              <a:cs typeface="Times New Roman" panose="02020603050405020304" pitchFamily="18" charset="0"/>
            </a:rPr>
            <a:t>GÜMRÜK VE TİCARET   -ULAŞTIRMA VE DENİZCİLİK</a:t>
          </a:r>
        </a:p>
      </dgm:t>
    </dgm:pt>
    <dgm:pt modelId="{51055758-9778-4F57-8612-D913F5EEE103}" type="parTrans" cxnId="{A2302EC7-2793-472A-B1AA-B496C5318047}">
      <dgm:prSet/>
      <dgm:spPr/>
      <dgm:t>
        <a:bodyPr/>
        <a:lstStyle/>
        <a:p>
          <a:endParaRPr lang="tr-TR"/>
        </a:p>
      </dgm:t>
    </dgm:pt>
    <dgm:pt modelId="{EB2B9A0F-C001-424E-BF98-AB66206529FD}" type="sibTrans" cxnId="{A2302EC7-2793-472A-B1AA-B496C5318047}">
      <dgm:prSet/>
      <dgm:spPr/>
      <dgm:t>
        <a:bodyPr/>
        <a:lstStyle/>
        <a:p>
          <a:endParaRPr lang="tr-TR"/>
        </a:p>
      </dgm:t>
    </dgm:pt>
    <dgm:pt modelId="{78B7EBE6-4010-48B1-8DD5-0DC713E7C155}">
      <dgm:prSet phldrT="[Metin]" custT="1"/>
      <dgm:spPr/>
      <dgm:t>
        <a:bodyPr/>
        <a:lstStyle/>
        <a:p>
          <a:r>
            <a:rPr lang="tr-TR" sz="1600" b="1" dirty="0">
              <a:latin typeface="Times New Roman" panose="02020603050405020304" pitchFamily="18" charset="0"/>
              <a:cs typeface="Times New Roman" panose="02020603050405020304" pitchFamily="18" charset="0"/>
            </a:rPr>
            <a:t>EKONOMİ                           -BİLİM SANAYİ VE TEKNOLOJİ</a:t>
          </a:r>
        </a:p>
      </dgm:t>
    </dgm:pt>
    <dgm:pt modelId="{B40EE921-015C-41A1-B277-CF630BD85FA3}" type="parTrans" cxnId="{875BD4AC-ED7B-41A0-8C76-2A3C3E31BD8D}">
      <dgm:prSet/>
      <dgm:spPr/>
      <dgm:t>
        <a:bodyPr/>
        <a:lstStyle/>
        <a:p>
          <a:endParaRPr lang="tr-TR"/>
        </a:p>
      </dgm:t>
    </dgm:pt>
    <dgm:pt modelId="{EF7F16D9-642C-4015-8024-04AE493CE3AA}" type="sibTrans" cxnId="{875BD4AC-ED7B-41A0-8C76-2A3C3E31BD8D}">
      <dgm:prSet/>
      <dgm:spPr/>
      <dgm:t>
        <a:bodyPr/>
        <a:lstStyle/>
        <a:p>
          <a:endParaRPr lang="tr-TR"/>
        </a:p>
      </dgm:t>
    </dgm:pt>
    <dgm:pt modelId="{A743CD24-21FE-4BFE-AAE5-5F51F2C10B55}">
      <dgm:prSet phldrT="[Metin]" custT="1"/>
      <dgm:spPr/>
      <dgm:t>
        <a:bodyPr/>
        <a:lstStyle/>
        <a:p>
          <a:r>
            <a:rPr lang="tr-TR" sz="2000" b="1" dirty="0">
              <a:solidFill>
                <a:srgbClr val="FF0000"/>
              </a:solidFill>
              <a:latin typeface="Times New Roman" panose="02020603050405020304" pitchFamily="18" charset="0"/>
              <a:cs typeface="Times New Roman" panose="02020603050405020304" pitchFamily="18" charset="0"/>
            </a:rPr>
            <a:t>MİLLİ </a:t>
          </a:r>
          <a:r>
            <a:rPr lang="tr-TR" sz="2000" b="1" dirty="0">
              <a:latin typeface="Times New Roman" panose="02020603050405020304" pitchFamily="18" charset="0"/>
              <a:cs typeface="Times New Roman" panose="02020603050405020304" pitchFamily="18" charset="0"/>
            </a:rPr>
            <a:t>DEVLETLER</a:t>
          </a:r>
        </a:p>
      </dgm:t>
    </dgm:pt>
    <dgm:pt modelId="{D2685BEF-05DA-4BC0-B6FC-4C59FAAF935C}" type="parTrans" cxnId="{AFD6E4E6-677E-49D8-9CEA-16D42ABE3405}">
      <dgm:prSet/>
      <dgm:spPr/>
      <dgm:t>
        <a:bodyPr/>
        <a:lstStyle/>
        <a:p>
          <a:endParaRPr lang="tr-TR"/>
        </a:p>
      </dgm:t>
    </dgm:pt>
    <dgm:pt modelId="{33778587-7B2C-4D81-B3F0-188FB58045AF}" type="sibTrans" cxnId="{AFD6E4E6-677E-49D8-9CEA-16D42ABE3405}">
      <dgm:prSet/>
      <dgm:spPr/>
      <dgm:t>
        <a:bodyPr/>
        <a:lstStyle/>
        <a:p>
          <a:endParaRPr lang="tr-TR"/>
        </a:p>
      </dgm:t>
    </dgm:pt>
    <dgm:pt modelId="{3949A2C0-C31E-406F-8E02-9178F2F92202}">
      <dgm:prSet phldrT="[Metin]" custT="1"/>
      <dgm:spPr/>
      <dgm:t>
        <a:bodyPr/>
        <a:lstStyle/>
        <a:p>
          <a:r>
            <a:rPr lang="tr-TR" sz="1600" b="1" dirty="0">
              <a:latin typeface="Times New Roman" panose="02020603050405020304" pitchFamily="18" charset="0"/>
              <a:cs typeface="Times New Roman" panose="02020603050405020304" pitchFamily="18" charset="0"/>
            </a:rPr>
            <a:t>EĞİTİM                                              -MALİYE</a:t>
          </a:r>
        </a:p>
      </dgm:t>
    </dgm:pt>
    <dgm:pt modelId="{74B646F5-6690-4AE8-9995-EF294835D01C}" type="parTrans" cxnId="{918FC6E8-6049-4CD0-A117-EE4C5CE70B6E}">
      <dgm:prSet/>
      <dgm:spPr/>
      <dgm:t>
        <a:bodyPr/>
        <a:lstStyle/>
        <a:p>
          <a:endParaRPr lang="tr-TR"/>
        </a:p>
      </dgm:t>
    </dgm:pt>
    <dgm:pt modelId="{5D5E8E0F-493E-4FCE-B811-3541E17796AF}" type="sibTrans" cxnId="{918FC6E8-6049-4CD0-A117-EE4C5CE70B6E}">
      <dgm:prSet/>
      <dgm:spPr/>
      <dgm:t>
        <a:bodyPr/>
        <a:lstStyle/>
        <a:p>
          <a:endParaRPr lang="tr-TR"/>
        </a:p>
      </dgm:t>
    </dgm:pt>
    <dgm:pt modelId="{FD1D3AE7-5F4F-431E-859A-1EC3C6727993}">
      <dgm:prSet phldrT="[Metin]" custT="1"/>
      <dgm:spPr/>
      <dgm:t>
        <a:bodyPr/>
        <a:lstStyle/>
        <a:p>
          <a:r>
            <a:rPr lang="tr-TR" sz="1600" b="1" dirty="0">
              <a:latin typeface="Times New Roman" panose="02020603050405020304" pitchFamily="18" charset="0"/>
              <a:cs typeface="Times New Roman" panose="02020603050405020304" pitchFamily="18" charset="0"/>
            </a:rPr>
            <a:t>ORMAN VE SU İŞLERİ                  -ÇALIŞMA SOSY GV.L.</a:t>
          </a:r>
        </a:p>
      </dgm:t>
    </dgm:pt>
    <dgm:pt modelId="{D125C534-CBED-46BC-B5D5-697C62B6AC0A}" type="parTrans" cxnId="{6C8594A9-BC6F-48A7-A99B-DAD03563BFFF}">
      <dgm:prSet/>
      <dgm:spPr/>
      <dgm:t>
        <a:bodyPr/>
        <a:lstStyle/>
        <a:p>
          <a:endParaRPr lang="tr-TR"/>
        </a:p>
      </dgm:t>
    </dgm:pt>
    <dgm:pt modelId="{0D6F8561-7A21-438B-A27C-04B551290757}" type="sibTrans" cxnId="{6C8594A9-BC6F-48A7-A99B-DAD03563BFFF}">
      <dgm:prSet/>
      <dgm:spPr/>
      <dgm:t>
        <a:bodyPr/>
        <a:lstStyle/>
        <a:p>
          <a:endParaRPr lang="tr-TR"/>
        </a:p>
      </dgm:t>
    </dgm:pt>
    <dgm:pt modelId="{B80D5EAC-40BE-4BD6-B531-D6840CF68411}">
      <dgm:prSet custT="1"/>
      <dgm:spPr/>
      <dgm:t>
        <a:bodyPr/>
        <a:lstStyle/>
        <a:p>
          <a:r>
            <a:rPr lang="tr-TR" sz="1600" b="1" dirty="0">
              <a:latin typeface="Times New Roman" panose="02020603050405020304" pitchFamily="18" charset="0"/>
              <a:cs typeface="Times New Roman" panose="02020603050405020304" pitchFamily="18" charset="0"/>
            </a:rPr>
            <a:t>SAVUNMA</a:t>
          </a:r>
        </a:p>
      </dgm:t>
    </dgm:pt>
    <dgm:pt modelId="{3F5B16AB-8471-4CF3-80AA-0089C0D49B7B}" type="parTrans" cxnId="{7AF63DD3-E9E4-41D2-B4DF-E30BD0DF5F09}">
      <dgm:prSet/>
      <dgm:spPr/>
      <dgm:t>
        <a:bodyPr/>
        <a:lstStyle/>
        <a:p>
          <a:endParaRPr lang="tr-TR"/>
        </a:p>
      </dgm:t>
    </dgm:pt>
    <dgm:pt modelId="{C057EC9F-30E5-46A0-8767-5C06593CF8D0}" type="sibTrans" cxnId="{7AF63DD3-E9E4-41D2-B4DF-E30BD0DF5F09}">
      <dgm:prSet/>
      <dgm:spPr/>
      <dgm:t>
        <a:bodyPr/>
        <a:lstStyle/>
        <a:p>
          <a:endParaRPr lang="tr-TR"/>
        </a:p>
      </dgm:t>
    </dgm:pt>
    <dgm:pt modelId="{5DFECC2F-241F-45FF-8B27-23F6004AFD70}">
      <dgm:prSet custT="1"/>
      <dgm:spPr/>
      <dgm:t>
        <a:bodyPr/>
        <a:lstStyle/>
        <a:p>
          <a:r>
            <a:rPr lang="tr-TR" sz="1600" b="1" dirty="0">
              <a:latin typeface="Times New Roman" panose="02020603050405020304" pitchFamily="18" charset="0"/>
              <a:cs typeface="Times New Roman" panose="02020603050405020304" pitchFamily="18" charset="0"/>
            </a:rPr>
            <a:t>İÇİŞLERİ</a:t>
          </a:r>
        </a:p>
      </dgm:t>
    </dgm:pt>
    <dgm:pt modelId="{3717AE1A-E966-48E9-B124-261420802B13}" type="parTrans" cxnId="{85B93B5C-77D3-48BE-AE36-0ACBFF559A87}">
      <dgm:prSet/>
      <dgm:spPr/>
      <dgm:t>
        <a:bodyPr/>
        <a:lstStyle/>
        <a:p>
          <a:endParaRPr lang="tr-TR"/>
        </a:p>
      </dgm:t>
    </dgm:pt>
    <dgm:pt modelId="{97C38B99-E395-4ED7-A090-AD04707E5552}" type="sibTrans" cxnId="{85B93B5C-77D3-48BE-AE36-0ACBFF559A87}">
      <dgm:prSet/>
      <dgm:spPr/>
      <dgm:t>
        <a:bodyPr/>
        <a:lstStyle/>
        <a:p>
          <a:endParaRPr lang="tr-TR"/>
        </a:p>
      </dgm:t>
    </dgm:pt>
    <dgm:pt modelId="{9CFFCC5F-53FB-4D2C-9838-68F4BB0B58C7}">
      <dgm:prSet custT="1"/>
      <dgm:spPr/>
      <dgm:t>
        <a:bodyPr/>
        <a:lstStyle/>
        <a:p>
          <a:r>
            <a:rPr lang="tr-TR" sz="1600" b="1" dirty="0">
              <a:latin typeface="Times New Roman" panose="02020603050405020304" pitchFamily="18" charset="0"/>
              <a:cs typeface="Times New Roman" panose="02020603050405020304" pitchFamily="18" charset="0"/>
            </a:rPr>
            <a:t>DIŞİŞLERİ</a:t>
          </a:r>
        </a:p>
      </dgm:t>
    </dgm:pt>
    <dgm:pt modelId="{2458125D-6AAF-4E5B-885D-A5CBEAAB3092}" type="parTrans" cxnId="{223B1B59-3DA7-45ED-9C7A-D940CD546B52}">
      <dgm:prSet/>
      <dgm:spPr/>
      <dgm:t>
        <a:bodyPr/>
        <a:lstStyle/>
        <a:p>
          <a:endParaRPr lang="tr-TR"/>
        </a:p>
      </dgm:t>
    </dgm:pt>
    <dgm:pt modelId="{4A8B7D6B-76E9-40C0-8C5B-960ADEC2F555}" type="sibTrans" cxnId="{223B1B59-3DA7-45ED-9C7A-D940CD546B52}">
      <dgm:prSet/>
      <dgm:spPr/>
      <dgm:t>
        <a:bodyPr/>
        <a:lstStyle/>
        <a:p>
          <a:endParaRPr lang="tr-TR"/>
        </a:p>
      </dgm:t>
    </dgm:pt>
    <dgm:pt modelId="{95666B86-5EB4-430A-BE54-247140CEA0B7}">
      <dgm:prSet phldrT="[Metin]" custT="1"/>
      <dgm:spPr/>
      <dgm:t>
        <a:bodyPr/>
        <a:lstStyle/>
        <a:p>
          <a:r>
            <a:rPr lang="tr-TR" sz="1600" b="1" dirty="0">
              <a:latin typeface="Times New Roman" panose="02020603050405020304" pitchFamily="18" charset="0"/>
              <a:cs typeface="Times New Roman" panose="02020603050405020304" pitchFamily="18" charset="0"/>
            </a:rPr>
            <a:t>KALKINMA 		        -KÜLTÜR VE TURİZM</a:t>
          </a:r>
        </a:p>
      </dgm:t>
    </dgm:pt>
    <dgm:pt modelId="{3914CA78-0CC0-45FF-BB8B-F54344ACC860}" type="parTrans" cxnId="{30FAD331-CC64-4FE9-AE95-647366485B58}">
      <dgm:prSet/>
      <dgm:spPr/>
      <dgm:t>
        <a:bodyPr/>
        <a:lstStyle/>
        <a:p>
          <a:endParaRPr lang="tr-TR"/>
        </a:p>
      </dgm:t>
    </dgm:pt>
    <dgm:pt modelId="{C2533011-9C8B-437F-A5E7-4675004A68E7}" type="sibTrans" cxnId="{30FAD331-CC64-4FE9-AE95-647366485B58}">
      <dgm:prSet/>
      <dgm:spPr/>
      <dgm:t>
        <a:bodyPr/>
        <a:lstStyle/>
        <a:p>
          <a:endParaRPr lang="tr-TR"/>
        </a:p>
      </dgm:t>
    </dgm:pt>
    <dgm:pt modelId="{8F3A094F-C332-4877-BA1D-1E705A954ECA}">
      <dgm:prSet phldrT="[Metin]" custT="1"/>
      <dgm:spPr/>
      <dgm:t>
        <a:bodyPr/>
        <a:lstStyle/>
        <a:p>
          <a:r>
            <a:rPr lang="tr-TR" sz="1600" b="1" dirty="0">
              <a:latin typeface="Times New Roman" panose="02020603050405020304" pitchFamily="18" charset="0"/>
              <a:cs typeface="Times New Roman" panose="02020603050405020304" pitchFamily="18" charset="0"/>
            </a:rPr>
            <a:t>SOSYAL POLİTİKALAR                 -ÇEVRE VE ŞEHİRCİLİ</a:t>
          </a:r>
        </a:p>
      </dgm:t>
    </dgm:pt>
    <dgm:pt modelId="{558AE813-AB6A-431A-A2C2-2048284119F2}" type="parTrans" cxnId="{94324254-5451-4F6C-B46A-CA1420A6BAF3}">
      <dgm:prSet/>
      <dgm:spPr/>
      <dgm:t>
        <a:bodyPr/>
        <a:lstStyle/>
        <a:p>
          <a:endParaRPr lang="tr-TR"/>
        </a:p>
      </dgm:t>
    </dgm:pt>
    <dgm:pt modelId="{F5D467A1-4D4B-47E2-AA9F-0E2043938C9F}" type="sibTrans" cxnId="{94324254-5451-4F6C-B46A-CA1420A6BAF3}">
      <dgm:prSet/>
      <dgm:spPr/>
      <dgm:t>
        <a:bodyPr/>
        <a:lstStyle/>
        <a:p>
          <a:endParaRPr lang="tr-TR"/>
        </a:p>
      </dgm:t>
    </dgm:pt>
    <dgm:pt modelId="{472CB2A6-E6BB-4C6E-9438-E11259DFAA74}">
      <dgm:prSet phldrT="[Metin]" custT="1"/>
      <dgm:spPr/>
      <dgm:t>
        <a:bodyPr/>
        <a:lstStyle/>
        <a:p>
          <a:r>
            <a:rPr lang="tr-TR" sz="1600" b="1" dirty="0">
              <a:latin typeface="Times New Roman" panose="02020603050405020304" pitchFamily="18" charset="0"/>
              <a:cs typeface="Times New Roman" panose="02020603050405020304" pitchFamily="18" charset="0"/>
            </a:rPr>
            <a:t>ENERJİ VE TABİİ KAYNAKLAR -SAĞLIK     </a:t>
          </a:r>
        </a:p>
      </dgm:t>
    </dgm:pt>
    <dgm:pt modelId="{4C4846F0-B062-4C6D-86AE-87CA46C40352}" type="parTrans" cxnId="{BAD1154A-51A9-4D2D-B89F-EB8CDDDD6C41}">
      <dgm:prSet/>
      <dgm:spPr/>
      <dgm:t>
        <a:bodyPr/>
        <a:lstStyle/>
        <a:p>
          <a:endParaRPr lang="tr-TR"/>
        </a:p>
      </dgm:t>
    </dgm:pt>
    <dgm:pt modelId="{9B0CBCAC-79A6-4EDC-9F6D-135E47105F4C}" type="sibTrans" cxnId="{BAD1154A-51A9-4D2D-B89F-EB8CDDDD6C41}">
      <dgm:prSet/>
      <dgm:spPr/>
      <dgm:t>
        <a:bodyPr/>
        <a:lstStyle/>
        <a:p>
          <a:endParaRPr lang="tr-TR"/>
        </a:p>
      </dgm:t>
    </dgm:pt>
    <dgm:pt modelId="{5B1342FE-BF56-4E6A-855A-E62359A42173}">
      <dgm:prSet phldrT="[Metin]" custT="1"/>
      <dgm:spPr/>
      <dgm:t>
        <a:bodyPr/>
        <a:lstStyle/>
        <a:p>
          <a:r>
            <a:rPr lang="tr-TR" sz="1600" b="1" dirty="0">
              <a:latin typeface="Times New Roman" panose="02020603050405020304" pitchFamily="18" charset="0"/>
              <a:cs typeface="Times New Roman" panose="02020603050405020304" pitchFamily="18" charset="0"/>
            </a:rPr>
            <a:t>TARIM VE HAYVANCILIK            -GENÇLİK VE SPOR</a:t>
          </a:r>
        </a:p>
      </dgm:t>
    </dgm:pt>
    <dgm:pt modelId="{7A7C41AE-4DF0-445A-B20F-409C4CA60C3A}" type="parTrans" cxnId="{9707BB26-608F-4540-8A1C-C6FCF1827EF0}">
      <dgm:prSet/>
      <dgm:spPr/>
      <dgm:t>
        <a:bodyPr/>
        <a:lstStyle/>
        <a:p>
          <a:endParaRPr lang="tr-TR"/>
        </a:p>
      </dgm:t>
    </dgm:pt>
    <dgm:pt modelId="{0A8A9EB8-9755-4F73-BFE7-5021F2626B00}" type="sibTrans" cxnId="{9707BB26-608F-4540-8A1C-C6FCF1827EF0}">
      <dgm:prSet/>
      <dgm:spPr/>
      <dgm:t>
        <a:bodyPr/>
        <a:lstStyle/>
        <a:p>
          <a:endParaRPr lang="tr-TR"/>
        </a:p>
      </dgm:t>
    </dgm:pt>
    <dgm:pt modelId="{B23C3B3D-2E93-4B4D-BEFE-978502AC8B2A}">
      <dgm:prSet custT="1"/>
      <dgm:spPr/>
      <dgm:t>
        <a:bodyPr/>
        <a:lstStyle/>
        <a:p>
          <a:r>
            <a:rPr lang="tr-TR" sz="1600" b="1" dirty="0">
              <a:latin typeface="Times New Roman" panose="02020603050405020304" pitchFamily="18" charset="0"/>
              <a:cs typeface="Times New Roman" panose="02020603050405020304" pitchFamily="18" charset="0"/>
            </a:rPr>
            <a:t>SAVUNMA SANAYİİ</a:t>
          </a:r>
        </a:p>
      </dgm:t>
    </dgm:pt>
    <dgm:pt modelId="{B55D4F5E-2A23-4CC4-AD0A-7279D3ABC346}" type="parTrans" cxnId="{5BFE5B10-BC3E-4127-B4C1-2BD53DE6574A}">
      <dgm:prSet/>
      <dgm:spPr/>
      <dgm:t>
        <a:bodyPr/>
        <a:lstStyle/>
        <a:p>
          <a:endParaRPr lang="tr-TR"/>
        </a:p>
      </dgm:t>
    </dgm:pt>
    <dgm:pt modelId="{D231035E-A48E-4E28-96F8-2D84209B1BF8}" type="sibTrans" cxnId="{5BFE5B10-BC3E-4127-B4C1-2BD53DE6574A}">
      <dgm:prSet/>
      <dgm:spPr/>
      <dgm:t>
        <a:bodyPr/>
        <a:lstStyle/>
        <a:p>
          <a:endParaRPr lang="tr-TR"/>
        </a:p>
      </dgm:t>
    </dgm:pt>
    <dgm:pt modelId="{6FB6F125-D0CA-480C-83F0-62447EFE5184}" type="pres">
      <dgm:prSet presAssocID="{95B04F3D-1EAF-46ED-A618-94F234805DC6}" presName="Name0" presStyleCnt="0">
        <dgm:presLayoutVars>
          <dgm:dir/>
          <dgm:animLvl val="lvl"/>
          <dgm:resizeHandles val="exact"/>
        </dgm:presLayoutVars>
      </dgm:prSet>
      <dgm:spPr/>
    </dgm:pt>
    <dgm:pt modelId="{AA663466-0FA3-4DA3-BDFB-5DBEE5FC5831}" type="pres">
      <dgm:prSet presAssocID="{8B7BABF8-4ECC-4F8F-9B21-8095B52ED189}" presName="linNode" presStyleCnt="0"/>
      <dgm:spPr/>
    </dgm:pt>
    <dgm:pt modelId="{7111CC63-5F84-4393-8C0F-DFFABC863CDB}" type="pres">
      <dgm:prSet presAssocID="{8B7BABF8-4ECC-4F8F-9B21-8095B52ED189}" presName="parentText" presStyleLbl="node1" presStyleIdx="0" presStyleCnt="3" custScaleX="129895" custScaleY="123170" custLinFactNeighborX="463" custLinFactNeighborY="12896">
        <dgm:presLayoutVars>
          <dgm:chMax val="1"/>
          <dgm:bulletEnabled val="1"/>
        </dgm:presLayoutVars>
      </dgm:prSet>
      <dgm:spPr/>
    </dgm:pt>
    <dgm:pt modelId="{17CB2462-93E6-42FA-B394-1F9BF8BE0D07}" type="pres">
      <dgm:prSet presAssocID="{8B7BABF8-4ECC-4F8F-9B21-8095B52ED189}" presName="descendantText" presStyleLbl="alignAccFollowNode1" presStyleIdx="0" presStyleCnt="3" custScaleX="195136" custScaleY="159059" custLinFactNeighborX="-39" custLinFactNeighborY="14487">
        <dgm:presLayoutVars>
          <dgm:bulletEnabled val="1"/>
        </dgm:presLayoutVars>
      </dgm:prSet>
      <dgm:spPr/>
    </dgm:pt>
    <dgm:pt modelId="{F412B9F1-A5ED-4AED-818C-44BBDE55806B}" type="pres">
      <dgm:prSet presAssocID="{14B1652B-79BE-4DE7-B7B7-61CBFE72BB78}" presName="sp" presStyleCnt="0"/>
      <dgm:spPr/>
    </dgm:pt>
    <dgm:pt modelId="{41BF60E7-AD6B-45DB-87B9-F4D473BF671B}" type="pres">
      <dgm:prSet presAssocID="{3D6EDCD6-A5C0-468F-BE42-9008F2F13CD4}" presName="linNode" presStyleCnt="0"/>
      <dgm:spPr/>
    </dgm:pt>
    <dgm:pt modelId="{C6E2E934-A3C7-4EF7-BDCB-F5CE86409BA7}" type="pres">
      <dgm:prSet presAssocID="{3D6EDCD6-A5C0-468F-BE42-9008F2F13CD4}" presName="parentText" presStyleLbl="node1" presStyleIdx="1" presStyleCnt="3" custScaleX="108463" custScaleY="120253">
        <dgm:presLayoutVars>
          <dgm:chMax val="1"/>
          <dgm:bulletEnabled val="1"/>
        </dgm:presLayoutVars>
      </dgm:prSet>
      <dgm:spPr/>
    </dgm:pt>
    <dgm:pt modelId="{6F9CF1DE-A172-4592-9051-72E333CA01AD}" type="pres">
      <dgm:prSet presAssocID="{3D6EDCD6-A5C0-468F-BE42-9008F2F13CD4}" presName="descendantText" presStyleLbl="alignAccFollowNode1" presStyleIdx="1" presStyleCnt="3" custScaleX="160542" custScaleY="150544" custLinFactNeighborX="-126" custLinFactNeighborY="10557">
        <dgm:presLayoutVars>
          <dgm:bulletEnabled val="1"/>
        </dgm:presLayoutVars>
      </dgm:prSet>
      <dgm:spPr/>
    </dgm:pt>
    <dgm:pt modelId="{773E931F-BF2C-4AEA-8D03-06363AFAD7EE}" type="pres">
      <dgm:prSet presAssocID="{E85F0C5F-D052-4FCA-A165-11D60BE02ADA}" presName="sp" presStyleCnt="0"/>
      <dgm:spPr/>
    </dgm:pt>
    <dgm:pt modelId="{8FAA99D7-5414-4142-BDBC-601D2C6333FD}" type="pres">
      <dgm:prSet presAssocID="{A743CD24-21FE-4BFE-AAE5-5F51F2C10B55}" presName="linNode" presStyleCnt="0"/>
      <dgm:spPr/>
    </dgm:pt>
    <dgm:pt modelId="{87B393C7-2B77-4EAA-9101-CD085F202BC7}" type="pres">
      <dgm:prSet presAssocID="{A743CD24-21FE-4BFE-AAE5-5F51F2C10B55}" presName="parentText" presStyleLbl="node1" presStyleIdx="2" presStyleCnt="3" custScaleX="114053" custScaleY="172800">
        <dgm:presLayoutVars>
          <dgm:chMax val="1"/>
          <dgm:bulletEnabled val="1"/>
        </dgm:presLayoutVars>
      </dgm:prSet>
      <dgm:spPr/>
    </dgm:pt>
    <dgm:pt modelId="{A0F557A6-49AA-4477-BDE3-6CE6B3EA5D2A}" type="pres">
      <dgm:prSet presAssocID="{A743CD24-21FE-4BFE-AAE5-5F51F2C10B55}" presName="descendantText" presStyleLbl="alignAccFollowNode1" presStyleIdx="2" presStyleCnt="3" custScaleX="169226" custScaleY="212119" custLinFactNeighborX="-108" custLinFactNeighborY="-5068">
        <dgm:presLayoutVars>
          <dgm:bulletEnabled val="1"/>
        </dgm:presLayoutVars>
      </dgm:prSet>
      <dgm:spPr/>
    </dgm:pt>
  </dgm:ptLst>
  <dgm:cxnLst>
    <dgm:cxn modelId="{5BFE5B10-BC3E-4127-B4C1-2BD53DE6574A}" srcId="{8B7BABF8-4ECC-4F8F-9B21-8095B52ED189}" destId="{B23C3B3D-2E93-4B4D-BEFE-978502AC8B2A}" srcOrd="2" destOrd="0" parTransId="{B55D4F5E-2A23-4CC4-AD0A-7279D3ABC346}" sibTransId="{D231035E-A48E-4E28-96F8-2D84209B1BF8}"/>
    <dgm:cxn modelId="{AC91E220-9F81-48A0-B56E-AA57084AE747}" type="presOf" srcId="{A743CD24-21FE-4BFE-AAE5-5F51F2C10B55}" destId="{87B393C7-2B77-4EAA-9101-CD085F202BC7}" srcOrd="0" destOrd="0" presId="urn:microsoft.com/office/officeart/2005/8/layout/vList5"/>
    <dgm:cxn modelId="{9707BB26-608F-4540-8A1C-C6FCF1827EF0}" srcId="{A743CD24-21FE-4BFE-AAE5-5F51F2C10B55}" destId="{5B1342FE-BF56-4E6A-855A-E62359A42173}" srcOrd="2" destOrd="0" parTransId="{7A7C41AE-4DF0-445A-B20F-409C4CA60C3A}" sibTransId="{0A8A9EB8-9755-4F73-BFE7-5021F2626B00}"/>
    <dgm:cxn modelId="{50F6D126-3844-432C-AA14-1810318E8843}" type="presOf" srcId="{B80D5EAC-40BE-4BD6-B531-D6840CF68411}" destId="{17CB2462-93E6-42FA-B394-1F9BF8BE0D07}" srcOrd="0" destOrd="1" presId="urn:microsoft.com/office/officeart/2005/8/layout/vList5"/>
    <dgm:cxn modelId="{30FAD331-CC64-4FE9-AE95-647366485B58}" srcId="{3D6EDCD6-A5C0-468F-BE42-9008F2F13CD4}" destId="{95666B86-5EB4-430A-BE54-247140CEA0B7}" srcOrd="2" destOrd="0" parTransId="{3914CA78-0CC0-45FF-BB8B-F54344ACC860}" sibTransId="{C2533011-9C8B-437F-A5E7-4675004A68E7}"/>
    <dgm:cxn modelId="{546B503E-1B11-47A2-919B-F3805D31207C}" srcId="{8B7BABF8-4ECC-4F8F-9B21-8095B52ED189}" destId="{FDD7CB27-BB08-4DD5-9E6A-4C10A89CB905}" srcOrd="0" destOrd="0" parTransId="{641BC817-8009-480F-9C5E-621211A01563}" sibTransId="{4992AC4E-E816-4C8F-A714-D2E1410508FC}"/>
    <dgm:cxn modelId="{85B93B5C-77D3-48BE-AE36-0ACBFF559A87}" srcId="{8B7BABF8-4ECC-4F8F-9B21-8095B52ED189}" destId="{5DFECC2F-241F-45FF-8B27-23F6004AFD70}" srcOrd="3" destOrd="0" parTransId="{3717AE1A-E966-48E9-B124-261420802B13}" sibTransId="{97C38B99-E395-4ED7-A090-AD04707E5552}"/>
    <dgm:cxn modelId="{DD6FB767-19D6-42DC-9908-3EE2C7874FCC}" type="presOf" srcId="{DF9C36E2-9C67-4A66-BA9A-3E1FDB51D786}" destId="{6F9CF1DE-A172-4592-9051-72E333CA01AD}" srcOrd="0" destOrd="0" presId="urn:microsoft.com/office/officeart/2005/8/layout/vList5"/>
    <dgm:cxn modelId="{D94F8C49-A3F0-45E7-9A4D-1574F9D03DF9}" type="presOf" srcId="{FDD7CB27-BB08-4DD5-9E6A-4C10A89CB905}" destId="{17CB2462-93E6-42FA-B394-1F9BF8BE0D07}" srcOrd="0" destOrd="0" presId="urn:microsoft.com/office/officeart/2005/8/layout/vList5"/>
    <dgm:cxn modelId="{BAD1154A-51A9-4D2D-B89F-EB8CDDDD6C41}" srcId="{A743CD24-21FE-4BFE-AAE5-5F51F2C10B55}" destId="{472CB2A6-E6BB-4C6E-9438-E11259DFAA74}" srcOrd="1" destOrd="0" parTransId="{4C4846F0-B062-4C6D-86AE-87CA46C40352}" sibTransId="{9B0CBCAC-79A6-4EDC-9F6D-135E47105F4C}"/>
    <dgm:cxn modelId="{428CEC6A-1B9B-47BA-BFED-0ED01DC308B3}" srcId="{95B04F3D-1EAF-46ED-A618-94F234805DC6}" destId="{3D6EDCD6-A5C0-468F-BE42-9008F2F13CD4}" srcOrd="1" destOrd="0" parTransId="{4B0670CC-7670-42BA-92E5-A1848C098F70}" sibTransId="{E85F0C5F-D052-4FCA-A165-11D60BE02ADA}"/>
    <dgm:cxn modelId="{94324254-5451-4F6C-B46A-CA1420A6BAF3}" srcId="{A743CD24-21FE-4BFE-AAE5-5F51F2C10B55}" destId="{8F3A094F-C332-4877-BA1D-1E705A954ECA}" srcOrd="4" destOrd="0" parTransId="{558AE813-AB6A-431A-A2C2-2048284119F2}" sibTransId="{F5D467A1-4D4B-47E2-AA9F-0E2043938C9F}"/>
    <dgm:cxn modelId="{E226AF54-6D9B-40DF-ACCB-01958FE2B505}" type="presOf" srcId="{9CFFCC5F-53FB-4D2C-9838-68F4BB0B58C7}" destId="{17CB2462-93E6-42FA-B394-1F9BF8BE0D07}" srcOrd="0" destOrd="4" presId="urn:microsoft.com/office/officeart/2005/8/layout/vList5"/>
    <dgm:cxn modelId="{342ED156-48A7-430A-B680-686E77368521}" type="presOf" srcId="{78B7EBE6-4010-48B1-8DD5-0DC713E7C155}" destId="{6F9CF1DE-A172-4592-9051-72E333CA01AD}" srcOrd="0" destOrd="1" presId="urn:microsoft.com/office/officeart/2005/8/layout/vList5"/>
    <dgm:cxn modelId="{223B1B59-3DA7-45ED-9C7A-D940CD546B52}" srcId="{8B7BABF8-4ECC-4F8F-9B21-8095B52ED189}" destId="{9CFFCC5F-53FB-4D2C-9838-68F4BB0B58C7}" srcOrd="4" destOrd="0" parTransId="{2458125D-6AAF-4E5B-885D-A5CBEAAB3092}" sibTransId="{4A8B7D6B-76E9-40C0-8C5B-960ADEC2F555}"/>
    <dgm:cxn modelId="{A103957D-7703-4AD2-8564-2EBF841F6490}" type="presOf" srcId="{5B1342FE-BF56-4E6A-855A-E62359A42173}" destId="{A0F557A6-49AA-4477-BDE3-6CE6B3EA5D2A}" srcOrd="0" destOrd="2" presId="urn:microsoft.com/office/officeart/2005/8/layout/vList5"/>
    <dgm:cxn modelId="{BB93AE88-D2FA-496B-AB4A-60126A6F8ECD}" type="presOf" srcId="{95666B86-5EB4-430A-BE54-247140CEA0B7}" destId="{6F9CF1DE-A172-4592-9051-72E333CA01AD}" srcOrd="0" destOrd="2" presId="urn:microsoft.com/office/officeart/2005/8/layout/vList5"/>
    <dgm:cxn modelId="{C062028C-930E-41E4-9665-3EFF53E1E3A4}" type="presOf" srcId="{B23C3B3D-2E93-4B4D-BEFE-978502AC8B2A}" destId="{17CB2462-93E6-42FA-B394-1F9BF8BE0D07}" srcOrd="0" destOrd="2" presId="urn:microsoft.com/office/officeart/2005/8/layout/vList5"/>
    <dgm:cxn modelId="{FC34D68F-DC1D-444A-826D-BCD2DB5EED03}" type="presOf" srcId="{8B7BABF8-4ECC-4F8F-9B21-8095B52ED189}" destId="{7111CC63-5F84-4393-8C0F-DFFABC863CDB}" srcOrd="0" destOrd="0" presId="urn:microsoft.com/office/officeart/2005/8/layout/vList5"/>
    <dgm:cxn modelId="{E1BE36A2-DD22-4A59-9A9B-453FBADA83A6}" type="presOf" srcId="{5DFECC2F-241F-45FF-8B27-23F6004AFD70}" destId="{17CB2462-93E6-42FA-B394-1F9BF8BE0D07}" srcOrd="0" destOrd="3" presId="urn:microsoft.com/office/officeart/2005/8/layout/vList5"/>
    <dgm:cxn modelId="{6C8594A9-BC6F-48A7-A99B-DAD03563BFFF}" srcId="{A743CD24-21FE-4BFE-AAE5-5F51F2C10B55}" destId="{FD1D3AE7-5F4F-431E-859A-1EC3C6727993}" srcOrd="3" destOrd="0" parTransId="{D125C534-CBED-46BC-B5D5-697C62B6AC0A}" sibTransId="{0D6F8561-7A21-438B-A27C-04B551290757}"/>
    <dgm:cxn modelId="{91AC7EAB-4475-4741-9FA2-72B0C1D7A294}" type="presOf" srcId="{FD1D3AE7-5F4F-431E-859A-1EC3C6727993}" destId="{A0F557A6-49AA-4477-BDE3-6CE6B3EA5D2A}" srcOrd="0" destOrd="3" presId="urn:microsoft.com/office/officeart/2005/8/layout/vList5"/>
    <dgm:cxn modelId="{875BD4AC-ED7B-41A0-8C76-2A3C3E31BD8D}" srcId="{3D6EDCD6-A5C0-468F-BE42-9008F2F13CD4}" destId="{78B7EBE6-4010-48B1-8DD5-0DC713E7C155}" srcOrd="1" destOrd="0" parTransId="{B40EE921-015C-41A1-B277-CF630BD85FA3}" sibTransId="{EF7F16D9-642C-4015-8024-04AE493CE3AA}"/>
    <dgm:cxn modelId="{E08AF7C1-F167-42A4-81DA-E558D78877AB}" type="presOf" srcId="{3D6EDCD6-A5C0-468F-BE42-9008F2F13CD4}" destId="{C6E2E934-A3C7-4EF7-BDCB-F5CE86409BA7}" srcOrd="0" destOrd="0" presId="urn:microsoft.com/office/officeart/2005/8/layout/vList5"/>
    <dgm:cxn modelId="{A2302EC7-2793-472A-B1AA-B496C5318047}" srcId="{3D6EDCD6-A5C0-468F-BE42-9008F2F13CD4}" destId="{DF9C36E2-9C67-4A66-BA9A-3E1FDB51D786}" srcOrd="0" destOrd="0" parTransId="{51055758-9778-4F57-8612-D913F5EEE103}" sibTransId="{EB2B9A0F-C001-424E-BF98-AB66206529FD}"/>
    <dgm:cxn modelId="{C40C8CC8-251D-4328-92D0-16FB264E000E}" srcId="{95B04F3D-1EAF-46ED-A618-94F234805DC6}" destId="{8B7BABF8-4ECC-4F8F-9B21-8095B52ED189}" srcOrd="0" destOrd="0" parTransId="{A7281DF8-7876-4080-A5F4-BDA071F325BE}" sibTransId="{14B1652B-79BE-4DE7-B7B7-61CBFE72BB78}"/>
    <dgm:cxn modelId="{FD4C5BCA-5AD6-42A6-B4C6-BD920D131E11}" type="presOf" srcId="{3949A2C0-C31E-406F-8E02-9178F2F92202}" destId="{A0F557A6-49AA-4477-BDE3-6CE6B3EA5D2A}" srcOrd="0" destOrd="0" presId="urn:microsoft.com/office/officeart/2005/8/layout/vList5"/>
    <dgm:cxn modelId="{7AF63DD3-E9E4-41D2-B4DF-E30BD0DF5F09}" srcId="{8B7BABF8-4ECC-4F8F-9B21-8095B52ED189}" destId="{B80D5EAC-40BE-4BD6-B531-D6840CF68411}" srcOrd="1" destOrd="0" parTransId="{3F5B16AB-8471-4CF3-80AA-0089C0D49B7B}" sibTransId="{C057EC9F-30E5-46A0-8767-5C06593CF8D0}"/>
    <dgm:cxn modelId="{BCB693E2-8036-4798-BB48-0ED8B701FC02}" type="presOf" srcId="{8F3A094F-C332-4877-BA1D-1E705A954ECA}" destId="{A0F557A6-49AA-4477-BDE3-6CE6B3EA5D2A}" srcOrd="0" destOrd="4" presId="urn:microsoft.com/office/officeart/2005/8/layout/vList5"/>
    <dgm:cxn modelId="{AFD6E4E6-677E-49D8-9CEA-16D42ABE3405}" srcId="{95B04F3D-1EAF-46ED-A618-94F234805DC6}" destId="{A743CD24-21FE-4BFE-AAE5-5F51F2C10B55}" srcOrd="2" destOrd="0" parTransId="{D2685BEF-05DA-4BC0-B6FC-4C59FAAF935C}" sibTransId="{33778587-7B2C-4D81-B3F0-188FB58045AF}"/>
    <dgm:cxn modelId="{918FC6E8-6049-4CD0-A117-EE4C5CE70B6E}" srcId="{A743CD24-21FE-4BFE-AAE5-5F51F2C10B55}" destId="{3949A2C0-C31E-406F-8E02-9178F2F92202}" srcOrd="0" destOrd="0" parTransId="{74B646F5-6690-4AE8-9995-EF294835D01C}" sibTransId="{5D5E8E0F-493E-4FCE-B811-3541E17796AF}"/>
    <dgm:cxn modelId="{7AFE51F2-AFD1-4B94-B9C3-E31374A2B4B6}" type="presOf" srcId="{95B04F3D-1EAF-46ED-A618-94F234805DC6}" destId="{6FB6F125-D0CA-480C-83F0-62447EFE5184}" srcOrd="0" destOrd="0" presId="urn:microsoft.com/office/officeart/2005/8/layout/vList5"/>
    <dgm:cxn modelId="{67C097F3-C72A-49C3-8227-19A94EC0C10F}" type="presOf" srcId="{472CB2A6-E6BB-4C6E-9438-E11259DFAA74}" destId="{A0F557A6-49AA-4477-BDE3-6CE6B3EA5D2A}" srcOrd="0" destOrd="1" presId="urn:microsoft.com/office/officeart/2005/8/layout/vList5"/>
    <dgm:cxn modelId="{3579B08E-63F3-4706-9605-BFAA58FDFF7C}" type="presParOf" srcId="{6FB6F125-D0CA-480C-83F0-62447EFE5184}" destId="{AA663466-0FA3-4DA3-BDFB-5DBEE5FC5831}" srcOrd="0" destOrd="0" presId="urn:microsoft.com/office/officeart/2005/8/layout/vList5"/>
    <dgm:cxn modelId="{67446B0C-47BA-4D33-8C48-0A3217BC5F65}" type="presParOf" srcId="{AA663466-0FA3-4DA3-BDFB-5DBEE5FC5831}" destId="{7111CC63-5F84-4393-8C0F-DFFABC863CDB}" srcOrd="0" destOrd="0" presId="urn:microsoft.com/office/officeart/2005/8/layout/vList5"/>
    <dgm:cxn modelId="{8E42D488-3B0E-4E95-8601-A9D063E1E4E2}" type="presParOf" srcId="{AA663466-0FA3-4DA3-BDFB-5DBEE5FC5831}" destId="{17CB2462-93E6-42FA-B394-1F9BF8BE0D07}" srcOrd="1" destOrd="0" presId="urn:microsoft.com/office/officeart/2005/8/layout/vList5"/>
    <dgm:cxn modelId="{8E153F37-FE30-48E8-886D-818B3DF6F693}" type="presParOf" srcId="{6FB6F125-D0CA-480C-83F0-62447EFE5184}" destId="{F412B9F1-A5ED-4AED-818C-44BBDE55806B}" srcOrd="1" destOrd="0" presId="urn:microsoft.com/office/officeart/2005/8/layout/vList5"/>
    <dgm:cxn modelId="{4A540358-D025-4D47-B6D4-E4F5D73DE13D}" type="presParOf" srcId="{6FB6F125-D0CA-480C-83F0-62447EFE5184}" destId="{41BF60E7-AD6B-45DB-87B9-F4D473BF671B}" srcOrd="2" destOrd="0" presId="urn:microsoft.com/office/officeart/2005/8/layout/vList5"/>
    <dgm:cxn modelId="{694AE15F-7003-43D5-8455-8B8859299D46}" type="presParOf" srcId="{41BF60E7-AD6B-45DB-87B9-F4D473BF671B}" destId="{C6E2E934-A3C7-4EF7-BDCB-F5CE86409BA7}" srcOrd="0" destOrd="0" presId="urn:microsoft.com/office/officeart/2005/8/layout/vList5"/>
    <dgm:cxn modelId="{E9BAA876-B819-4679-BF83-87555BB5C2B4}" type="presParOf" srcId="{41BF60E7-AD6B-45DB-87B9-F4D473BF671B}" destId="{6F9CF1DE-A172-4592-9051-72E333CA01AD}" srcOrd="1" destOrd="0" presId="urn:microsoft.com/office/officeart/2005/8/layout/vList5"/>
    <dgm:cxn modelId="{03A0B8FA-4D98-4872-8562-7E0E19021512}" type="presParOf" srcId="{6FB6F125-D0CA-480C-83F0-62447EFE5184}" destId="{773E931F-BF2C-4AEA-8D03-06363AFAD7EE}" srcOrd="3" destOrd="0" presId="urn:microsoft.com/office/officeart/2005/8/layout/vList5"/>
    <dgm:cxn modelId="{E471760B-DA10-44AB-98FD-E4590D81C700}" type="presParOf" srcId="{6FB6F125-D0CA-480C-83F0-62447EFE5184}" destId="{8FAA99D7-5414-4142-BDBC-601D2C6333FD}" srcOrd="4" destOrd="0" presId="urn:microsoft.com/office/officeart/2005/8/layout/vList5"/>
    <dgm:cxn modelId="{37A9F4FF-BDAC-45A2-ACFA-5B770EC1DAAA}" type="presParOf" srcId="{8FAA99D7-5414-4142-BDBC-601D2C6333FD}" destId="{87B393C7-2B77-4EAA-9101-CD085F202BC7}" srcOrd="0" destOrd="0" presId="urn:microsoft.com/office/officeart/2005/8/layout/vList5"/>
    <dgm:cxn modelId="{B5B7F56A-FDB0-4029-AFEB-E7237256A2C6}" type="presParOf" srcId="{8FAA99D7-5414-4142-BDBC-601D2C6333FD}" destId="{A0F557A6-49AA-4477-BDE3-6CE6B3EA5D2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DCD22-6AD9-484D-B2E2-DD54A3CB9E0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01F1146B-950C-40E1-A291-31C80DDB9F91}">
      <dgm:prSet phldrT="[Metin]" custT="1">
        <dgm:style>
          <a:lnRef idx="2">
            <a:schemeClr val="dk1"/>
          </a:lnRef>
          <a:fillRef idx="1">
            <a:schemeClr val="lt1"/>
          </a:fillRef>
          <a:effectRef idx="0">
            <a:schemeClr val="dk1"/>
          </a:effectRef>
          <a:fontRef idx="minor">
            <a:schemeClr val="dk1"/>
          </a:fontRef>
        </dgm:style>
      </dgm:prSet>
      <dgm:spPr/>
      <dgm:t>
        <a:bodyPr/>
        <a:lstStyle/>
        <a:p>
          <a:r>
            <a:rPr lang="tr-TR" sz="1400" b="1" dirty="0">
              <a:solidFill>
                <a:schemeClr val="tx1"/>
              </a:solidFill>
              <a:latin typeface="Times New Roman" panose="02020603050405020304" pitchFamily="18" charset="0"/>
              <a:cs typeface="Times New Roman" panose="02020603050405020304" pitchFamily="18" charset="0"/>
            </a:rPr>
            <a:t>İSLAM BİRLİĞİ KONFEDERASYONU</a:t>
          </a:r>
        </a:p>
      </dgm:t>
    </dgm:pt>
    <dgm:pt modelId="{C9084F27-4780-4394-AEEC-D5B5DD0F72D6}" type="parTrans" cxnId="{114B78A3-CF61-46F4-AE7A-C58531BBF011}">
      <dgm:prSet/>
      <dgm:spPr/>
      <dgm:t>
        <a:bodyPr/>
        <a:lstStyle/>
        <a:p>
          <a:endParaRPr lang="tr-TR"/>
        </a:p>
      </dgm:t>
    </dgm:pt>
    <dgm:pt modelId="{5AA5C99C-4A7B-4F30-9DEF-B8E59891FF95}" type="sibTrans" cxnId="{114B78A3-CF61-46F4-AE7A-C58531BBF011}">
      <dgm:prSet/>
      <dgm:spPr/>
      <dgm:t>
        <a:bodyPr/>
        <a:lstStyle/>
        <a:p>
          <a:endParaRPr lang="tr-TR"/>
        </a:p>
      </dgm:t>
    </dgm:pt>
    <dgm:pt modelId="{63B79596-9AE8-4B1D-90B2-8D5CE4948016}" type="asst">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400" b="1" dirty="0">
              <a:solidFill>
                <a:schemeClr val="tx1"/>
              </a:solidFill>
              <a:latin typeface="Times New Roman" panose="02020603050405020304" pitchFamily="18" charset="0"/>
              <a:cs typeface="Times New Roman" panose="02020603050405020304" pitchFamily="18" charset="0"/>
            </a:rPr>
            <a:t>MECLİS</a:t>
          </a:r>
        </a:p>
      </dgm:t>
    </dgm:pt>
    <dgm:pt modelId="{0E25F8BE-3134-4C51-95F8-5F12FDB7E5DF}" type="parTrans" cxnId="{EACFEFA0-2D46-44E1-A6DB-0E5E9E5B914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1CD886A-3AAC-4F63-B398-7041C2027090}" type="sibTrans" cxnId="{EACFEFA0-2D46-44E1-A6DB-0E5E9E5B9143}">
      <dgm:prSet/>
      <dgm:spPr/>
      <dgm:t>
        <a:bodyPr/>
        <a:lstStyle/>
        <a:p>
          <a:endParaRPr lang="tr-TR"/>
        </a:p>
      </dgm:t>
    </dgm:pt>
    <dgm:pt modelId="{A8CB88DB-75AE-49D5-BBCD-A45CA23991F6}">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400" b="1" dirty="0">
              <a:solidFill>
                <a:schemeClr val="tx1"/>
              </a:solidFill>
              <a:latin typeface="Times New Roman" panose="02020603050405020304" pitchFamily="18" charset="0"/>
              <a:cs typeface="Times New Roman" panose="02020603050405020304" pitchFamily="18" charset="0"/>
            </a:rPr>
            <a:t>ODBİF</a:t>
          </a:r>
        </a:p>
      </dgm:t>
    </dgm:pt>
    <dgm:pt modelId="{6B1F94CA-214B-435A-8DDE-29419FF17092}" type="parTrans" cxnId="{2F613C15-706E-4A40-B71C-AA8EA6254B6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8BDEFD0-9DA4-4AD5-A0C2-FD79CD15F65D}" type="sibTrans" cxnId="{2F613C15-706E-4A40-B71C-AA8EA6254B6F}">
      <dgm:prSet/>
      <dgm:spPr/>
      <dgm:t>
        <a:bodyPr/>
        <a:lstStyle/>
        <a:p>
          <a:endParaRPr lang="tr-TR"/>
        </a:p>
      </dgm:t>
    </dgm:pt>
    <dgm:pt modelId="{B6AA3DB6-A2D0-4035-A565-16182C7009EA}">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400" b="1" dirty="0">
              <a:solidFill>
                <a:schemeClr val="tx1"/>
              </a:solidFill>
              <a:latin typeface="Times New Roman" panose="02020603050405020304" pitchFamily="18" charset="0"/>
              <a:cs typeface="Times New Roman" panose="02020603050405020304" pitchFamily="18" charset="0"/>
            </a:rPr>
            <a:t>OABİF</a:t>
          </a:r>
        </a:p>
      </dgm:t>
    </dgm:pt>
    <dgm:pt modelId="{4A7E82D3-CFAD-41F2-A5F7-D3D686210335}" type="parTrans" cxnId="{6D25D570-5E2A-460B-87B7-B207F8090A3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33C4B8A-840B-4178-B3AC-0BA98EB72E44}" type="sibTrans" cxnId="{6D25D570-5E2A-460B-87B7-B207F8090A3B}">
      <dgm:prSet/>
      <dgm:spPr/>
      <dgm:t>
        <a:bodyPr/>
        <a:lstStyle/>
        <a:p>
          <a:endParaRPr lang="tr-TR"/>
        </a:p>
      </dgm:t>
    </dgm:pt>
    <dgm:pt modelId="{FFDB7A24-371B-4611-8704-332C6384741B}">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200" b="1" dirty="0">
              <a:solidFill>
                <a:schemeClr val="tx1"/>
              </a:solidFill>
              <a:latin typeface="Times New Roman" panose="02020603050405020304" pitchFamily="18" charset="0"/>
              <a:cs typeface="Times New Roman" panose="02020603050405020304" pitchFamily="18" charset="0"/>
            </a:rPr>
            <a:t>YDABİF</a:t>
          </a:r>
        </a:p>
      </dgm:t>
    </dgm:pt>
    <dgm:pt modelId="{3A0ECDBE-3CFC-4CED-8C72-9D05AD1F5876}" type="parTrans" cxnId="{5986EF20-31C5-4868-8BE8-3A3DFCA5C86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78FEDE1-B695-44C3-967C-36F3392F5EC3}" type="sibTrans" cxnId="{5986EF20-31C5-4868-8BE8-3A3DFCA5C868}">
      <dgm:prSet/>
      <dgm:spPr/>
      <dgm:t>
        <a:bodyPr/>
        <a:lstStyle/>
        <a:p>
          <a:endParaRPr lang="tr-TR"/>
        </a:p>
      </dgm:t>
    </dgm:pt>
    <dgm:pt modelId="{A53B2E47-734F-4FD1-A5C8-2822FEE08F39}" type="asst">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a:solidFill>
                <a:schemeClr val="tx1"/>
              </a:solidFill>
              <a:latin typeface="Times New Roman" panose="02020603050405020304" pitchFamily="18" charset="0"/>
              <a:cs typeface="Times New Roman" panose="02020603050405020304" pitchFamily="18" charset="0"/>
            </a:rPr>
            <a:t>KABİNE</a:t>
          </a:r>
        </a:p>
      </dgm:t>
    </dgm:pt>
    <dgm:pt modelId="{4D9D763B-C3E7-4CD2-97A8-AF457BD504AE}" type="parTrans" cxnId="{F0F184F7-6302-45BF-934D-9D74581EF84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7318A06-A95E-4794-9067-E3AD792B7E15}" type="sibTrans" cxnId="{F0F184F7-6302-45BF-934D-9D74581EF84C}">
      <dgm:prSet/>
      <dgm:spPr/>
      <dgm:t>
        <a:bodyPr/>
        <a:lstStyle/>
        <a:p>
          <a:endParaRPr lang="tr-TR"/>
        </a:p>
      </dgm:t>
    </dgm:pt>
    <dgm:pt modelId="{4E236E85-C73C-498E-B5CB-FA5F8A00FCF9}">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a:solidFill>
                <a:schemeClr val="tx1"/>
              </a:solidFill>
              <a:latin typeface="Times New Roman" panose="02020603050405020304" pitchFamily="18" charset="0"/>
              <a:cs typeface="Times New Roman" panose="02020603050405020304" pitchFamily="18" charset="0"/>
            </a:rPr>
            <a:t>GDABİF</a:t>
          </a:r>
        </a:p>
      </dgm:t>
    </dgm:pt>
    <dgm:pt modelId="{7B205337-41AD-4C5F-B674-832FA457ECAA}" type="parTrans" cxnId="{4A4081EF-88AE-4965-8876-A28763949C6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047FAAD-C9A2-42C6-A06F-D4837CB7E021}" type="sibTrans" cxnId="{4A4081EF-88AE-4965-8876-A28763949C69}">
      <dgm:prSet/>
      <dgm:spPr/>
      <dgm:t>
        <a:bodyPr/>
        <a:lstStyle/>
        <a:p>
          <a:endParaRPr lang="tr-TR"/>
        </a:p>
      </dgm:t>
    </dgm:pt>
    <dgm:pt modelId="{6950CAF2-77E0-4F5B-A36E-D5A813841207}">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a:solidFill>
                <a:schemeClr val="tx1"/>
              </a:solidFill>
              <a:latin typeface="Times New Roman" panose="02020603050405020304" pitchFamily="18" charset="0"/>
              <a:cs typeface="Times New Roman" panose="02020603050405020304" pitchFamily="18" charset="0"/>
            </a:rPr>
            <a:t>KABİF</a:t>
          </a:r>
        </a:p>
      </dgm:t>
    </dgm:pt>
    <dgm:pt modelId="{338363DF-D3D7-4F70-A4B2-961ED85ED4B0}" type="parTrans" cxnId="{9EF0B97F-BCA0-4A2E-9C56-A8CC8634A2E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E53E8C8-A35E-41E2-889D-1500CF86BA73}" type="sibTrans" cxnId="{9EF0B97F-BCA0-4A2E-9C56-A8CC8634A2EF}">
      <dgm:prSet/>
      <dgm:spPr/>
      <dgm:t>
        <a:bodyPr/>
        <a:lstStyle/>
        <a:p>
          <a:endParaRPr lang="tr-TR"/>
        </a:p>
      </dgm:t>
    </dgm:pt>
    <dgm:pt modelId="{2D9B14F4-2032-4A6D-9DDD-9F8216C3B724}">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a:solidFill>
                <a:schemeClr val="tx1"/>
              </a:solidFill>
              <a:latin typeface="Times New Roman" panose="02020603050405020304" pitchFamily="18" charset="0"/>
              <a:cs typeface="Times New Roman" panose="02020603050405020304" pitchFamily="18" charset="0"/>
            </a:rPr>
            <a:t>DABİF</a:t>
          </a:r>
        </a:p>
      </dgm:t>
    </dgm:pt>
    <dgm:pt modelId="{512ACC3B-01E5-4BC6-999C-CE2180734BBB}" type="parTrans" cxnId="{099E6D2F-E344-4DDA-9F19-E32B5E9B7D5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88EE5F8-FB01-49A6-8631-26C7EF1BA6F8}" type="sibTrans" cxnId="{099E6D2F-E344-4DDA-9F19-E32B5E9B7D5A}">
      <dgm:prSet/>
      <dgm:spPr/>
      <dgm:t>
        <a:bodyPr/>
        <a:lstStyle/>
        <a:p>
          <a:endParaRPr lang="tr-TR"/>
        </a:p>
      </dgm:t>
    </dgm:pt>
    <dgm:pt modelId="{0F1B5D79-ADDF-45FD-836C-4B8275CF6397}">
      <dgm:prSet custT="1">
        <dgm:style>
          <a:lnRef idx="2">
            <a:schemeClr val="accent2"/>
          </a:lnRef>
          <a:fillRef idx="1">
            <a:schemeClr val="lt1"/>
          </a:fillRef>
          <a:effectRef idx="0">
            <a:schemeClr val="accent2"/>
          </a:effectRef>
          <a:fontRef idx="minor">
            <a:schemeClr val="dk1"/>
          </a:fontRef>
        </dgm:style>
      </dgm:prSet>
      <dgm:spPr/>
      <dgm:t>
        <a:bodyPr/>
        <a:lstStyle/>
        <a:p>
          <a:r>
            <a:rPr lang="tr-TR" sz="1100" b="1" dirty="0">
              <a:solidFill>
                <a:schemeClr val="tx1"/>
              </a:solidFill>
              <a:latin typeface="Times New Roman" panose="02020603050405020304" pitchFamily="18" charset="0"/>
              <a:cs typeface="Times New Roman" panose="02020603050405020304" pitchFamily="18" charset="0"/>
            </a:rPr>
            <a:t>KBABİF</a:t>
          </a:r>
        </a:p>
      </dgm:t>
    </dgm:pt>
    <dgm:pt modelId="{64DB0737-3B04-4D99-9A8A-28F24EC04C42}" type="parTrans" cxnId="{3B21CCB4-B036-41F3-B0ED-A5247E8C1B5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7483D9F-55EC-4F43-8AAA-3860C516EF57}" type="sibTrans" cxnId="{3B21CCB4-B036-41F3-B0ED-A5247E8C1B5D}">
      <dgm:prSet/>
      <dgm:spPr/>
      <dgm:t>
        <a:bodyPr/>
        <a:lstStyle/>
        <a:p>
          <a:endParaRPr lang="tr-TR"/>
        </a:p>
      </dgm:t>
    </dgm:pt>
    <dgm:pt modelId="{ED1E5A4C-5AE9-44C7-9354-FBD9D1B7683E}">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a:solidFill>
                <a:schemeClr val="tx1"/>
              </a:solidFill>
              <a:latin typeface="Times New Roman" panose="02020603050405020304" pitchFamily="18" charset="0"/>
              <a:cs typeface="Times New Roman" panose="02020603050405020304" pitchFamily="18" charset="0"/>
            </a:rPr>
            <a:t>GBABİF</a:t>
          </a:r>
        </a:p>
      </dgm:t>
    </dgm:pt>
    <dgm:pt modelId="{AB00BA46-61A5-4624-8F0B-A4B412746068}" type="parTrans" cxnId="{DC7F88B6-1B36-4919-AD27-D3DA384FD77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60102E7-D978-431D-A6E0-B2E1292F385F}" type="sibTrans" cxnId="{DC7F88B6-1B36-4919-AD27-D3DA384FD773}">
      <dgm:prSet/>
      <dgm:spPr/>
      <dgm:t>
        <a:bodyPr/>
        <a:lstStyle/>
        <a:p>
          <a:endParaRPr lang="tr-TR"/>
        </a:p>
      </dgm:t>
    </dgm:pt>
    <dgm:pt modelId="{F0808B71-BEDD-432C-8E05-9453950A5C80}">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a:solidFill>
                <a:schemeClr val="tx1"/>
              </a:solidFill>
              <a:latin typeface="Times New Roman" panose="02020603050405020304" pitchFamily="18" charset="0"/>
              <a:cs typeface="Times New Roman" panose="02020603050405020304" pitchFamily="18" charset="0"/>
            </a:rPr>
            <a:t>ABİF</a:t>
          </a:r>
        </a:p>
      </dgm:t>
    </dgm:pt>
    <dgm:pt modelId="{66F57A8A-BFB9-4CD2-B6BE-4908B68AADAC}" type="parTrans" cxnId="{2D83F1A1-E4D4-4687-9DF2-538B84A7925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B56F79A-A492-4869-A904-1609239A76BB}" type="sibTrans" cxnId="{2D83F1A1-E4D4-4687-9DF2-538B84A79258}">
      <dgm:prSet/>
      <dgm:spPr/>
      <dgm:t>
        <a:bodyPr/>
        <a:lstStyle/>
        <a:p>
          <a:endParaRPr lang="tr-TR"/>
        </a:p>
      </dgm:t>
    </dgm:pt>
    <dgm:pt modelId="{370B8C7D-87C4-4315-90BD-237406E787B4}">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PAKİSTAN</a:t>
          </a:r>
        </a:p>
      </dgm:t>
    </dgm:pt>
    <dgm:pt modelId="{0799486C-EC87-4579-B09F-34D9617A1258}" type="parTrans" cxnId="{BE77807F-3B80-42E8-838D-DB55473FBB02}">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913B467-BCC9-482C-8579-986B914F5968}" type="sibTrans" cxnId="{BE77807F-3B80-42E8-838D-DB55473FBB02}">
      <dgm:prSet/>
      <dgm:spPr/>
      <dgm:t>
        <a:bodyPr/>
        <a:lstStyle/>
        <a:p>
          <a:endParaRPr lang="tr-TR"/>
        </a:p>
      </dgm:t>
    </dgm:pt>
    <dgm:pt modelId="{5FEB13EF-A365-4D0F-9B53-74B384440FA9}">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MALEZYA</a:t>
          </a:r>
        </a:p>
      </dgm:t>
    </dgm:pt>
    <dgm:pt modelId="{8C82084A-F313-4010-878D-D75685DE9126}" type="parTrans" cxnId="{335F340F-D02A-490B-9AFC-727E68B13F8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D1BF37B-162B-4BBC-8BAE-724577A4957B}" type="sibTrans" cxnId="{335F340F-D02A-490B-9AFC-727E68B13F81}">
      <dgm:prSet/>
      <dgm:spPr/>
      <dgm:t>
        <a:bodyPr/>
        <a:lstStyle/>
        <a:p>
          <a:endParaRPr lang="tr-TR"/>
        </a:p>
      </dgm:t>
    </dgm:pt>
    <dgm:pt modelId="{908C6C2A-31F3-4D05-9D42-B732F712306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TUNUS</a:t>
          </a:r>
        </a:p>
      </dgm:t>
    </dgm:pt>
    <dgm:pt modelId="{D01C9F7A-5F78-4E8E-BCC9-AD863742CA58}" type="parTrans" cxnId="{23602080-1155-46B1-B4B0-9D428154311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C05BEAD-0106-4858-AA61-C63933D911D7}" type="sibTrans" cxnId="{23602080-1155-46B1-B4B0-9D4281543116}">
      <dgm:prSet/>
      <dgm:spPr/>
      <dgm:t>
        <a:bodyPr/>
        <a:lstStyle/>
        <a:p>
          <a:endParaRPr lang="tr-TR"/>
        </a:p>
      </dgm:t>
    </dgm:pt>
    <dgm:pt modelId="{76DBE95A-CE13-465B-A817-13BCB4212605}">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a:solidFill>
                <a:schemeClr val="tx1"/>
              </a:solidFill>
              <a:latin typeface="Times New Roman" panose="02020603050405020304" pitchFamily="18" charset="0"/>
              <a:cs typeface="Times New Roman" panose="02020603050405020304" pitchFamily="18" charset="0"/>
            </a:rPr>
            <a:t>SUDAN</a:t>
          </a:r>
        </a:p>
      </dgm:t>
    </dgm:pt>
    <dgm:pt modelId="{4B8A438F-45C7-46E4-AC19-573DD6E1FD18}" type="parTrans" cxnId="{BD767319-79A6-4943-A27D-B14ABFF3E4F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0570DB3-B069-4A0B-B9DE-AF77CBC285DE}" type="sibTrans" cxnId="{BD767319-79A6-4943-A27D-B14ABFF3E4F4}">
      <dgm:prSet/>
      <dgm:spPr/>
      <dgm:t>
        <a:bodyPr/>
        <a:lstStyle/>
        <a:p>
          <a:endParaRPr lang="tr-TR"/>
        </a:p>
      </dgm:t>
    </dgm:pt>
    <dgm:pt modelId="{D05DD12F-DE2F-4BAB-BC56-B0E18AD1F34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SİRUNAM (GA)</a:t>
          </a:r>
        </a:p>
      </dgm:t>
    </dgm:pt>
    <dgm:pt modelId="{89826423-009A-496D-8E14-E25F6A8E1ADD}" type="parTrans" cxnId="{9310B5DA-DEDB-4963-BEDA-ACF60088BC6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0FFF619-1F8A-4B78-93F4-717F4B113215}" type="sibTrans" cxnId="{9310B5DA-DEDB-4963-BEDA-ACF60088BC65}">
      <dgm:prSet/>
      <dgm:spPr/>
      <dgm:t>
        <a:bodyPr/>
        <a:lstStyle/>
        <a:p>
          <a:endParaRPr lang="tr-TR"/>
        </a:p>
      </dgm:t>
    </dgm:pt>
    <dgm:pt modelId="{B6B82DD2-3FA2-4160-9C6C-E218696BE0D3}">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a:solidFill>
                <a:schemeClr val="tx1"/>
              </a:solidFill>
              <a:latin typeface="Times New Roman" panose="02020603050405020304" pitchFamily="18" charset="0"/>
              <a:cs typeface="Times New Roman" panose="02020603050405020304" pitchFamily="18" charset="0"/>
            </a:rPr>
            <a:t>TOGO</a:t>
          </a:r>
        </a:p>
      </dgm:t>
    </dgm:pt>
    <dgm:pt modelId="{0CAF288C-5300-4AFC-ADE4-3E7BD5F367E2}" type="parTrans" cxnId="{C8256485-09CA-49CB-9985-B85254443FB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45CE906-8466-4A7C-AF59-7038D02EDF24}" type="sibTrans" cxnId="{C8256485-09CA-49CB-9985-B85254443FBE}">
      <dgm:prSet/>
      <dgm:spPr/>
      <dgm:t>
        <a:bodyPr/>
        <a:lstStyle/>
        <a:p>
          <a:endParaRPr lang="tr-TR"/>
        </a:p>
      </dgm:t>
    </dgm:pt>
    <dgm:pt modelId="{63245855-FC92-4D8F-96C6-C5143D454CD4}">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MAKEDONYA</a:t>
          </a:r>
        </a:p>
      </dgm:t>
    </dgm:pt>
    <dgm:pt modelId="{C2996C2B-67CA-48DF-9480-06FD31BE6CED}" type="parTrans" cxnId="{3CB34538-7EFC-47EF-8290-D3C20D3377C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AF08E18-EF27-4D19-815E-8E99DB913BDA}" type="sibTrans" cxnId="{3CB34538-7EFC-47EF-8290-D3C20D3377CB}">
      <dgm:prSet/>
      <dgm:spPr/>
      <dgm:t>
        <a:bodyPr/>
        <a:lstStyle/>
        <a:p>
          <a:endParaRPr lang="tr-TR"/>
        </a:p>
      </dgm:t>
    </dgm:pt>
    <dgm:pt modelId="{1E0BB212-87B4-4B62-AEEE-095D993057B7}">
      <dgm:prSet>
        <dgm:style>
          <a:lnRef idx="2">
            <a:schemeClr val="accent2"/>
          </a:lnRef>
          <a:fillRef idx="1">
            <a:schemeClr val="lt1"/>
          </a:fillRef>
          <a:effectRef idx="0">
            <a:schemeClr val="accent2"/>
          </a:effectRef>
          <a:fontRef idx="minor">
            <a:schemeClr val="dk1"/>
          </a:fontRef>
        </dgm:style>
      </dgm:prSet>
      <dgm:spPr/>
      <dgm:t>
        <a:bodyPr/>
        <a:lstStyle/>
        <a:p>
          <a:r>
            <a:rPr lang="tr-TR" b="1" dirty="0">
              <a:solidFill>
                <a:schemeClr val="tx1"/>
              </a:solidFill>
              <a:latin typeface="Times New Roman" panose="02020603050405020304" pitchFamily="18" charset="0"/>
              <a:cs typeface="Times New Roman" panose="02020603050405020304" pitchFamily="18" charset="0"/>
            </a:rPr>
            <a:t>YEMEN</a:t>
          </a:r>
        </a:p>
      </dgm:t>
    </dgm:pt>
    <dgm:pt modelId="{2E1E8E2D-9260-40BB-81FD-FB5AF71BF78B}" type="parTrans" cxnId="{E0FEBDA6-1384-4A90-8D4C-8D5225D0619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97D7B11-2AA7-433F-920E-E95B32EE4732}" type="sibTrans" cxnId="{E0FEBDA6-1384-4A90-8D4C-8D5225D06195}">
      <dgm:prSet/>
      <dgm:spPr/>
      <dgm:t>
        <a:bodyPr/>
        <a:lstStyle/>
        <a:p>
          <a:endParaRPr lang="tr-TR"/>
        </a:p>
      </dgm:t>
    </dgm:pt>
    <dgm:pt modelId="{9D2C73F1-1888-4C7F-9C26-6F54D2316FBA}">
      <dgm:prSet custT="1">
        <dgm:style>
          <a:lnRef idx="2">
            <a:schemeClr val="accent2"/>
          </a:lnRef>
          <a:fillRef idx="1">
            <a:schemeClr val="lt1"/>
          </a:fillRef>
          <a:effectRef idx="0">
            <a:schemeClr val="accent2"/>
          </a:effectRef>
          <a:fontRef idx="minor">
            <a:schemeClr val="dk1"/>
          </a:fontRef>
        </dgm:style>
      </dgm:prSet>
      <dgm:spPr/>
      <dgm:t>
        <a:bodyPr/>
        <a:lstStyle/>
        <a:p>
          <a:r>
            <a:rPr lang="tr-TR" sz="1100" b="1" dirty="0">
              <a:solidFill>
                <a:schemeClr val="tx1"/>
              </a:solidFill>
              <a:latin typeface="Times New Roman" panose="02020603050405020304" pitchFamily="18" charset="0"/>
              <a:cs typeface="Times New Roman" panose="02020603050405020304" pitchFamily="18" charset="0"/>
            </a:rPr>
            <a:t>ÜRDÜN</a:t>
          </a:r>
        </a:p>
      </dgm:t>
    </dgm:pt>
    <dgm:pt modelId="{3A32A6C6-0390-45A3-A7A7-B1FCB4F6E45D}" type="parTrans" cxnId="{BAE2B709-80E5-404E-8081-61656A2DFC6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50178EE-1DA9-4B0A-9BD5-F9A492D500CE}" type="sibTrans" cxnId="{BAE2B709-80E5-404E-8081-61656A2DFC68}">
      <dgm:prSet/>
      <dgm:spPr/>
      <dgm:t>
        <a:bodyPr/>
        <a:lstStyle/>
        <a:p>
          <a:endParaRPr lang="tr-TR"/>
        </a:p>
      </dgm:t>
    </dgm:pt>
    <dgm:pt modelId="{12EE1E19-540E-42C4-883C-EDE76F0E9607}">
      <dgm:prSet>
        <dgm:style>
          <a:lnRef idx="2">
            <a:schemeClr val="accent2"/>
          </a:lnRef>
          <a:fillRef idx="1">
            <a:schemeClr val="lt1"/>
          </a:fillRef>
          <a:effectRef idx="0">
            <a:schemeClr val="accent2"/>
          </a:effectRef>
          <a:fontRef idx="minor">
            <a:schemeClr val="dk1"/>
          </a:fontRef>
        </dgm:style>
      </dgm:prSet>
      <dgm:spPr/>
      <dgm:t>
        <a:bodyPr/>
        <a:lstStyle/>
        <a:p>
          <a:r>
            <a:rPr lang="tr-TR" b="1" dirty="0">
              <a:solidFill>
                <a:schemeClr val="tx1"/>
              </a:solidFill>
              <a:latin typeface="Times New Roman" panose="02020603050405020304" pitchFamily="18" charset="0"/>
              <a:cs typeface="Times New Roman" panose="02020603050405020304" pitchFamily="18" charset="0"/>
            </a:rPr>
            <a:t>UMMAN</a:t>
          </a:r>
        </a:p>
      </dgm:t>
    </dgm:pt>
    <dgm:pt modelId="{6463291E-2EBD-4EC0-BA37-E42E66A9A641}" type="parTrans" cxnId="{5C9770BA-FE1F-4CF1-BA34-50BD9D15F89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8C4EEDB-D747-4BAC-9AAE-6CC826A5075D}" type="sibTrans" cxnId="{5C9770BA-FE1F-4CF1-BA34-50BD9D15F891}">
      <dgm:prSet/>
      <dgm:spPr/>
      <dgm:t>
        <a:bodyPr/>
        <a:lstStyle/>
        <a:p>
          <a:endParaRPr lang="tr-TR"/>
        </a:p>
      </dgm:t>
    </dgm:pt>
    <dgm:pt modelId="{CAAD6DA1-E6FA-4DBC-A62D-B5AB729AC1F2}">
      <dgm:prSet>
        <dgm:style>
          <a:lnRef idx="2">
            <a:schemeClr val="accent2"/>
          </a:lnRef>
          <a:fillRef idx="1">
            <a:schemeClr val="lt1"/>
          </a:fillRef>
          <a:effectRef idx="0">
            <a:schemeClr val="accent2"/>
          </a:effectRef>
          <a:fontRef idx="minor">
            <a:schemeClr val="dk1"/>
          </a:fontRef>
        </dgm:style>
      </dgm:prSet>
      <dgm:spPr/>
      <dgm:t>
        <a:bodyPr/>
        <a:lstStyle/>
        <a:p>
          <a:r>
            <a:rPr lang="tr-TR" b="1" dirty="0">
              <a:solidFill>
                <a:schemeClr val="tx1"/>
              </a:solidFill>
              <a:latin typeface="Times New Roman" panose="02020603050405020304" pitchFamily="18" charset="0"/>
              <a:cs typeface="Times New Roman" panose="02020603050405020304" pitchFamily="18" charset="0"/>
            </a:rPr>
            <a:t>SUAR</a:t>
          </a:r>
        </a:p>
      </dgm:t>
    </dgm:pt>
    <dgm:pt modelId="{99BCEFD0-BE5F-448E-B0C9-E1142E77BFD5}" type="parTrans" cxnId="{CDE6A8E7-4941-41E2-B64A-A6DA11BA600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4B463E3-826A-456D-82D9-05A19479CCA5}" type="sibTrans" cxnId="{CDE6A8E7-4941-41E2-B64A-A6DA11BA6000}">
      <dgm:prSet/>
      <dgm:spPr/>
      <dgm:t>
        <a:bodyPr/>
        <a:lstStyle/>
        <a:p>
          <a:endParaRPr lang="tr-TR"/>
        </a:p>
      </dgm:t>
    </dgm:pt>
    <dgm:pt modelId="{8FA96663-E439-4F11-8241-15BB6B03C120}">
      <dgm:prSet>
        <dgm:style>
          <a:lnRef idx="2">
            <a:schemeClr val="accent2"/>
          </a:lnRef>
          <a:fillRef idx="1">
            <a:schemeClr val="lt1"/>
          </a:fillRef>
          <a:effectRef idx="0">
            <a:schemeClr val="accent2"/>
          </a:effectRef>
          <a:fontRef idx="minor">
            <a:schemeClr val="dk1"/>
          </a:fontRef>
        </dgm:style>
      </dgm:prSet>
      <dgm:spPr/>
      <dgm:t>
        <a:bodyPr/>
        <a:lstStyle/>
        <a:p>
          <a:r>
            <a:rPr lang="tr-TR" b="1" dirty="0">
              <a:solidFill>
                <a:schemeClr val="tx1"/>
              </a:solidFill>
              <a:latin typeface="Times New Roman" panose="02020603050405020304" pitchFamily="18" charset="0"/>
              <a:cs typeface="Times New Roman" panose="02020603050405020304" pitchFamily="18" charset="0"/>
            </a:rPr>
            <a:t>SURİYE</a:t>
          </a:r>
        </a:p>
      </dgm:t>
    </dgm:pt>
    <dgm:pt modelId="{69F98F91-0F5E-4A15-A236-B66E838C1F8D}" type="parTrans" cxnId="{DEC0C582-671B-46C2-8F3F-4BE908D67ED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2526575-AAAA-48C2-82A4-8F905F2850D8}" type="sibTrans" cxnId="{DEC0C582-671B-46C2-8F3F-4BE908D67ED9}">
      <dgm:prSet/>
      <dgm:spPr/>
      <dgm:t>
        <a:bodyPr/>
        <a:lstStyle/>
        <a:p>
          <a:endParaRPr lang="tr-TR"/>
        </a:p>
      </dgm:t>
    </dgm:pt>
    <dgm:pt modelId="{C7976DA2-E913-4514-8B93-4AB44E8E3F6C}">
      <dgm:prSet>
        <dgm:style>
          <a:lnRef idx="2">
            <a:schemeClr val="accent2"/>
          </a:lnRef>
          <a:fillRef idx="1">
            <a:schemeClr val="lt1"/>
          </a:fillRef>
          <a:effectRef idx="0">
            <a:schemeClr val="accent2"/>
          </a:effectRef>
          <a:fontRef idx="minor">
            <a:schemeClr val="dk1"/>
          </a:fontRef>
        </dgm:style>
      </dgm:prSet>
      <dgm:spPr/>
      <dgm:t>
        <a:bodyPr/>
        <a:lstStyle/>
        <a:p>
          <a:r>
            <a:rPr lang="tr-TR" b="1" dirty="0">
              <a:solidFill>
                <a:schemeClr val="tx1"/>
              </a:solidFill>
              <a:latin typeface="Times New Roman" panose="02020603050405020304" pitchFamily="18" charset="0"/>
              <a:cs typeface="Times New Roman" panose="02020603050405020304" pitchFamily="18" charset="0"/>
            </a:rPr>
            <a:t>LÜBNAN</a:t>
          </a:r>
        </a:p>
      </dgm:t>
    </dgm:pt>
    <dgm:pt modelId="{06C2E077-D763-421C-BA1C-076DA31A0EF8}" type="parTrans" cxnId="{2774E648-4526-455D-AAAA-B95FA21BED1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BB249F4-29B3-46F6-B33C-B91A74F22F87}" type="sibTrans" cxnId="{2774E648-4526-455D-AAAA-B95FA21BED1E}">
      <dgm:prSet/>
      <dgm:spPr/>
      <dgm:t>
        <a:bodyPr/>
        <a:lstStyle/>
        <a:p>
          <a:endParaRPr lang="tr-TR"/>
        </a:p>
      </dgm:t>
    </dgm:pt>
    <dgm:pt modelId="{2A58AFAD-B354-474D-8E90-660781E8C8B7}">
      <dgm:prSet>
        <dgm:style>
          <a:lnRef idx="2">
            <a:schemeClr val="accent2"/>
          </a:lnRef>
          <a:fillRef idx="1">
            <a:schemeClr val="lt1"/>
          </a:fillRef>
          <a:effectRef idx="0">
            <a:schemeClr val="accent2"/>
          </a:effectRef>
          <a:fontRef idx="minor">
            <a:schemeClr val="dk1"/>
          </a:fontRef>
        </dgm:style>
      </dgm:prSet>
      <dgm:spPr/>
      <dgm:t>
        <a:bodyPr/>
        <a:lstStyle/>
        <a:p>
          <a:r>
            <a:rPr lang="tr-TR" b="1" dirty="0">
              <a:solidFill>
                <a:schemeClr val="tx1"/>
              </a:solidFill>
              <a:latin typeface="Times New Roman" panose="02020603050405020304" pitchFamily="18" charset="0"/>
              <a:cs typeface="Times New Roman" panose="02020603050405020304" pitchFamily="18" charset="0"/>
            </a:rPr>
            <a:t>KUVEYT</a:t>
          </a:r>
        </a:p>
      </dgm:t>
    </dgm:pt>
    <dgm:pt modelId="{98514A4D-97F0-41DE-B4D6-E909D28C3728}" type="parTrans" cxnId="{91D7E2F3-EE82-4D1C-A756-77AF787FAA6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3058397-CE12-4B24-8830-42626A43B344}" type="sibTrans" cxnId="{91D7E2F3-EE82-4D1C-A756-77AF787FAA69}">
      <dgm:prSet/>
      <dgm:spPr/>
      <dgm:t>
        <a:bodyPr/>
        <a:lstStyle/>
        <a:p>
          <a:endParaRPr lang="tr-TR"/>
        </a:p>
      </dgm:t>
    </dgm:pt>
    <dgm:pt modelId="{D25F8238-B2E3-425C-BF1E-CD9888F72537}">
      <dgm:prSet custT="1">
        <dgm:style>
          <a:lnRef idx="2">
            <a:schemeClr val="accent2"/>
          </a:lnRef>
          <a:fillRef idx="1">
            <a:schemeClr val="lt1"/>
          </a:fillRef>
          <a:effectRef idx="0">
            <a:schemeClr val="accent2"/>
          </a:effectRef>
          <a:fontRef idx="minor">
            <a:schemeClr val="dk1"/>
          </a:fontRef>
        </dgm:style>
      </dgm:prSet>
      <dgm:spPr/>
      <dgm:t>
        <a:bodyPr/>
        <a:lstStyle/>
        <a:p>
          <a:r>
            <a:rPr lang="tr-TR" sz="1100" b="1" dirty="0">
              <a:solidFill>
                <a:schemeClr val="tx1"/>
              </a:solidFill>
              <a:latin typeface="Times New Roman" panose="02020603050405020304" pitchFamily="18" charset="0"/>
              <a:cs typeface="Times New Roman" panose="02020603050405020304" pitchFamily="18" charset="0"/>
            </a:rPr>
            <a:t>KATAR</a:t>
          </a:r>
        </a:p>
      </dgm:t>
    </dgm:pt>
    <dgm:pt modelId="{62EEF60C-4195-40EA-B443-1247D8B8389E}" type="parTrans" cxnId="{49FCAF36-2A26-4FE1-BE81-18AB9EE7B61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DE1A4E0-5868-4299-9D68-8E300F02B8A0}" type="sibTrans" cxnId="{49FCAF36-2A26-4FE1-BE81-18AB9EE7B61A}">
      <dgm:prSet/>
      <dgm:spPr/>
      <dgm:t>
        <a:bodyPr/>
        <a:lstStyle/>
        <a:p>
          <a:endParaRPr lang="tr-TR"/>
        </a:p>
      </dgm:t>
    </dgm:pt>
    <dgm:pt modelId="{AF5CDD6F-49B7-41D7-AD54-8CE268F998D7}">
      <dgm:prSet>
        <dgm:style>
          <a:lnRef idx="2">
            <a:schemeClr val="accent2"/>
          </a:lnRef>
          <a:fillRef idx="1">
            <a:schemeClr val="lt1"/>
          </a:fillRef>
          <a:effectRef idx="0">
            <a:schemeClr val="accent2"/>
          </a:effectRef>
          <a:fontRef idx="minor">
            <a:schemeClr val="dk1"/>
          </a:fontRef>
        </dgm:style>
      </dgm:prSet>
      <dgm:spPr/>
      <dgm:t>
        <a:bodyPr/>
        <a:lstStyle/>
        <a:p>
          <a:r>
            <a:rPr lang="tr-TR" b="1" dirty="0">
              <a:solidFill>
                <a:schemeClr val="tx1"/>
              </a:solidFill>
              <a:latin typeface="Times New Roman" panose="02020603050405020304" pitchFamily="18" charset="0"/>
              <a:cs typeface="Times New Roman" panose="02020603050405020304" pitchFamily="18" charset="0"/>
            </a:rPr>
            <a:t>FİLİSTİN</a:t>
          </a:r>
        </a:p>
      </dgm:t>
    </dgm:pt>
    <dgm:pt modelId="{545F4CC5-5323-40CD-94A9-98EBC6194EB8}" type="parTrans" cxnId="{70B86203-FA21-475B-9BE9-F178F841A4E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B5721EF0-AC61-452D-81E7-5FB03FF6D988}" type="sibTrans" cxnId="{70B86203-FA21-475B-9BE9-F178F841A4E6}">
      <dgm:prSet/>
      <dgm:spPr/>
      <dgm:t>
        <a:bodyPr/>
        <a:lstStyle/>
        <a:p>
          <a:endParaRPr lang="tr-TR"/>
        </a:p>
      </dgm:t>
    </dgm:pt>
    <dgm:pt modelId="{2C9ED7B3-B590-4B66-B161-316F0556A4E1}">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a:solidFill>
                <a:schemeClr val="tx1"/>
              </a:solidFill>
              <a:latin typeface="Times New Roman" panose="02020603050405020304" pitchFamily="18" charset="0"/>
              <a:cs typeface="Times New Roman" panose="02020603050405020304" pitchFamily="18" charset="0"/>
            </a:rPr>
            <a:t>BAE</a:t>
          </a:r>
        </a:p>
      </dgm:t>
    </dgm:pt>
    <dgm:pt modelId="{304A40C9-3C06-4A65-9BB0-DE101EE6A056}" type="parTrans" cxnId="{04C450F5-D726-4095-9035-E8DFE51A958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656C9A8-7B82-496A-954D-F023F2998186}" type="sibTrans" cxnId="{04C450F5-D726-4095-9035-E8DFE51A958A}">
      <dgm:prSet/>
      <dgm:spPr/>
      <dgm:t>
        <a:bodyPr/>
        <a:lstStyle/>
        <a:p>
          <a:endParaRPr lang="tr-TR"/>
        </a:p>
      </dgm:t>
    </dgm:pt>
    <dgm:pt modelId="{77A700A7-A4C0-4FBA-9843-D0260EF3792F}">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DAHREYN</a:t>
          </a:r>
        </a:p>
      </dgm:t>
    </dgm:pt>
    <dgm:pt modelId="{AAEA9E83-F2AA-409C-BCEF-F3BCB01687C9}" type="parTrans" cxnId="{B3C55A79-5C52-4A88-924A-9EF7F75F578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7D6B28D-0A86-480C-8332-2298C85C01A1}" type="sibTrans" cxnId="{B3C55A79-5C52-4A88-924A-9EF7F75F5789}">
      <dgm:prSet/>
      <dgm:spPr/>
      <dgm:t>
        <a:bodyPr/>
        <a:lstStyle/>
        <a:p>
          <a:endParaRPr lang="tr-TR"/>
        </a:p>
      </dgm:t>
    </dgm:pt>
    <dgm:pt modelId="{4B69C4AA-130C-4C7C-874E-B529D93198C0}">
      <dgm:prSet>
        <dgm:style>
          <a:lnRef idx="2">
            <a:schemeClr val="accent2"/>
          </a:lnRef>
          <a:fillRef idx="1">
            <a:schemeClr val="lt1"/>
          </a:fillRef>
          <a:effectRef idx="0">
            <a:schemeClr val="accent2"/>
          </a:effectRef>
          <a:fontRef idx="minor">
            <a:schemeClr val="dk1"/>
          </a:fontRef>
        </dgm:style>
      </dgm:prSet>
      <dgm:spPr/>
      <dgm:t>
        <a:bodyPr/>
        <a:lstStyle/>
        <a:p>
          <a:r>
            <a:rPr lang="tr-TR" b="1" dirty="0">
              <a:solidFill>
                <a:schemeClr val="tx1"/>
              </a:solidFill>
              <a:latin typeface="Times New Roman" panose="02020603050405020304" pitchFamily="18" charset="0"/>
              <a:cs typeface="Times New Roman" panose="02020603050405020304" pitchFamily="18" charset="0"/>
            </a:rPr>
            <a:t>TÜRKİYE</a:t>
          </a:r>
        </a:p>
      </dgm:t>
    </dgm:pt>
    <dgm:pt modelId="{D5978FE6-5A9D-4C76-86C7-5358A80C5742}" type="parTrans" cxnId="{0C69E1D0-1E56-46A8-9AFF-7750F48A50A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B2C93EF-64D6-424F-B4D9-0955814AAA0E}" type="sibTrans" cxnId="{0C69E1D0-1E56-46A8-9AFF-7750F48A50A3}">
      <dgm:prSet/>
      <dgm:spPr/>
      <dgm:t>
        <a:bodyPr/>
        <a:lstStyle/>
        <a:p>
          <a:endParaRPr lang="tr-TR"/>
        </a:p>
      </dgm:t>
    </dgm:pt>
    <dgm:pt modelId="{16E051B9-B588-4FBF-A4F4-0976A40C7E68}">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TACİKİSTAN</a:t>
          </a:r>
        </a:p>
      </dgm:t>
    </dgm:pt>
    <dgm:pt modelId="{F309BFC8-E317-40F5-BC97-975C317D0B7F}" type="parTrans" cxnId="{95FE0DBF-55AE-4073-A2B1-9C9367D6A4A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886CF30-BDD6-4C9E-AF49-5282C3B214A1}" type="sibTrans" cxnId="{95FE0DBF-55AE-4073-A2B1-9C9367D6A4AB}">
      <dgm:prSet/>
      <dgm:spPr/>
      <dgm:t>
        <a:bodyPr/>
        <a:lstStyle/>
        <a:p>
          <a:endParaRPr lang="tr-TR"/>
        </a:p>
      </dgm:t>
    </dgm:pt>
    <dgm:pt modelId="{46C60023-DE48-49CB-BFD1-64A5D62B1A74}">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ÖZBEKİSTAN</a:t>
          </a:r>
        </a:p>
      </dgm:t>
    </dgm:pt>
    <dgm:pt modelId="{EBC2D21A-3FBC-43A9-B100-B6770B4151D3}" type="parTrans" cxnId="{A2228126-13DF-4018-AD60-49031BB38B8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8DD793D-39D1-41C1-8ABF-2068F9863BBA}" type="sibTrans" cxnId="{A2228126-13DF-4018-AD60-49031BB38B8D}">
      <dgm:prSet/>
      <dgm:spPr/>
      <dgm:t>
        <a:bodyPr/>
        <a:lstStyle/>
        <a:p>
          <a:endParaRPr lang="tr-TR"/>
        </a:p>
      </dgm:t>
    </dgm:pt>
    <dgm:pt modelId="{CCA80E55-9317-47A5-8120-C5AE2A4C2379}">
      <dgm:prSet>
        <dgm:style>
          <a:lnRef idx="2">
            <a:schemeClr val="accent2"/>
          </a:lnRef>
          <a:fillRef idx="1">
            <a:schemeClr val="lt1"/>
          </a:fillRef>
          <a:effectRef idx="0">
            <a:schemeClr val="accent2"/>
          </a:effectRef>
          <a:fontRef idx="minor">
            <a:schemeClr val="dk1"/>
          </a:fontRef>
        </dgm:style>
      </dgm:prSet>
      <dgm:spPr/>
      <dgm:t>
        <a:bodyPr/>
        <a:lstStyle/>
        <a:p>
          <a:r>
            <a:rPr lang="tr-TR" b="1" dirty="0">
              <a:solidFill>
                <a:schemeClr val="tx1"/>
              </a:solidFill>
              <a:latin typeface="Times New Roman" panose="02020603050405020304" pitchFamily="18" charset="0"/>
              <a:cs typeface="Times New Roman" panose="02020603050405020304" pitchFamily="18" charset="0"/>
            </a:rPr>
            <a:t>KKTC</a:t>
          </a:r>
        </a:p>
      </dgm:t>
    </dgm:pt>
    <dgm:pt modelId="{2B126DEB-7D6C-49B1-8EF5-62540B6DD5D3}" type="parTrans" cxnId="{B40D9AF4-0709-4638-86FE-CA480A163B5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4613270F-FFA5-4A21-BA43-1FA80CB04228}" type="sibTrans" cxnId="{B40D9AF4-0709-4638-86FE-CA480A163B59}">
      <dgm:prSet/>
      <dgm:spPr/>
      <dgm:t>
        <a:bodyPr/>
        <a:lstStyle/>
        <a:p>
          <a:endParaRPr lang="tr-TR"/>
        </a:p>
      </dgm:t>
    </dgm:pt>
    <dgm:pt modelId="{FE76BC74-5AAC-4499-B2F2-8F624FBDF04A}">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KIRGIZİSTAN</a:t>
          </a:r>
        </a:p>
      </dgm:t>
    </dgm:pt>
    <dgm:pt modelId="{23754004-2C24-4B99-9779-8B54EF9B2790}" type="parTrans" cxnId="{C890B840-B165-4AC7-A138-9EBA9831EF77}">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29762372-9131-46D3-9814-455A74F1F8BE}" type="sibTrans" cxnId="{C890B840-B165-4AC7-A138-9EBA9831EF77}">
      <dgm:prSet/>
      <dgm:spPr/>
      <dgm:t>
        <a:bodyPr/>
        <a:lstStyle/>
        <a:p>
          <a:endParaRPr lang="tr-TR"/>
        </a:p>
      </dgm:t>
    </dgm:pt>
    <dgm:pt modelId="{CC9E7D46-CE60-4DB3-ABB6-8FAE51F115D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KAZAKİSTAN</a:t>
          </a:r>
        </a:p>
      </dgm:t>
    </dgm:pt>
    <dgm:pt modelId="{BDE1A969-D4AE-4724-8170-8F879EDBA0A1}" type="parTrans" cxnId="{B17C76A8-A392-46CB-AA6F-DADE2B38D7E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A7C7F4F-5532-42C4-9C5C-838C8EEF4248}" type="sibTrans" cxnId="{B17C76A8-A392-46CB-AA6F-DADE2B38D7ED}">
      <dgm:prSet/>
      <dgm:spPr/>
      <dgm:t>
        <a:bodyPr/>
        <a:lstStyle/>
        <a:p>
          <a:endParaRPr lang="tr-TR"/>
        </a:p>
      </dgm:t>
    </dgm:pt>
    <dgm:pt modelId="{26374645-5CA4-4A34-BBF5-E88129931C81}">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AZERBAYCAN</a:t>
          </a:r>
        </a:p>
      </dgm:t>
    </dgm:pt>
    <dgm:pt modelId="{EA833A3D-58A1-41A9-8722-0A261728C412}" type="parTrans" cxnId="{79164881-B7CE-4EFE-8581-33A9CFA702F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6F2A020-6328-4044-AD07-16A5738F766A}" type="sibTrans" cxnId="{79164881-B7CE-4EFE-8581-33A9CFA702FD}">
      <dgm:prSet/>
      <dgm:spPr/>
      <dgm:t>
        <a:bodyPr/>
        <a:lstStyle/>
        <a:p>
          <a:endParaRPr lang="tr-TR"/>
        </a:p>
      </dgm:t>
    </dgm:pt>
    <dgm:pt modelId="{E74CCFAE-6972-47D3-9BB6-76035A8B155B}">
      <dgm:prSet custT="1">
        <dgm:style>
          <a:lnRef idx="2">
            <a:schemeClr val="accent2"/>
          </a:lnRef>
          <a:fillRef idx="1">
            <a:schemeClr val="lt1"/>
          </a:fillRef>
          <a:effectRef idx="0">
            <a:schemeClr val="accent2"/>
          </a:effectRef>
          <a:fontRef idx="minor">
            <a:schemeClr val="dk1"/>
          </a:fontRef>
        </dgm:style>
      </dgm:prSet>
      <dgm:spPr/>
      <dgm:t>
        <a:bodyPr/>
        <a:lstStyle/>
        <a:p>
          <a:r>
            <a:rPr lang="tr-TR" sz="1100" b="1" dirty="0">
              <a:solidFill>
                <a:schemeClr val="tx1"/>
              </a:solidFill>
              <a:latin typeface="Times New Roman" panose="02020603050405020304" pitchFamily="18" charset="0"/>
              <a:cs typeface="Times New Roman" panose="02020603050405020304" pitchFamily="18" charset="0"/>
            </a:rPr>
            <a:t>İRAN</a:t>
          </a:r>
        </a:p>
      </dgm:t>
    </dgm:pt>
    <dgm:pt modelId="{E5E4D2B0-D121-4244-B504-60F45721659F}" type="parTrans" cxnId="{1BA7598B-E5A9-496C-8280-31BDC4A2138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836C9BD-89D2-4EE2-996E-FE7EDCD26107}" type="sibTrans" cxnId="{1BA7598B-E5A9-496C-8280-31BDC4A2138C}">
      <dgm:prSet/>
      <dgm:spPr/>
      <dgm:t>
        <a:bodyPr/>
        <a:lstStyle/>
        <a:p>
          <a:endParaRPr lang="tr-TR"/>
        </a:p>
      </dgm:t>
    </dgm:pt>
    <dgm:pt modelId="{3F08BE98-A002-406E-99AF-CB37A190B151}">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BANGLADEŞ</a:t>
          </a:r>
        </a:p>
      </dgm:t>
    </dgm:pt>
    <dgm:pt modelId="{D51934FF-3631-4CFA-B843-EE7F97FECCED}" type="parTrans" cxnId="{F42DF326-76ED-411F-A4FC-224681CB181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D1C8D82-BC56-44D6-AAA4-E1301634F683}" type="sibTrans" cxnId="{F42DF326-76ED-411F-A4FC-224681CB1818}">
      <dgm:prSet/>
      <dgm:spPr/>
      <dgm:t>
        <a:bodyPr/>
        <a:lstStyle/>
        <a:p>
          <a:endParaRPr lang="tr-TR"/>
        </a:p>
      </dgm:t>
    </dgm:pt>
    <dgm:pt modelId="{9EFFBFF9-DAF9-483A-B0F4-20B88468F969}">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ENDONEZYA</a:t>
          </a:r>
        </a:p>
      </dgm:t>
    </dgm:pt>
    <dgm:pt modelId="{15006B29-6910-4811-9DD4-5CA87401F2E1}" type="parTrans" cxnId="{492CDC51-1947-4D80-9502-C41DBC29CB5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D6FCC6F-94A3-4F16-9DB7-35FDDADC54D5}" type="sibTrans" cxnId="{492CDC51-1947-4D80-9502-C41DBC29CB5A}">
      <dgm:prSet/>
      <dgm:spPr/>
      <dgm:t>
        <a:bodyPr/>
        <a:lstStyle/>
        <a:p>
          <a:endParaRPr lang="tr-TR"/>
        </a:p>
      </dgm:t>
    </dgm:pt>
    <dgm:pt modelId="{AAAB7FC4-3412-494D-BBF2-1004FB4D6450}">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BRUNEY</a:t>
          </a:r>
        </a:p>
      </dgm:t>
    </dgm:pt>
    <dgm:pt modelId="{A9A0D5EC-A0BC-4B9F-832F-6AF8C89DAA94}" type="parTrans" cxnId="{34634240-4108-441A-AF60-3B4CA847AB1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797D224-D2F8-458C-8021-5B15CD1F2FF3}" type="sibTrans" cxnId="{34634240-4108-441A-AF60-3B4CA847AB11}">
      <dgm:prSet/>
      <dgm:spPr/>
      <dgm:t>
        <a:bodyPr/>
        <a:lstStyle/>
        <a:p>
          <a:endParaRPr lang="tr-TR"/>
        </a:p>
      </dgm:t>
    </dgm:pt>
    <dgm:pt modelId="{A08F0F03-6A1A-4DE3-B462-3C2A45F0A94C}">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MISIR</a:t>
          </a:r>
        </a:p>
      </dgm:t>
    </dgm:pt>
    <dgm:pt modelId="{662E3E2A-D8ED-4B5A-AE97-548BD889E716}" type="parTrans" cxnId="{1B9297D2-BADE-47A8-9700-13FFFF932DC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B3B2829-E7A1-4682-9AA9-C73C5CF0E189}" type="sibTrans" cxnId="{1B9297D2-BADE-47A8-9700-13FFFF932DCD}">
      <dgm:prSet/>
      <dgm:spPr/>
      <dgm:t>
        <a:bodyPr/>
        <a:lstStyle/>
        <a:p>
          <a:endParaRPr lang="tr-TR"/>
        </a:p>
      </dgm:t>
    </dgm:pt>
    <dgm:pt modelId="{CFECAC23-EA56-4698-BCFF-2F3D09EF5F8B}">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LİBYA</a:t>
          </a:r>
        </a:p>
      </dgm:t>
    </dgm:pt>
    <dgm:pt modelId="{F581DC21-BEA3-405C-AD88-30180B37304A}" type="parTrans" cxnId="{9CF65A71-FF7E-46BE-9E18-6A46B353342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7C98BE6-98A9-4317-B7CF-2F864FFE4556}" type="sibTrans" cxnId="{9CF65A71-FF7E-46BE-9E18-6A46B3533429}">
      <dgm:prSet/>
      <dgm:spPr/>
      <dgm:t>
        <a:bodyPr/>
        <a:lstStyle/>
        <a:p>
          <a:endParaRPr lang="tr-TR"/>
        </a:p>
      </dgm:t>
    </dgm:pt>
    <dgm:pt modelId="{5EA71EDA-92BE-4B8F-BFCF-E066F28D07F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FAS</a:t>
          </a:r>
        </a:p>
      </dgm:t>
    </dgm:pt>
    <dgm:pt modelId="{E26ED853-A1F8-4462-96B2-2C1C53295A44}" type="parTrans" cxnId="{117941C2-4C0A-423B-9826-37D9C655EDB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17A5571-31F4-4E02-B354-36D008E32272}" type="sibTrans" cxnId="{117941C2-4C0A-423B-9826-37D9C655EDB6}">
      <dgm:prSet/>
      <dgm:spPr/>
      <dgm:t>
        <a:bodyPr/>
        <a:lstStyle/>
        <a:p>
          <a:endParaRPr lang="tr-TR"/>
        </a:p>
      </dgm:t>
    </dgm:pt>
    <dgm:pt modelId="{E83922A4-2C8A-4251-9B5F-139C1D959AD4}">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ÇAD</a:t>
          </a:r>
        </a:p>
      </dgm:t>
    </dgm:pt>
    <dgm:pt modelId="{A7035E54-8C3F-4F3E-85ED-32E3278FB3E7}" type="parTrans" cxnId="{76F64B8B-AB2B-477A-AA3D-8C8F31A26FB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35BD991-4857-4056-A4DA-87C29E19F872}" type="sibTrans" cxnId="{76F64B8B-AB2B-477A-AA3D-8C8F31A26FB8}">
      <dgm:prSet/>
      <dgm:spPr/>
      <dgm:t>
        <a:bodyPr/>
        <a:lstStyle/>
        <a:p>
          <a:endParaRPr lang="tr-TR"/>
        </a:p>
      </dgm:t>
    </dgm:pt>
    <dgm:pt modelId="{7975A832-5C96-471C-80B0-92EBDD90165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AFGANİSTAN</a:t>
          </a:r>
        </a:p>
      </dgm:t>
    </dgm:pt>
    <dgm:pt modelId="{69CB8547-7475-407A-AEFD-E7D730A5E5E9}" type="parTrans" cxnId="{BC48CDF8-07EB-4107-A2F4-82168F18D9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708764D-E6E0-4B43-8E21-4729786AF798}" type="sibTrans" cxnId="{BC48CDF8-07EB-4107-A2F4-82168F18D9A5}">
      <dgm:prSet/>
      <dgm:spPr/>
      <dgm:t>
        <a:bodyPr/>
        <a:lstStyle/>
        <a:p>
          <a:endParaRPr lang="tr-TR"/>
        </a:p>
      </dgm:t>
    </dgm:pt>
    <dgm:pt modelId="{F8493AC7-A91F-4FAF-BFAD-25B3AB361A17}">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TÜRKMENİSTAN</a:t>
          </a:r>
        </a:p>
      </dgm:t>
    </dgm:pt>
    <dgm:pt modelId="{68D3A6C6-AB62-4E47-AB8C-C652249D6996}" type="sibTrans" cxnId="{20F849D6-5D07-416D-B4AA-9AB82F85A301}">
      <dgm:prSet/>
      <dgm:spPr/>
      <dgm:t>
        <a:bodyPr/>
        <a:lstStyle/>
        <a:p>
          <a:endParaRPr lang="tr-TR"/>
        </a:p>
      </dgm:t>
    </dgm:pt>
    <dgm:pt modelId="{94A9D2B6-A2E9-4169-84AF-5BBF3EBD9A83}" type="parTrans" cxnId="{20F849D6-5D07-416D-B4AA-9AB82F85A30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ECE77FF-42FD-4B07-9E22-E6C141E134A1}">
      <dgm:prSet>
        <dgm:style>
          <a:lnRef idx="2">
            <a:schemeClr val="accent2"/>
          </a:lnRef>
          <a:fillRef idx="1">
            <a:schemeClr val="lt1"/>
          </a:fillRef>
          <a:effectRef idx="0">
            <a:schemeClr val="accent2"/>
          </a:effectRef>
          <a:fontRef idx="minor">
            <a:schemeClr val="dk1"/>
          </a:fontRef>
        </dgm:style>
      </dgm:prSet>
      <dgm:spPr/>
      <dgm:t>
        <a:bodyPr/>
        <a:lstStyle/>
        <a:p>
          <a:r>
            <a:rPr lang="tr-TR" b="1" dirty="0">
              <a:solidFill>
                <a:schemeClr val="tx1"/>
              </a:solidFill>
              <a:latin typeface="Times New Roman" panose="02020603050405020304" pitchFamily="18" charset="0"/>
              <a:cs typeface="Times New Roman" panose="02020603050405020304" pitchFamily="18" charset="0"/>
            </a:rPr>
            <a:t>CEZAYİR</a:t>
          </a:r>
        </a:p>
      </dgm:t>
    </dgm:pt>
    <dgm:pt modelId="{5C5D7B1F-ECAC-42F1-883C-707C8CABA98D}" type="parTrans" cxnId="{9D17CD4C-FC24-461E-AEEA-D5C934D5468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06651D1-6DDB-4F95-849F-A19A40FC4C78}" type="sibTrans" cxnId="{9D17CD4C-FC24-461E-AEEA-D5C934D54680}">
      <dgm:prSet/>
      <dgm:spPr/>
      <dgm:t>
        <a:bodyPr/>
        <a:lstStyle/>
        <a:p>
          <a:endParaRPr lang="tr-TR"/>
        </a:p>
      </dgm:t>
    </dgm:pt>
    <dgm:pt modelId="{CDDCA5DC-09DD-4626-829D-C3473B58141C}">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a:solidFill>
                <a:schemeClr val="tx1"/>
              </a:solidFill>
              <a:latin typeface="Times New Roman" panose="02020603050405020304" pitchFamily="18" charset="0"/>
              <a:cs typeface="Times New Roman" panose="02020603050405020304" pitchFamily="18" charset="0"/>
            </a:rPr>
            <a:t>SOMALİ</a:t>
          </a:r>
        </a:p>
      </dgm:t>
    </dgm:pt>
    <dgm:pt modelId="{D5F2F687-2277-461E-AC66-2972AEAFC139}" type="parTrans" cxnId="{3A891DBE-F4CF-4156-8C56-5276B206C9E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A8AB5DA-2267-431F-866B-077063FAFDA2}" type="sibTrans" cxnId="{3A891DBE-F4CF-4156-8C56-5276B206C9EF}">
      <dgm:prSet/>
      <dgm:spPr/>
      <dgm:t>
        <a:bodyPr/>
        <a:lstStyle/>
        <a:p>
          <a:endParaRPr lang="tr-TR"/>
        </a:p>
      </dgm:t>
    </dgm:pt>
    <dgm:pt modelId="{58AF6004-F88C-4B90-8F15-38D46D6A2485}">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MOZAMBİK</a:t>
          </a:r>
        </a:p>
      </dgm:t>
    </dgm:pt>
    <dgm:pt modelId="{6EB6CCAA-EDCC-45DB-9111-C87FBFEAB796}" type="parTrans" cxnId="{B269763B-37D0-46E4-90C4-1312FD52A21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1FC347C-A33C-4594-A442-FEBA595CE66A}" type="sibTrans" cxnId="{B269763B-37D0-46E4-90C4-1312FD52A210}">
      <dgm:prSet/>
      <dgm:spPr/>
      <dgm:t>
        <a:bodyPr/>
        <a:lstStyle/>
        <a:p>
          <a:endParaRPr lang="tr-TR"/>
        </a:p>
      </dgm:t>
    </dgm:pt>
    <dgm:pt modelId="{DC3E882F-037E-42D6-87BE-B861FDA008D3}">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KOMOR</a:t>
          </a:r>
        </a:p>
      </dgm:t>
    </dgm:pt>
    <dgm:pt modelId="{F41C9E52-DD18-4F2B-B006-05839BC9612F}" type="parTrans" cxnId="{342F44E8-5B52-41A6-BD2A-5B1D3464C85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23B57077-AC3C-4018-847D-51F1FC1F4F69}" type="sibTrans" cxnId="{342F44E8-5B52-41A6-BD2A-5B1D3464C854}">
      <dgm:prSet/>
      <dgm:spPr/>
      <dgm:t>
        <a:bodyPr/>
        <a:lstStyle/>
        <a:p>
          <a:endParaRPr lang="tr-TR"/>
        </a:p>
      </dgm:t>
    </dgm:pt>
    <dgm:pt modelId="{9092FF2C-1170-4528-B523-D1DB7BAFAB32}">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a:solidFill>
                <a:schemeClr val="tx1"/>
              </a:solidFill>
              <a:latin typeface="Times New Roman" panose="02020603050405020304" pitchFamily="18" charset="0"/>
              <a:cs typeface="Times New Roman" panose="02020603050405020304" pitchFamily="18" charset="0"/>
            </a:rPr>
            <a:t>ERİTRE</a:t>
          </a:r>
        </a:p>
      </dgm:t>
    </dgm:pt>
    <dgm:pt modelId="{67CED053-C1E9-4191-AE8D-06CD54E6A106}" type="parTrans" cxnId="{2252E137-9C7B-40DA-AE3B-9148A06F682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B5A3A07-ABC7-442F-9D53-ED61D2BD7C63}" type="sibTrans" cxnId="{2252E137-9C7B-40DA-AE3B-9148A06F682A}">
      <dgm:prSet/>
      <dgm:spPr/>
      <dgm:t>
        <a:bodyPr/>
        <a:lstStyle/>
        <a:p>
          <a:endParaRPr lang="tr-TR"/>
        </a:p>
      </dgm:t>
    </dgm:pt>
    <dgm:pt modelId="{B9C556B5-E1F1-4C37-B8E8-814A9DCE5979}">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a:solidFill>
                <a:schemeClr val="tx1"/>
              </a:solidFill>
              <a:latin typeface="Times New Roman" panose="02020603050405020304" pitchFamily="18" charset="0"/>
              <a:cs typeface="Times New Roman" panose="02020603050405020304" pitchFamily="18" charset="0"/>
            </a:rPr>
            <a:t>CİBUTİ</a:t>
          </a:r>
        </a:p>
      </dgm:t>
    </dgm:pt>
    <dgm:pt modelId="{B059CABE-0DDB-4B7E-97A6-57361616D7BE}" type="parTrans" cxnId="{DE852D5F-6339-4186-A865-F361E2E9DF1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A529E75-EF07-4A62-961D-0F8100A7DD1B}" type="sibTrans" cxnId="{DE852D5F-6339-4186-A865-F361E2E9DF15}">
      <dgm:prSet/>
      <dgm:spPr/>
      <dgm:t>
        <a:bodyPr/>
        <a:lstStyle/>
        <a:p>
          <a:endParaRPr lang="tr-TR"/>
        </a:p>
      </dgm:t>
    </dgm:pt>
    <dgm:pt modelId="{BB02EFF6-1F49-4811-ADB0-15B48447256D}">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GUYANA (GA</a:t>
          </a:r>
          <a:r>
            <a:rPr lang="tr-TR" sz="1200" b="1" dirty="0">
              <a:solidFill>
                <a:schemeClr val="tx1"/>
              </a:solidFill>
              <a:latin typeface="Times New Roman" panose="02020603050405020304" pitchFamily="18" charset="0"/>
              <a:cs typeface="Times New Roman" panose="02020603050405020304" pitchFamily="18" charset="0"/>
            </a:rPr>
            <a:t>)</a:t>
          </a:r>
        </a:p>
      </dgm:t>
    </dgm:pt>
    <dgm:pt modelId="{AAAA44E0-2B9A-4711-BF13-37C66E4D6D6A}" type="parTrans" cxnId="{05536CB3-47F9-492F-AA1E-C2BDC42965F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7735150-2F98-4A49-A11F-EC963D75DA9B}" type="sibTrans" cxnId="{05536CB3-47F9-492F-AA1E-C2BDC42965FC}">
      <dgm:prSet/>
      <dgm:spPr/>
      <dgm:t>
        <a:bodyPr/>
        <a:lstStyle/>
        <a:p>
          <a:endParaRPr lang="tr-TR"/>
        </a:p>
      </dgm:t>
    </dgm:pt>
    <dgm:pt modelId="{8090F0DE-4E88-457B-AA07-6061A779A917}">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SİERRA LEONE</a:t>
          </a:r>
        </a:p>
      </dgm:t>
    </dgm:pt>
    <dgm:pt modelId="{8D58AB4F-7464-42C1-8782-3424BF46D3D4}" type="parTrans" cxnId="{23756194-7200-4090-95CF-140114E7A6C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382FE0B-DBE3-4EA0-9C7F-47FD7A690785}" type="sibTrans" cxnId="{23756194-7200-4090-95CF-140114E7A6CE}">
      <dgm:prSet/>
      <dgm:spPr/>
      <dgm:t>
        <a:bodyPr/>
        <a:lstStyle/>
        <a:p>
          <a:endParaRPr lang="tr-TR"/>
        </a:p>
      </dgm:t>
    </dgm:pt>
    <dgm:pt modelId="{5C79B8FF-4788-4311-A40B-A910F05FC6B0}">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SENEGAL</a:t>
          </a:r>
        </a:p>
      </dgm:t>
    </dgm:pt>
    <dgm:pt modelId="{C6E40968-DBA2-4318-B0CB-0DEB757C78D5}" type="parTrans" cxnId="{C59D0532-60E6-4540-BC13-9632275A410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B51E963-3048-454C-9646-E48342774E61}" type="sibTrans" cxnId="{C59D0532-60E6-4540-BC13-9632275A4103}">
      <dgm:prSet/>
      <dgm:spPr/>
      <dgm:t>
        <a:bodyPr/>
        <a:lstStyle/>
        <a:p>
          <a:endParaRPr lang="tr-TR"/>
        </a:p>
      </dgm:t>
    </dgm:pt>
    <dgm:pt modelId="{BE969252-2C65-40C2-899D-DF9C26E2F761}">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MORİTANYA</a:t>
          </a:r>
        </a:p>
      </dgm:t>
    </dgm:pt>
    <dgm:pt modelId="{D1531277-8355-4E29-9E6B-1CF803529853}" type="parTrans" cxnId="{C172DDE8-7F33-4B05-980F-E2BAEB3EFB4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785DA87-0CDF-49CB-8CE5-677F2BA6EBA8}" type="sibTrans" cxnId="{C172DDE8-7F33-4B05-980F-E2BAEB3EFB48}">
      <dgm:prSet/>
      <dgm:spPr/>
      <dgm:t>
        <a:bodyPr/>
        <a:lstStyle/>
        <a:p>
          <a:endParaRPr lang="tr-TR"/>
        </a:p>
      </dgm:t>
    </dgm:pt>
    <dgm:pt modelId="{79FD6720-49D2-426B-85E1-CA9A761BCEB0}">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a:solidFill>
                <a:schemeClr val="tx1"/>
              </a:solidFill>
              <a:latin typeface="Times New Roman" panose="02020603050405020304" pitchFamily="18" charset="0"/>
              <a:cs typeface="Times New Roman" panose="02020603050405020304" pitchFamily="18" charset="0"/>
            </a:rPr>
            <a:t>MALİ</a:t>
          </a:r>
        </a:p>
      </dgm:t>
    </dgm:pt>
    <dgm:pt modelId="{638DCF26-AA67-46F2-826E-857DF7FFD94F}" type="parTrans" cxnId="{384612C3-0529-47E4-9C1B-91B97F617E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FE65076-100E-4896-93D6-633B030F0F32}" type="sibTrans" cxnId="{384612C3-0529-47E4-9C1B-91B97F617EA5}">
      <dgm:prSet/>
      <dgm:spPr/>
      <dgm:t>
        <a:bodyPr/>
        <a:lstStyle/>
        <a:p>
          <a:endParaRPr lang="tr-TR"/>
        </a:p>
      </dgm:t>
    </dgm:pt>
    <dgm:pt modelId="{961FEA41-6150-4715-9ACB-B69059A89677}">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GİNE BİSSAU</a:t>
          </a:r>
        </a:p>
      </dgm:t>
    </dgm:pt>
    <dgm:pt modelId="{A8D0B36C-3DEE-434E-910A-2339EBEF8D66}" type="parTrans" cxnId="{58CE0DDC-4121-4F8F-9317-5BE8091A321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92ADAFC-F2C8-4CDB-9B77-6F137D3F2D84}" type="sibTrans" cxnId="{58CE0DDC-4121-4F8F-9317-5BE8091A3219}">
      <dgm:prSet/>
      <dgm:spPr/>
      <dgm:t>
        <a:bodyPr/>
        <a:lstStyle/>
        <a:p>
          <a:endParaRPr lang="tr-TR"/>
        </a:p>
      </dgm:t>
    </dgm:pt>
    <dgm:pt modelId="{1EF237FE-8AF1-43D5-9147-06CE8DADA9E2}">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a:solidFill>
                <a:schemeClr val="tx1"/>
              </a:solidFill>
              <a:latin typeface="Times New Roman" panose="02020603050405020304" pitchFamily="18" charset="0"/>
              <a:cs typeface="Times New Roman" panose="02020603050405020304" pitchFamily="18" charset="0"/>
            </a:rPr>
            <a:t>GİNE</a:t>
          </a:r>
        </a:p>
      </dgm:t>
    </dgm:pt>
    <dgm:pt modelId="{DF6C9EB3-BACF-4DF4-9258-AD4BF3E316AD}" type="parTrans" cxnId="{D462C09B-DDD0-400B-89A0-434BC0EEFAC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6D913D3-AAEF-486B-A9FC-90EE263A85D3}" type="sibTrans" cxnId="{D462C09B-DDD0-400B-89A0-434BC0EEFACA}">
      <dgm:prSet/>
      <dgm:spPr/>
      <dgm:t>
        <a:bodyPr/>
        <a:lstStyle/>
        <a:p>
          <a:endParaRPr lang="tr-TR"/>
        </a:p>
      </dgm:t>
    </dgm:pt>
    <dgm:pt modelId="{2C3F1A4D-8FBA-4B95-9D11-5A11047FFF16}">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GAMBİYA</a:t>
          </a:r>
        </a:p>
      </dgm:t>
    </dgm:pt>
    <dgm:pt modelId="{8837C405-771D-43FD-889D-46E2C8949F4B}" type="parTrans" cxnId="{A014DAB8-734D-46DC-98CA-AB7A94A2E972}">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204F6CD-17FC-4191-A377-F0F91C1AF677}" type="sibTrans" cxnId="{A014DAB8-734D-46DC-98CA-AB7A94A2E972}">
      <dgm:prSet/>
      <dgm:spPr/>
      <dgm:t>
        <a:bodyPr/>
        <a:lstStyle/>
        <a:p>
          <a:endParaRPr lang="tr-TR"/>
        </a:p>
      </dgm:t>
    </dgm:pt>
    <dgm:pt modelId="{D8028A8C-DE0E-4355-A6E2-9F565C3F010B}">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NİJERYA</a:t>
          </a:r>
        </a:p>
      </dgm:t>
    </dgm:pt>
    <dgm:pt modelId="{7E3229BD-3DDF-4411-A836-94075EA743A8}" type="parTrans" cxnId="{86FE5B72-AA05-4846-8F26-86EAC594B6D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B28DB61-DF7F-41BE-9741-25B17C5143F3}" type="sibTrans" cxnId="{86FE5B72-AA05-4846-8F26-86EAC594B6DD}">
      <dgm:prSet/>
      <dgm:spPr/>
      <dgm:t>
        <a:bodyPr/>
        <a:lstStyle/>
        <a:p>
          <a:endParaRPr lang="tr-TR"/>
        </a:p>
      </dgm:t>
    </dgm:pt>
    <dgm:pt modelId="{5462DFB7-4515-4B60-A483-670ACD101B4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NİJER</a:t>
          </a:r>
        </a:p>
      </dgm:t>
    </dgm:pt>
    <dgm:pt modelId="{6672D991-C2F7-4168-81C7-2E3F3A5D3A2F}" type="parTrans" cxnId="{1B37F5A3-981B-4331-8556-3F9819D6E91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4720A9C0-79C2-462C-BE3A-1F8D55A17525}" type="sibTrans" cxnId="{1B37F5A3-981B-4331-8556-3F9819D6E91C}">
      <dgm:prSet/>
      <dgm:spPr/>
      <dgm:t>
        <a:bodyPr/>
        <a:lstStyle/>
        <a:p>
          <a:endParaRPr lang="tr-TR"/>
        </a:p>
      </dgm:t>
    </dgm:pt>
    <dgm:pt modelId="{E02A216F-33A3-4DC9-9080-F12516945DBE}">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KAMERUN</a:t>
          </a:r>
        </a:p>
      </dgm:t>
    </dgm:pt>
    <dgm:pt modelId="{4F9F7F67-79AC-4EBB-BE96-F5D2A69F909F}" type="parTrans" cxnId="{38E23A73-DEA7-4EA9-B272-A9E758BB242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DE5C182-7AD4-4FBF-9407-BA7A1B6C7851}" type="sibTrans" cxnId="{38E23A73-DEA7-4EA9-B272-A9E758BB2421}">
      <dgm:prSet/>
      <dgm:spPr/>
      <dgm:t>
        <a:bodyPr/>
        <a:lstStyle/>
        <a:p>
          <a:endParaRPr lang="tr-TR"/>
        </a:p>
      </dgm:t>
    </dgm:pt>
    <dgm:pt modelId="{FECE7E5C-8937-479C-A7F2-8EBF538485E6}">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GABO</a:t>
          </a:r>
          <a:r>
            <a:rPr lang="tr-TR" sz="1200" b="1" dirty="0">
              <a:solidFill>
                <a:schemeClr val="tx1"/>
              </a:solidFill>
              <a:latin typeface="Times New Roman" panose="02020603050405020304" pitchFamily="18" charset="0"/>
              <a:cs typeface="Times New Roman" panose="02020603050405020304" pitchFamily="18" charset="0"/>
            </a:rPr>
            <a:t>N</a:t>
          </a:r>
        </a:p>
      </dgm:t>
    </dgm:pt>
    <dgm:pt modelId="{AD24094F-7A92-4054-B086-27F189607E0D}" type="parTrans" cxnId="{B415B036-9D63-4938-B8C5-85BB86B040C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4CE5E80-0587-40A2-B977-606D5CB60C4E}" type="sibTrans" cxnId="{B415B036-9D63-4938-B8C5-85BB86B040C0}">
      <dgm:prSet/>
      <dgm:spPr/>
      <dgm:t>
        <a:bodyPr/>
        <a:lstStyle/>
        <a:p>
          <a:endParaRPr lang="tr-TR"/>
        </a:p>
      </dgm:t>
    </dgm:pt>
    <dgm:pt modelId="{F8C4FAA1-51DA-40C2-B948-23EE392C02EB}">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FİL DİŞİ KIYISI</a:t>
          </a:r>
        </a:p>
      </dgm:t>
    </dgm:pt>
    <dgm:pt modelId="{35EA0EB6-EB60-48D0-94ED-DC093072BBFF}" type="parTrans" cxnId="{9DFF1224-3B67-4A91-A050-C7C38B4B1E0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972FE9E-8A0D-4A8D-A2DE-B423B9A2DF4C}" type="sibTrans" cxnId="{9DFF1224-3B67-4A91-A050-C7C38B4B1E04}">
      <dgm:prSet/>
      <dgm:spPr/>
      <dgm:t>
        <a:bodyPr/>
        <a:lstStyle/>
        <a:p>
          <a:endParaRPr lang="tr-TR"/>
        </a:p>
      </dgm:t>
    </dgm:pt>
    <dgm:pt modelId="{34EE3AC0-29EE-4360-BD0D-1B8AC6E1B0AB}">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BURKİNA FASO</a:t>
          </a:r>
        </a:p>
      </dgm:t>
    </dgm:pt>
    <dgm:pt modelId="{7A786AFA-EB88-4DC5-AC9B-10BE41A81D91}" type="parTrans" cxnId="{460B1D32-CD55-44F2-8E10-8D7D06FAFEF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85B141D-4E1D-44F6-BC25-5BA75B452CBF}" type="sibTrans" cxnId="{460B1D32-CD55-44F2-8E10-8D7D06FAFEFE}">
      <dgm:prSet/>
      <dgm:spPr/>
      <dgm:t>
        <a:bodyPr/>
        <a:lstStyle/>
        <a:p>
          <a:endParaRPr lang="tr-TR"/>
        </a:p>
      </dgm:t>
    </dgm:pt>
    <dgm:pt modelId="{B0047D4D-5F35-4C1C-A460-772DD900EC95}">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a:solidFill>
                <a:schemeClr val="tx1"/>
              </a:solidFill>
              <a:latin typeface="Times New Roman" panose="02020603050405020304" pitchFamily="18" charset="0"/>
              <a:cs typeface="Times New Roman" panose="02020603050405020304" pitchFamily="18" charset="0"/>
            </a:rPr>
            <a:t>BENİN</a:t>
          </a:r>
        </a:p>
      </dgm:t>
    </dgm:pt>
    <dgm:pt modelId="{B604DD80-37D3-4520-9503-7DE1B5D9D851}" type="parTrans" cxnId="{80F2D8D4-4E2E-4BEE-8AE7-436478A9560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AE9237B-332B-4D7C-8FC4-CFBB595B2546}" type="sibTrans" cxnId="{80F2D8D4-4E2E-4BEE-8AE7-436478A95600}">
      <dgm:prSet/>
      <dgm:spPr/>
      <dgm:t>
        <a:bodyPr/>
        <a:lstStyle/>
        <a:p>
          <a:endParaRPr lang="tr-TR"/>
        </a:p>
      </dgm:t>
    </dgm:pt>
    <dgm:pt modelId="{102E724E-AD07-400C-B1F9-C1895AF9B2ED}">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KOSOVA</a:t>
          </a:r>
        </a:p>
      </dgm:t>
    </dgm:pt>
    <dgm:pt modelId="{8DC16E10-D596-4007-958E-325D93FB1A87}" type="parTrans" cxnId="{38400B36-FDC7-4817-A7E8-2E0458A38AB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6B99D31-5CF6-4233-991B-B778C83D72F7}" type="sibTrans" cxnId="{38400B36-FDC7-4817-A7E8-2E0458A38AB8}">
      <dgm:prSet/>
      <dgm:spPr/>
      <dgm:t>
        <a:bodyPr/>
        <a:lstStyle/>
        <a:p>
          <a:endParaRPr lang="tr-TR"/>
        </a:p>
      </dgm:t>
    </dgm:pt>
    <dgm:pt modelId="{0648E5E3-EBC0-4496-8E5E-95615258206F}">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BOSNA HERSEK</a:t>
          </a:r>
        </a:p>
      </dgm:t>
    </dgm:pt>
    <dgm:pt modelId="{BD692CAF-F2CA-4C4E-9786-86224B8A1E43}" type="parTrans" cxnId="{4B244D3B-CE15-4813-A1C5-A14AA92EBA9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B1E53142-D45D-4056-BCA2-812CDF388E60}" type="sibTrans" cxnId="{4B244D3B-CE15-4813-A1C5-A14AA92EBA9E}">
      <dgm:prSet/>
      <dgm:spPr/>
      <dgm:t>
        <a:bodyPr/>
        <a:lstStyle/>
        <a:p>
          <a:endParaRPr lang="tr-TR"/>
        </a:p>
      </dgm:t>
    </dgm:pt>
    <dgm:pt modelId="{B170C728-AE5E-4CD6-9E74-6EB33C0C40ED}">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solidFill>
                <a:schemeClr val="tx1"/>
              </a:solidFill>
              <a:latin typeface="Times New Roman" panose="02020603050405020304" pitchFamily="18" charset="0"/>
              <a:cs typeface="Times New Roman" panose="02020603050405020304" pitchFamily="18" charset="0"/>
            </a:rPr>
            <a:t>ARNAVUTLUK</a:t>
          </a:r>
        </a:p>
      </dgm:t>
    </dgm:pt>
    <dgm:pt modelId="{C48C252E-F2A1-4324-8433-E46DBBE47BF9}" type="parTrans" cxnId="{79951AF1-74B7-45DF-B566-D6186EC83CD7}">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D759E5E-4844-4C31-8CD6-86AA7C3EEF29}" type="sibTrans" cxnId="{79951AF1-74B7-45DF-B566-D6186EC83CD7}">
      <dgm:prSet/>
      <dgm:spPr/>
      <dgm:t>
        <a:bodyPr/>
        <a:lstStyle/>
        <a:p>
          <a:endParaRPr lang="tr-TR"/>
        </a:p>
      </dgm:t>
    </dgm:pt>
    <dgm:pt modelId="{79342E4A-DEBD-4715-942A-BCA81C88BFB9}">
      <dgm:prSet custT="1">
        <dgm:style>
          <a:lnRef idx="2">
            <a:schemeClr val="accent2"/>
          </a:lnRef>
          <a:fillRef idx="1">
            <a:schemeClr val="lt1"/>
          </a:fillRef>
          <a:effectRef idx="0">
            <a:schemeClr val="accent2"/>
          </a:effectRef>
          <a:fontRef idx="minor">
            <a:schemeClr val="dk1"/>
          </a:fontRef>
        </dgm:style>
      </dgm:prSet>
      <dgm:spPr/>
      <dgm:t>
        <a:bodyPr/>
        <a:lstStyle/>
        <a:p>
          <a:r>
            <a:rPr lang="tr-TR" sz="1100" b="1" dirty="0">
              <a:solidFill>
                <a:schemeClr val="tx1"/>
              </a:solidFill>
              <a:latin typeface="Times New Roman" panose="02020603050405020304" pitchFamily="18" charset="0"/>
              <a:cs typeface="Times New Roman" panose="02020603050405020304" pitchFamily="18" charset="0"/>
            </a:rPr>
            <a:t>IRAK</a:t>
          </a:r>
        </a:p>
      </dgm:t>
    </dgm:pt>
    <dgm:pt modelId="{4C75CD24-A658-4E26-A5B2-D09580E9962E}" type="parTrans" cxnId="{E3978BDB-7D4E-492A-A3E1-9E9DEF8F6D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5ED838F-2572-4687-8034-A2197A83C1AC}" type="sibTrans" cxnId="{E3978BDB-7D4E-492A-A3E1-9E9DEF8F6DA5}">
      <dgm:prSet/>
      <dgm:spPr/>
      <dgm:t>
        <a:bodyPr/>
        <a:lstStyle/>
        <a:p>
          <a:endParaRPr lang="tr-TR"/>
        </a:p>
      </dgm:t>
    </dgm:pt>
    <dgm:pt modelId="{62C7F667-78F2-4428-ADD4-3ACA0AB95660}">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a:latin typeface="Times New Roman" pitchFamily="18" charset="0"/>
              <a:cs typeface="Times New Roman" pitchFamily="18" charset="0"/>
            </a:rPr>
            <a:t>MALDİVYA</a:t>
          </a:r>
        </a:p>
      </dgm:t>
    </dgm:pt>
    <dgm:pt modelId="{F753FE8D-65B1-48DC-A30F-77C36313DE6E}" type="parTrans" cxnId="{EBA9724F-4B31-4A13-A8E8-0F8D7EFAABDB}">
      <dgm:prSet/>
      <dgm:spPr/>
      <dgm:t>
        <a:bodyPr/>
        <a:lstStyle/>
        <a:p>
          <a:endParaRPr lang="tr-TR" dirty="0"/>
        </a:p>
      </dgm:t>
    </dgm:pt>
    <dgm:pt modelId="{28D784F8-0027-4CD4-8B8F-07A01F6EF54C}" type="sibTrans" cxnId="{EBA9724F-4B31-4A13-A8E8-0F8D7EFAABDB}">
      <dgm:prSet/>
      <dgm:spPr/>
      <dgm:t>
        <a:bodyPr/>
        <a:lstStyle/>
        <a:p>
          <a:endParaRPr lang="tr-TR"/>
        </a:p>
      </dgm:t>
    </dgm:pt>
    <dgm:pt modelId="{82731A53-7E3E-465A-B0F0-60C9F870EE32}" type="pres">
      <dgm:prSet presAssocID="{058DCD22-6AD9-484D-B2E2-DD54A3CB9E09}" presName="hierChild1" presStyleCnt="0">
        <dgm:presLayoutVars>
          <dgm:orgChart val="1"/>
          <dgm:chPref val="1"/>
          <dgm:dir/>
          <dgm:animOne val="branch"/>
          <dgm:animLvl val="lvl"/>
          <dgm:resizeHandles/>
        </dgm:presLayoutVars>
      </dgm:prSet>
      <dgm:spPr/>
    </dgm:pt>
    <dgm:pt modelId="{F090AB95-BC42-43E6-84A8-261119F4ECB3}" type="pres">
      <dgm:prSet presAssocID="{01F1146B-950C-40E1-A291-31C80DDB9F91}" presName="hierRoot1" presStyleCnt="0">
        <dgm:presLayoutVars>
          <dgm:hierBranch val="init"/>
        </dgm:presLayoutVars>
      </dgm:prSet>
      <dgm:spPr/>
    </dgm:pt>
    <dgm:pt modelId="{1F907C58-103A-4232-A578-4296BBEAB1A6}" type="pres">
      <dgm:prSet presAssocID="{01F1146B-950C-40E1-A291-31C80DDB9F91}" presName="rootComposite1" presStyleCnt="0"/>
      <dgm:spPr/>
    </dgm:pt>
    <dgm:pt modelId="{C83DF867-EBA9-416F-8B24-C6DD77F2C6F6}" type="pres">
      <dgm:prSet presAssocID="{01F1146B-950C-40E1-A291-31C80DDB9F91}" presName="rootText1" presStyleLbl="node0" presStyleIdx="0" presStyleCnt="1" custScaleX="321194" custScaleY="198586" custLinFactNeighborX="-264" custLinFactNeighborY="-785">
        <dgm:presLayoutVars>
          <dgm:chPref val="3"/>
        </dgm:presLayoutVars>
      </dgm:prSet>
      <dgm:spPr/>
    </dgm:pt>
    <dgm:pt modelId="{17BE2AE7-7FE5-4748-9980-ECDD08DD333A}" type="pres">
      <dgm:prSet presAssocID="{01F1146B-950C-40E1-A291-31C80DDB9F91}" presName="rootConnector1" presStyleLbl="node1" presStyleIdx="0" presStyleCnt="0"/>
      <dgm:spPr/>
    </dgm:pt>
    <dgm:pt modelId="{EDABA298-BAB4-401F-B953-EF791AD12B84}" type="pres">
      <dgm:prSet presAssocID="{01F1146B-950C-40E1-A291-31C80DDB9F91}" presName="hierChild2" presStyleCnt="0"/>
      <dgm:spPr/>
    </dgm:pt>
    <dgm:pt modelId="{9B546122-0308-4901-A0DE-F91EC619745A}" type="pres">
      <dgm:prSet presAssocID="{6B1F94CA-214B-435A-8DDE-29419FF17092}" presName="Name37" presStyleLbl="parChTrans1D2" presStyleIdx="0" presStyleCnt="11"/>
      <dgm:spPr/>
    </dgm:pt>
    <dgm:pt modelId="{3F8FFFE7-9DA5-41C2-AA49-A5120B55B007}" type="pres">
      <dgm:prSet presAssocID="{A8CB88DB-75AE-49D5-BBCD-A45CA23991F6}" presName="hierRoot2" presStyleCnt="0">
        <dgm:presLayoutVars>
          <dgm:hierBranch val="init"/>
        </dgm:presLayoutVars>
      </dgm:prSet>
      <dgm:spPr/>
    </dgm:pt>
    <dgm:pt modelId="{94BD2FC5-7C02-455D-9648-18BE3556E9E5}" type="pres">
      <dgm:prSet presAssocID="{A8CB88DB-75AE-49D5-BBCD-A45CA23991F6}" presName="rootComposite" presStyleCnt="0"/>
      <dgm:spPr/>
    </dgm:pt>
    <dgm:pt modelId="{02478592-6FC5-4690-BE6C-C0AB1E18B5AD}" type="pres">
      <dgm:prSet presAssocID="{A8CB88DB-75AE-49D5-BBCD-A45CA23991F6}" presName="rootText" presStyleLbl="node2" presStyleIdx="0" presStyleCnt="9" custScaleX="154929" custScaleY="107819" custLinFactNeighborX="-7002" custLinFactNeighborY="-2135">
        <dgm:presLayoutVars>
          <dgm:chPref val="3"/>
        </dgm:presLayoutVars>
      </dgm:prSet>
      <dgm:spPr/>
    </dgm:pt>
    <dgm:pt modelId="{396A50ED-2F5A-46AC-8776-55BB0A91BB33}" type="pres">
      <dgm:prSet presAssocID="{A8CB88DB-75AE-49D5-BBCD-A45CA23991F6}" presName="rootConnector" presStyleLbl="node2" presStyleIdx="0" presStyleCnt="9"/>
      <dgm:spPr/>
    </dgm:pt>
    <dgm:pt modelId="{F748EA55-AB56-4347-8924-6B3FD9D718DF}" type="pres">
      <dgm:prSet presAssocID="{A8CB88DB-75AE-49D5-BBCD-A45CA23991F6}" presName="hierChild4" presStyleCnt="0"/>
      <dgm:spPr/>
    </dgm:pt>
    <dgm:pt modelId="{B9D2DB6F-069D-4447-BDDE-1E528B0FBEB0}" type="pres">
      <dgm:prSet presAssocID="{AAEA9E83-F2AA-409C-BCEF-F3BCB01687C9}" presName="Name37" presStyleLbl="parChTrans1D3" presStyleIdx="0" presStyleCnt="9"/>
      <dgm:spPr/>
    </dgm:pt>
    <dgm:pt modelId="{E7760C6C-15AB-4501-A9BD-ADB598BA8215}" type="pres">
      <dgm:prSet presAssocID="{77A700A7-A4C0-4FBA-9843-D0260EF3792F}" presName="hierRoot2" presStyleCnt="0">
        <dgm:presLayoutVars>
          <dgm:hierBranch val="init"/>
        </dgm:presLayoutVars>
      </dgm:prSet>
      <dgm:spPr/>
    </dgm:pt>
    <dgm:pt modelId="{652C2BD8-B7FA-4FC3-8B0D-109B929ED102}" type="pres">
      <dgm:prSet presAssocID="{77A700A7-A4C0-4FBA-9843-D0260EF3792F}" presName="rootComposite" presStyleCnt="0"/>
      <dgm:spPr/>
    </dgm:pt>
    <dgm:pt modelId="{FAE4D062-8F09-4342-A076-9FE0AC39FD8B}" type="pres">
      <dgm:prSet presAssocID="{77A700A7-A4C0-4FBA-9843-D0260EF3792F}" presName="rootText" presStyleLbl="node3" presStyleIdx="0" presStyleCnt="9" custScaleX="144761" custScaleY="77305">
        <dgm:presLayoutVars>
          <dgm:chPref val="3"/>
        </dgm:presLayoutVars>
      </dgm:prSet>
      <dgm:spPr/>
    </dgm:pt>
    <dgm:pt modelId="{65885CD2-FEEC-4B41-9B47-BF747A7EEC3F}" type="pres">
      <dgm:prSet presAssocID="{77A700A7-A4C0-4FBA-9843-D0260EF3792F}" presName="rootConnector" presStyleLbl="node3" presStyleIdx="0" presStyleCnt="9"/>
      <dgm:spPr/>
    </dgm:pt>
    <dgm:pt modelId="{2780D660-7FFA-4080-BC4E-D3B8CA828992}" type="pres">
      <dgm:prSet presAssocID="{77A700A7-A4C0-4FBA-9843-D0260EF3792F}" presName="hierChild4" presStyleCnt="0"/>
      <dgm:spPr/>
    </dgm:pt>
    <dgm:pt modelId="{64256EB0-0F35-45BD-86F3-0BC0AFE414CF}" type="pres">
      <dgm:prSet presAssocID="{304A40C9-3C06-4A65-9BB0-DE101EE6A056}" presName="Name37" presStyleLbl="parChTrans1D4" presStyleIdx="0" presStyleCnt="52"/>
      <dgm:spPr/>
    </dgm:pt>
    <dgm:pt modelId="{44C9BFAD-EBEE-4414-98E1-C9AD3E4B154F}" type="pres">
      <dgm:prSet presAssocID="{2C9ED7B3-B590-4B66-B161-316F0556A4E1}" presName="hierRoot2" presStyleCnt="0">
        <dgm:presLayoutVars>
          <dgm:hierBranch val="init"/>
        </dgm:presLayoutVars>
      </dgm:prSet>
      <dgm:spPr/>
    </dgm:pt>
    <dgm:pt modelId="{E6F4A71C-394D-4E7B-8F7B-C4777E692B19}" type="pres">
      <dgm:prSet presAssocID="{2C9ED7B3-B590-4B66-B161-316F0556A4E1}" presName="rootComposite" presStyleCnt="0"/>
      <dgm:spPr/>
    </dgm:pt>
    <dgm:pt modelId="{09CEBFD0-801E-4351-B801-F9D55BAC4586}" type="pres">
      <dgm:prSet presAssocID="{2C9ED7B3-B590-4B66-B161-316F0556A4E1}" presName="rootText" presStyleLbl="node4" presStyleIdx="0" presStyleCnt="52" custScaleX="144761" custScaleY="75578">
        <dgm:presLayoutVars>
          <dgm:chPref val="3"/>
        </dgm:presLayoutVars>
      </dgm:prSet>
      <dgm:spPr/>
    </dgm:pt>
    <dgm:pt modelId="{87325D80-E40C-43E3-89D4-25573ACE32CA}" type="pres">
      <dgm:prSet presAssocID="{2C9ED7B3-B590-4B66-B161-316F0556A4E1}" presName="rootConnector" presStyleLbl="node4" presStyleIdx="0" presStyleCnt="52"/>
      <dgm:spPr/>
    </dgm:pt>
    <dgm:pt modelId="{32365929-40E9-4905-ADA2-6788014DCD2E}" type="pres">
      <dgm:prSet presAssocID="{2C9ED7B3-B590-4B66-B161-316F0556A4E1}" presName="hierChild4" presStyleCnt="0"/>
      <dgm:spPr/>
    </dgm:pt>
    <dgm:pt modelId="{B53D3F7F-1741-4CDD-8076-0A0EA9E2997D}" type="pres">
      <dgm:prSet presAssocID="{545F4CC5-5323-40CD-94A9-98EBC6194EB8}" presName="Name37" presStyleLbl="parChTrans1D4" presStyleIdx="1" presStyleCnt="52"/>
      <dgm:spPr/>
    </dgm:pt>
    <dgm:pt modelId="{175750AC-C6F0-4B2A-9590-2832C6C50709}" type="pres">
      <dgm:prSet presAssocID="{AF5CDD6F-49B7-41D7-AD54-8CE268F998D7}" presName="hierRoot2" presStyleCnt="0">
        <dgm:presLayoutVars>
          <dgm:hierBranch val="init"/>
        </dgm:presLayoutVars>
      </dgm:prSet>
      <dgm:spPr/>
    </dgm:pt>
    <dgm:pt modelId="{F9BD4687-0A7F-431A-86B8-52EA10B19097}" type="pres">
      <dgm:prSet presAssocID="{AF5CDD6F-49B7-41D7-AD54-8CE268F998D7}" presName="rootComposite" presStyleCnt="0"/>
      <dgm:spPr/>
    </dgm:pt>
    <dgm:pt modelId="{1D341BCB-FB64-4FB5-A588-D08F6F1F1C13}" type="pres">
      <dgm:prSet presAssocID="{AF5CDD6F-49B7-41D7-AD54-8CE268F998D7}" presName="rootText" presStyleLbl="node4" presStyleIdx="1" presStyleCnt="52" custScaleX="144761" custScaleY="83321">
        <dgm:presLayoutVars>
          <dgm:chPref val="3"/>
        </dgm:presLayoutVars>
      </dgm:prSet>
      <dgm:spPr/>
    </dgm:pt>
    <dgm:pt modelId="{BC2E3952-73D9-4BA8-8982-E7939AA71BE0}" type="pres">
      <dgm:prSet presAssocID="{AF5CDD6F-49B7-41D7-AD54-8CE268F998D7}" presName="rootConnector" presStyleLbl="node4" presStyleIdx="1" presStyleCnt="52"/>
      <dgm:spPr/>
    </dgm:pt>
    <dgm:pt modelId="{E6B9496B-809D-4E92-A3D3-EABB7F0938D8}" type="pres">
      <dgm:prSet presAssocID="{AF5CDD6F-49B7-41D7-AD54-8CE268F998D7}" presName="hierChild4" presStyleCnt="0"/>
      <dgm:spPr/>
    </dgm:pt>
    <dgm:pt modelId="{9936FC62-078B-49A3-8847-A8E568A29A6A}" type="pres">
      <dgm:prSet presAssocID="{4C75CD24-A658-4E26-A5B2-D09580E9962E}" presName="Name37" presStyleLbl="parChTrans1D4" presStyleIdx="2" presStyleCnt="52"/>
      <dgm:spPr/>
    </dgm:pt>
    <dgm:pt modelId="{2D4A99E1-4B12-4A21-AFB5-AECF112789BC}" type="pres">
      <dgm:prSet presAssocID="{79342E4A-DEBD-4715-942A-BCA81C88BFB9}" presName="hierRoot2" presStyleCnt="0">
        <dgm:presLayoutVars>
          <dgm:hierBranch val="init"/>
        </dgm:presLayoutVars>
      </dgm:prSet>
      <dgm:spPr/>
    </dgm:pt>
    <dgm:pt modelId="{D3093DAA-AAF6-4C86-92F6-1D94CCFAEE18}" type="pres">
      <dgm:prSet presAssocID="{79342E4A-DEBD-4715-942A-BCA81C88BFB9}" presName="rootComposite" presStyleCnt="0"/>
      <dgm:spPr/>
    </dgm:pt>
    <dgm:pt modelId="{A647A22B-B594-4DE2-9739-DF8010CF60BA}" type="pres">
      <dgm:prSet presAssocID="{79342E4A-DEBD-4715-942A-BCA81C88BFB9}" presName="rootText" presStyleLbl="node4" presStyleIdx="2" presStyleCnt="52" custScaleX="144761" custScaleY="89346">
        <dgm:presLayoutVars>
          <dgm:chPref val="3"/>
        </dgm:presLayoutVars>
      </dgm:prSet>
      <dgm:spPr/>
    </dgm:pt>
    <dgm:pt modelId="{4DC3D14D-57D7-4718-A962-D6380D601430}" type="pres">
      <dgm:prSet presAssocID="{79342E4A-DEBD-4715-942A-BCA81C88BFB9}" presName="rootConnector" presStyleLbl="node4" presStyleIdx="2" presStyleCnt="52"/>
      <dgm:spPr/>
    </dgm:pt>
    <dgm:pt modelId="{B0E0B203-5CD0-4658-B057-FDF0AA366FDD}" type="pres">
      <dgm:prSet presAssocID="{79342E4A-DEBD-4715-942A-BCA81C88BFB9}" presName="hierChild4" presStyleCnt="0"/>
      <dgm:spPr/>
    </dgm:pt>
    <dgm:pt modelId="{0BEDE68C-9311-495F-9152-6A3F7B5652BA}" type="pres">
      <dgm:prSet presAssocID="{62EEF60C-4195-40EA-B443-1247D8B8389E}" presName="Name37" presStyleLbl="parChTrans1D4" presStyleIdx="3" presStyleCnt="52"/>
      <dgm:spPr/>
    </dgm:pt>
    <dgm:pt modelId="{A3F7854D-CF55-4ECD-80DB-97D4FECB1049}" type="pres">
      <dgm:prSet presAssocID="{D25F8238-B2E3-425C-BF1E-CD9888F72537}" presName="hierRoot2" presStyleCnt="0">
        <dgm:presLayoutVars>
          <dgm:hierBranch val="init"/>
        </dgm:presLayoutVars>
      </dgm:prSet>
      <dgm:spPr/>
    </dgm:pt>
    <dgm:pt modelId="{4748681C-7EDC-400D-8D42-AF4D97589760}" type="pres">
      <dgm:prSet presAssocID="{D25F8238-B2E3-425C-BF1E-CD9888F72537}" presName="rootComposite" presStyleCnt="0"/>
      <dgm:spPr/>
    </dgm:pt>
    <dgm:pt modelId="{61C58780-B077-4317-B118-F4E9C804644B}" type="pres">
      <dgm:prSet presAssocID="{D25F8238-B2E3-425C-BF1E-CD9888F72537}" presName="rootText" presStyleLbl="node4" presStyleIdx="3" presStyleCnt="52" custScaleX="144761" custScaleY="88506">
        <dgm:presLayoutVars>
          <dgm:chPref val="3"/>
        </dgm:presLayoutVars>
      </dgm:prSet>
      <dgm:spPr/>
    </dgm:pt>
    <dgm:pt modelId="{C19B0695-5A50-4D0D-AF4D-16F2E46EF460}" type="pres">
      <dgm:prSet presAssocID="{D25F8238-B2E3-425C-BF1E-CD9888F72537}" presName="rootConnector" presStyleLbl="node4" presStyleIdx="3" presStyleCnt="52"/>
      <dgm:spPr/>
    </dgm:pt>
    <dgm:pt modelId="{532C7677-422C-4A5C-91C7-4E4B9EF8FEFF}" type="pres">
      <dgm:prSet presAssocID="{D25F8238-B2E3-425C-BF1E-CD9888F72537}" presName="hierChild4" presStyleCnt="0"/>
      <dgm:spPr/>
    </dgm:pt>
    <dgm:pt modelId="{50542B54-49F8-4B34-AD16-2E9567CD8736}" type="pres">
      <dgm:prSet presAssocID="{98514A4D-97F0-41DE-B4D6-E909D28C3728}" presName="Name37" presStyleLbl="parChTrans1D4" presStyleIdx="4" presStyleCnt="52"/>
      <dgm:spPr/>
    </dgm:pt>
    <dgm:pt modelId="{97F11E41-0359-4DDA-A6F1-EB68CD16F12D}" type="pres">
      <dgm:prSet presAssocID="{2A58AFAD-B354-474D-8E90-660781E8C8B7}" presName="hierRoot2" presStyleCnt="0">
        <dgm:presLayoutVars>
          <dgm:hierBranch val="init"/>
        </dgm:presLayoutVars>
      </dgm:prSet>
      <dgm:spPr/>
    </dgm:pt>
    <dgm:pt modelId="{B85D7011-0099-47C0-BA89-76617758261F}" type="pres">
      <dgm:prSet presAssocID="{2A58AFAD-B354-474D-8E90-660781E8C8B7}" presName="rootComposite" presStyleCnt="0"/>
      <dgm:spPr/>
    </dgm:pt>
    <dgm:pt modelId="{648B956E-0362-45AA-85C7-B2038F1D1029}" type="pres">
      <dgm:prSet presAssocID="{2A58AFAD-B354-474D-8E90-660781E8C8B7}" presName="rootText" presStyleLbl="node4" presStyleIdx="4" presStyleCnt="52" custScaleX="144761" custScaleY="72517">
        <dgm:presLayoutVars>
          <dgm:chPref val="3"/>
        </dgm:presLayoutVars>
      </dgm:prSet>
      <dgm:spPr/>
    </dgm:pt>
    <dgm:pt modelId="{A9B991C0-78DD-4B9F-B2CB-968832A0C1A3}" type="pres">
      <dgm:prSet presAssocID="{2A58AFAD-B354-474D-8E90-660781E8C8B7}" presName="rootConnector" presStyleLbl="node4" presStyleIdx="4" presStyleCnt="52"/>
      <dgm:spPr/>
    </dgm:pt>
    <dgm:pt modelId="{A7BA4C9F-5B3E-4172-936F-0724A8362279}" type="pres">
      <dgm:prSet presAssocID="{2A58AFAD-B354-474D-8E90-660781E8C8B7}" presName="hierChild4" presStyleCnt="0"/>
      <dgm:spPr/>
    </dgm:pt>
    <dgm:pt modelId="{ABB1348C-E65B-4D51-93EF-691FDE437613}" type="pres">
      <dgm:prSet presAssocID="{06C2E077-D763-421C-BA1C-076DA31A0EF8}" presName="Name37" presStyleLbl="parChTrans1D4" presStyleIdx="5" presStyleCnt="52"/>
      <dgm:spPr/>
    </dgm:pt>
    <dgm:pt modelId="{84E87ABE-CC8A-4EB2-8E9E-6C42E61C7856}" type="pres">
      <dgm:prSet presAssocID="{C7976DA2-E913-4514-8B93-4AB44E8E3F6C}" presName="hierRoot2" presStyleCnt="0">
        <dgm:presLayoutVars>
          <dgm:hierBranch val="init"/>
        </dgm:presLayoutVars>
      </dgm:prSet>
      <dgm:spPr/>
    </dgm:pt>
    <dgm:pt modelId="{F675BF17-B1CF-4679-93AF-70767B27AE4F}" type="pres">
      <dgm:prSet presAssocID="{C7976DA2-E913-4514-8B93-4AB44E8E3F6C}" presName="rootComposite" presStyleCnt="0"/>
      <dgm:spPr/>
    </dgm:pt>
    <dgm:pt modelId="{5EC6F592-2471-4F12-835F-C962EFF757E1}" type="pres">
      <dgm:prSet presAssocID="{C7976DA2-E913-4514-8B93-4AB44E8E3F6C}" presName="rootText" presStyleLbl="node4" presStyleIdx="5" presStyleCnt="52" custScaleX="144761" custScaleY="99110">
        <dgm:presLayoutVars>
          <dgm:chPref val="3"/>
        </dgm:presLayoutVars>
      </dgm:prSet>
      <dgm:spPr/>
    </dgm:pt>
    <dgm:pt modelId="{46F785AF-E1D6-4AEE-8030-C1195DC31878}" type="pres">
      <dgm:prSet presAssocID="{C7976DA2-E913-4514-8B93-4AB44E8E3F6C}" presName="rootConnector" presStyleLbl="node4" presStyleIdx="5" presStyleCnt="52"/>
      <dgm:spPr/>
    </dgm:pt>
    <dgm:pt modelId="{4E68340D-64B1-4EBC-80CE-1921A46C1653}" type="pres">
      <dgm:prSet presAssocID="{C7976DA2-E913-4514-8B93-4AB44E8E3F6C}" presName="hierChild4" presStyleCnt="0"/>
      <dgm:spPr/>
    </dgm:pt>
    <dgm:pt modelId="{185F7389-C07A-493D-A89A-18B87A5BC0A0}" type="pres">
      <dgm:prSet presAssocID="{69F98F91-0F5E-4A15-A236-B66E838C1F8D}" presName="Name37" presStyleLbl="parChTrans1D4" presStyleIdx="6" presStyleCnt="52"/>
      <dgm:spPr/>
    </dgm:pt>
    <dgm:pt modelId="{28AA4262-92F9-49E0-AC3A-C2CAAF47F883}" type="pres">
      <dgm:prSet presAssocID="{8FA96663-E439-4F11-8241-15BB6B03C120}" presName="hierRoot2" presStyleCnt="0">
        <dgm:presLayoutVars>
          <dgm:hierBranch val="init"/>
        </dgm:presLayoutVars>
      </dgm:prSet>
      <dgm:spPr/>
    </dgm:pt>
    <dgm:pt modelId="{86470274-9238-4A18-81F6-4A53B2BF4919}" type="pres">
      <dgm:prSet presAssocID="{8FA96663-E439-4F11-8241-15BB6B03C120}" presName="rootComposite" presStyleCnt="0"/>
      <dgm:spPr/>
    </dgm:pt>
    <dgm:pt modelId="{40D806E0-94C6-4CF3-8450-0D08A28BF5F3}" type="pres">
      <dgm:prSet presAssocID="{8FA96663-E439-4F11-8241-15BB6B03C120}" presName="rootText" presStyleLbl="node4" presStyleIdx="6" presStyleCnt="52" custScaleX="127127" custScaleY="81752">
        <dgm:presLayoutVars>
          <dgm:chPref val="3"/>
        </dgm:presLayoutVars>
      </dgm:prSet>
      <dgm:spPr/>
    </dgm:pt>
    <dgm:pt modelId="{47859EDE-6CF1-4FE5-84CC-E4A185752D94}" type="pres">
      <dgm:prSet presAssocID="{8FA96663-E439-4F11-8241-15BB6B03C120}" presName="rootConnector" presStyleLbl="node4" presStyleIdx="6" presStyleCnt="52"/>
      <dgm:spPr/>
    </dgm:pt>
    <dgm:pt modelId="{E02CBD57-2478-4462-A5D3-A4AD5268D499}" type="pres">
      <dgm:prSet presAssocID="{8FA96663-E439-4F11-8241-15BB6B03C120}" presName="hierChild4" presStyleCnt="0"/>
      <dgm:spPr/>
    </dgm:pt>
    <dgm:pt modelId="{25B37EA5-B18F-4744-BE62-0FDEFFE937ED}" type="pres">
      <dgm:prSet presAssocID="{99BCEFD0-BE5F-448E-B0C9-E1142E77BFD5}" presName="Name37" presStyleLbl="parChTrans1D4" presStyleIdx="7" presStyleCnt="52"/>
      <dgm:spPr/>
    </dgm:pt>
    <dgm:pt modelId="{DBF495FD-D79D-4026-8BE7-9DACB355387F}" type="pres">
      <dgm:prSet presAssocID="{CAAD6DA1-E6FA-4DBC-A62D-B5AB729AC1F2}" presName="hierRoot2" presStyleCnt="0">
        <dgm:presLayoutVars>
          <dgm:hierBranch val="init"/>
        </dgm:presLayoutVars>
      </dgm:prSet>
      <dgm:spPr/>
    </dgm:pt>
    <dgm:pt modelId="{7695E90F-798E-46E9-BB9D-66C1227F565F}" type="pres">
      <dgm:prSet presAssocID="{CAAD6DA1-E6FA-4DBC-A62D-B5AB729AC1F2}" presName="rootComposite" presStyleCnt="0"/>
      <dgm:spPr/>
    </dgm:pt>
    <dgm:pt modelId="{7EB0D720-CB5F-407A-BE19-E86C81E2308F}" type="pres">
      <dgm:prSet presAssocID="{CAAD6DA1-E6FA-4DBC-A62D-B5AB729AC1F2}" presName="rootText" presStyleLbl="node4" presStyleIdx="7" presStyleCnt="52" custScaleX="121387" custScaleY="113257">
        <dgm:presLayoutVars>
          <dgm:chPref val="3"/>
        </dgm:presLayoutVars>
      </dgm:prSet>
      <dgm:spPr/>
    </dgm:pt>
    <dgm:pt modelId="{F632A181-FE5B-4D6F-8C71-D87F04561099}" type="pres">
      <dgm:prSet presAssocID="{CAAD6DA1-E6FA-4DBC-A62D-B5AB729AC1F2}" presName="rootConnector" presStyleLbl="node4" presStyleIdx="7" presStyleCnt="52"/>
      <dgm:spPr/>
    </dgm:pt>
    <dgm:pt modelId="{8D88A0BD-0245-498B-8213-5273CB41199E}" type="pres">
      <dgm:prSet presAssocID="{CAAD6DA1-E6FA-4DBC-A62D-B5AB729AC1F2}" presName="hierChild4" presStyleCnt="0"/>
      <dgm:spPr/>
    </dgm:pt>
    <dgm:pt modelId="{5BE84CB4-9E00-477B-B1E1-15F69568F879}" type="pres">
      <dgm:prSet presAssocID="{6463291E-2EBD-4EC0-BA37-E42E66A9A641}" presName="Name37" presStyleLbl="parChTrans1D4" presStyleIdx="8" presStyleCnt="52"/>
      <dgm:spPr/>
    </dgm:pt>
    <dgm:pt modelId="{1423496C-E33A-4301-9821-FD45A20AD638}" type="pres">
      <dgm:prSet presAssocID="{12EE1E19-540E-42C4-883C-EDE76F0E9607}" presName="hierRoot2" presStyleCnt="0">
        <dgm:presLayoutVars>
          <dgm:hierBranch val="init"/>
        </dgm:presLayoutVars>
      </dgm:prSet>
      <dgm:spPr/>
    </dgm:pt>
    <dgm:pt modelId="{8444D5AA-FC0A-4908-95B2-2923E5E79ED0}" type="pres">
      <dgm:prSet presAssocID="{12EE1E19-540E-42C4-883C-EDE76F0E9607}" presName="rootComposite" presStyleCnt="0"/>
      <dgm:spPr/>
    </dgm:pt>
    <dgm:pt modelId="{17434699-1730-4554-BD12-1570FCDC7D42}" type="pres">
      <dgm:prSet presAssocID="{12EE1E19-540E-42C4-883C-EDE76F0E9607}" presName="rootText" presStyleLbl="node4" presStyleIdx="8" presStyleCnt="52" custScaleX="138081" custScaleY="96534">
        <dgm:presLayoutVars>
          <dgm:chPref val="3"/>
        </dgm:presLayoutVars>
      </dgm:prSet>
      <dgm:spPr/>
    </dgm:pt>
    <dgm:pt modelId="{585890D5-E494-4072-8DA8-49468670F159}" type="pres">
      <dgm:prSet presAssocID="{12EE1E19-540E-42C4-883C-EDE76F0E9607}" presName="rootConnector" presStyleLbl="node4" presStyleIdx="8" presStyleCnt="52"/>
      <dgm:spPr/>
    </dgm:pt>
    <dgm:pt modelId="{5D4CE25A-5930-49B9-A5F5-9F4133210F80}" type="pres">
      <dgm:prSet presAssocID="{12EE1E19-540E-42C4-883C-EDE76F0E9607}" presName="hierChild4" presStyleCnt="0"/>
      <dgm:spPr/>
    </dgm:pt>
    <dgm:pt modelId="{B74B5C95-4024-4665-BFA7-5CF078209403}" type="pres">
      <dgm:prSet presAssocID="{3A32A6C6-0390-45A3-A7A7-B1FCB4F6E45D}" presName="Name37" presStyleLbl="parChTrans1D4" presStyleIdx="9" presStyleCnt="52"/>
      <dgm:spPr/>
    </dgm:pt>
    <dgm:pt modelId="{936A0198-3407-45ED-9CCB-BA91BC59ABD1}" type="pres">
      <dgm:prSet presAssocID="{9D2C73F1-1888-4C7F-9C26-6F54D2316FBA}" presName="hierRoot2" presStyleCnt="0">
        <dgm:presLayoutVars>
          <dgm:hierBranch val="init"/>
        </dgm:presLayoutVars>
      </dgm:prSet>
      <dgm:spPr/>
    </dgm:pt>
    <dgm:pt modelId="{A0AE1A50-1F71-436C-B676-B2F5B8C4B1A9}" type="pres">
      <dgm:prSet presAssocID="{9D2C73F1-1888-4C7F-9C26-6F54D2316FBA}" presName="rootComposite" presStyleCnt="0"/>
      <dgm:spPr/>
    </dgm:pt>
    <dgm:pt modelId="{68FDA182-8B97-4286-A876-F1832C70D2CB}" type="pres">
      <dgm:prSet presAssocID="{9D2C73F1-1888-4C7F-9C26-6F54D2316FBA}" presName="rootText" presStyleLbl="node4" presStyleIdx="9" presStyleCnt="52" custScaleX="123300" custScaleY="73231">
        <dgm:presLayoutVars>
          <dgm:chPref val="3"/>
        </dgm:presLayoutVars>
      </dgm:prSet>
      <dgm:spPr/>
    </dgm:pt>
    <dgm:pt modelId="{EEEEF436-756C-4A60-A870-7CB14E09456D}" type="pres">
      <dgm:prSet presAssocID="{9D2C73F1-1888-4C7F-9C26-6F54D2316FBA}" presName="rootConnector" presStyleLbl="node4" presStyleIdx="9" presStyleCnt="52"/>
      <dgm:spPr/>
    </dgm:pt>
    <dgm:pt modelId="{CD193649-CA68-4043-948D-2F73982134CC}" type="pres">
      <dgm:prSet presAssocID="{9D2C73F1-1888-4C7F-9C26-6F54D2316FBA}" presName="hierChild4" presStyleCnt="0"/>
      <dgm:spPr/>
    </dgm:pt>
    <dgm:pt modelId="{73700C13-464F-46DA-B82E-2BACED62AD4B}" type="pres">
      <dgm:prSet presAssocID="{2E1E8E2D-9260-40BB-81FD-FB5AF71BF78B}" presName="Name37" presStyleLbl="parChTrans1D4" presStyleIdx="10" presStyleCnt="52"/>
      <dgm:spPr/>
    </dgm:pt>
    <dgm:pt modelId="{0C7DC229-899B-41E4-8050-A19BED534D52}" type="pres">
      <dgm:prSet presAssocID="{1E0BB212-87B4-4B62-AEEE-095D993057B7}" presName="hierRoot2" presStyleCnt="0">
        <dgm:presLayoutVars>
          <dgm:hierBranch val="init"/>
        </dgm:presLayoutVars>
      </dgm:prSet>
      <dgm:spPr/>
    </dgm:pt>
    <dgm:pt modelId="{2D64C04B-62BE-4BB0-8B0F-31C245620F31}" type="pres">
      <dgm:prSet presAssocID="{1E0BB212-87B4-4B62-AEEE-095D993057B7}" presName="rootComposite" presStyleCnt="0"/>
      <dgm:spPr/>
    </dgm:pt>
    <dgm:pt modelId="{C901F8CE-B1F3-4053-A600-6EF67CA4F6C9}" type="pres">
      <dgm:prSet presAssocID="{1E0BB212-87B4-4B62-AEEE-095D993057B7}" presName="rootText" presStyleLbl="node4" presStyleIdx="10" presStyleCnt="52" custScaleX="132740" custScaleY="82190">
        <dgm:presLayoutVars>
          <dgm:chPref val="3"/>
        </dgm:presLayoutVars>
      </dgm:prSet>
      <dgm:spPr/>
    </dgm:pt>
    <dgm:pt modelId="{E25A0048-4EC3-450C-9499-8D7B8B4F9E71}" type="pres">
      <dgm:prSet presAssocID="{1E0BB212-87B4-4B62-AEEE-095D993057B7}" presName="rootConnector" presStyleLbl="node4" presStyleIdx="10" presStyleCnt="52"/>
      <dgm:spPr/>
    </dgm:pt>
    <dgm:pt modelId="{96F2DCCE-4655-487E-A9AD-E1C1EA1FDCC4}" type="pres">
      <dgm:prSet presAssocID="{1E0BB212-87B4-4B62-AEEE-095D993057B7}" presName="hierChild4" presStyleCnt="0"/>
      <dgm:spPr/>
    </dgm:pt>
    <dgm:pt modelId="{7FFF28B3-CAC2-475E-B4DF-C621847F204B}" type="pres">
      <dgm:prSet presAssocID="{1E0BB212-87B4-4B62-AEEE-095D993057B7}" presName="hierChild5" presStyleCnt="0"/>
      <dgm:spPr/>
    </dgm:pt>
    <dgm:pt modelId="{FE05E445-A952-4992-B8F3-04B43A6FDE39}" type="pres">
      <dgm:prSet presAssocID="{9D2C73F1-1888-4C7F-9C26-6F54D2316FBA}" presName="hierChild5" presStyleCnt="0"/>
      <dgm:spPr/>
    </dgm:pt>
    <dgm:pt modelId="{A71B721B-5CC0-4819-A5AC-D86B7FF01C5C}" type="pres">
      <dgm:prSet presAssocID="{12EE1E19-540E-42C4-883C-EDE76F0E9607}" presName="hierChild5" presStyleCnt="0"/>
      <dgm:spPr/>
    </dgm:pt>
    <dgm:pt modelId="{5D7EC874-DEF1-457A-9015-C3A08DE42A01}" type="pres">
      <dgm:prSet presAssocID="{CAAD6DA1-E6FA-4DBC-A62D-B5AB729AC1F2}" presName="hierChild5" presStyleCnt="0"/>
      <dgm:spPr/>
    </dgm:pt>
    <dgm:pt modelId="{67F4BBC2-4A4E-48E9-9473-6E19DBFDF86E}" type="pres">
      <dgm:prSet presAssocID="{8FA96663-E439-4F11-8241-15BB6B03C120}" presName="hierChild5" presStyleCnt="0"/>
      <dgm:spPr/>
    </dgm:pt>
    <dgm:pt modelId="{551B96EC-BCFA-47E7-BDDC-84FF57241A2A}" type="pres">
      <dgm:prSet presAssocID="{C7976DA2-E913-4514-8B93-4AB44E8E3F6C}" presName="hierChild5" presStyleCnt="0"/>
      <dgm:spPr/>
    </dgm:pt>
    <dgm:pt modelId="{E070EAAA-86FE-418E-9408-6F8AE4A8EC2D}" type="pres">
      <dgm:prSet presAssocID="{2A58AFAD-B354-474D-8E90-660781E8C8B7}" presName="hierChild5" presStyleCnt="0"/>
      <dgm:spPr/>
    </dgm:pt>
    <dgm:pt modelId="{92086274-BABB-4334-9095-FA969BBF2844}" type="pres">
      <dgm:prSet presAssocID="{D25F8238-B2E3-425C-BF1E-CD9888F72537}" presName="hierChild5" presStyleCnt="0"/>
      <dgm:spPr/>
    </dgm:pt>
    <dgm:pt modelId="{B0D04DF7-05D2-4171-BDF4-2969797D6463}" type="pres">
      <dgm:prSet presAssocID="{79342E4A-DEBD-4715-942A-BCA81C88BFB9}" presName="hierChild5" presStyleCnt="0"/>
      <dgm:spPr/>
    </dgm:pt>
    <dgm:pt modelId="{72676F1F-3E0A-4DF2-A25B-E023231DA7B8}" type="pres">
      <dgm:prSet presAssocID="{AF5CDD6F-49B7-41D7-AD54-8CE268F998D7}" presName="hierChild5" presStyleCnt="0"/>
      <dgm:spPr/>
    </dgm:pt>
    <dgm:pt modelId="{8AB4693E-E6C9-429D-BA59-08D0B188A9B1}" type="pres">
      <dgm:prSet presAssocID="{2C9ED7B3-B590-4B66-B161-316F0556A4E1}" presName="hierChild5" presStyleCnt="0"/>
      <dgm:spPr/>
    </dgm:pt>
    <dgm:pt modelId="{71BF39A3-B9B6-40BC-92C6-57DB8C28D78F}" type="pres">
      <dgm:prSet presAssocID="{77A700A7-A4C0-4FBA-9843-D0260EF3792F}" presName="hierChild5" presStyleCnt="0"/>
      <dgm:spPr/>
    </dgm:pt>
    <dgm:pt modelId="{8632251A-0CF7-454B-81A3-E55433E7AC97}" type="pres">
      <dgm:prSet presAssocID="{A8CB88DB-75AE-49D5-BBCD-A45CA23991F6}" presName="hierChild5" presStyleCnt="0"/>
      <dgm:spPr/>
    </dgm:pt>
    <dgm:pt modelId="{A6C1AC8B-98C9-4E31-8B84-0B046242ED0C}" type="pres">
      <dgm:prSet presAssocID="{4A7E82D3-CFAD-41F2-A5F7-D3D686210335}" presName="Name37" presStyleLbl="parChTrans1D2" presStyleIdx="1" presStyleCnt="11"/>
      <dgm:spPr/>
    </dgm:pt>
    <dgm:pt modelId="{B798E1CB-FBB6-48A7-B5BF-431DF94588E2}" type="pres">
      <dgm:prSet presAssocID="{B6AA3DB6-A2D0-4035-A565-16182C7009EA}" presName="hierRoot2" presStyleCnt="0">
        <dgm:presLayoutVars>
          <dgm:hierBranch val="init"/>
        </dgm:presLayoutVars>
      </dgm:prSet>
      <dgm:spPr/>
    </dgm:pt>
    <dgm:pt modelId="{9B50F9DB-A794-45B4-A60A-7F98D400E573}" type="pres">
      <dgm:prSet presAssocID="{B6AA3DB6-A2D0-4035-A565-16182C7009EA}" presName="rootComposite" presStyleCnt="0"/>
      <dgm:spPr/>
    </dgm:pt>
    <dgm:pt modelId="{5FFCCC0C-39FA-4A6B-ADAB-930CE6126A39}" type="pres">
      <dgm:prSet presAssocID="{B6AA3DB6-A2D0-4035-A565-16182C7009EA}" presName="rootText" presStyleLbl="node2" presStyleIdx="1" presStyleCnt="9" custScaleX="149865" custScaleY="104270">
        <dgm:presLayoutVars>
          <dgm:chPref val="3"/>
        </dgm:presLayoutVars>
      </dgm:prSet>
      <dgm:spPr/>
    </dgm:pt>
    <dgm:pt modelId="{1EDD9D28-AE56-4777-95B4-8C23B4E74838}" type="pres">
      <dgm:prSet presAssocID="{B6AA3DB6-A2D0-4035-A565-16182C7009EA}" presName="rootConnector" presStyleLbl="node2" presStyleIdx="1" presStyleCnt="9"/>
      <dgm:spPr/>
    </dgm:pt>
    <dgm:pt modelId="{11A6549C-FDCF-4B4C-BAB8-23F46B457DBD}" type="pres">
      <dgm:prSet presAssocID="{B6AA3DB6-A2D0-4035-A565-16182C7009EA}" presName="hierChild4" presStyleCnt="0"/>
      <dgm:spPr/>
    </dgm:pt>
    <dgm:pt modelId="{7B7E8A34-E9AA-4ADB-82AC-681C66D48449}" type="pres">
      <dgm:prSet presAssocID="{EA833A3D-58A1-41A9-8722-0A261728C412}" presName="Name37" presStyleLbl="parChTrans1D3" presStyleIdx="1" presStyleCnt="9"/>
      <dgm:spPr/>
    </dgm:pt>
    <dgm:pt modelId="{0DC3D614-9A7F-4E18-A8EC-B6C48459257B}" type="pres">
      <dgm:prSet presAssocID="{26374645-5CA4-4A34-BBF5-E88129931C81}" presName="hierRoot2" presStyleCnt="0">
        <dgm:presLayoutVars>
          <dgm:hierBranch val="init"/>
        </dgm:presLayoutVars>
      </dgm:prSet>
      <dgm:spPr/>
    </dgm:pt>
    <dgm:pt modelId="{7E41E89B-39E7-437B-8CE9-DDE311869B4C}" type="pres">
      <dgm:prSet presAssocID="{26374645-5CA4-4A34-BBF5-E88129931C81}" presName="rootComposite" presStyleCnt="0"/>
      <dgm:spPr/>
    </dgm:pt>
    <dgm:pt modelId="{00FD7F5E-C667-422E-8854-5134740FDD90}" type="pres">
      <dgm:prSet presAssocID="{26374645-5CA4-4A34-BBF5-E88129931C81}" presName="rootText" presStyleLbl="node3" presStyleIdx="1" presStyleCnt="9">
        <dgm:presLayoutVars>
          <dgm:chPref val="3"/>
        </dgm:presLayoutVars>
      </dgm:prSet>
      <dgm:spPr/>
    </dgm:pt>
    <dgm:pt modelId="{2931D329-09F8-4534-A39B-1DC35DEAC85F}" type="pres">
      <dgm:prSet presAssocID="{26374645-5CA4-4A34-BBF5-E88129931C81}" presName="rootConnector" presStyleLbl="node3" presStyleIdx="1" presStyleCnt="9"/>
      <dgm:spPr/>
    </dgm:pt>
    <dgm:pt modelId="{93AFD97F-49EB-4FFD-92EF-90B4BD525B0A}" type="pres">
      <dgm:prSet presAssocID="{26374645-5CA4-4A34-BBF5-E88129931C81}" presName="hierChild4" presStyleCnt="0"/>
      <dgm:spPr/>
    </dgm:pt>
    <dgm:pt modelId="{158E5C60-B108-4EF2-A800-8824E8FCBEC4}" type="pres">
      <dgm:prSet presAssocID="{BDE1A969-D4AE-4724-8170-8F879EDBA0A1}" presName="Name37" presStyleLbl="parChTrans1D4" presStyleIdx="11" presStyleCnt="52"/>
      <dgm:spPr/>
    </dgm:pt>
    <dgm:pt modelId="{98E79DB9-B0A9-408A-B4CA-55E8E31A0124}" type="pres">
      <dgm:prSet presAssocID="{CC9E7D46-CE60-4DB3-ABB6-8FAE51F115D2}" presName="hierRoot2" presStyleCnt="0">
        <dgm:presLayoutVars>
          <dgm:hierBranch val="init"/>
        </dgm:presLayoutVars>
      </dgm:prSet>
      <dgm:spPr/>
    </dgm:pt>
    <dgm:pt modelId="{A2918F16-2015-45D8-8F22-354E304C6CE9}" type="pres">
      <dgm:prSet presAssocID="{CC9E7D46-CE60-4DB3-ABB6-8FAE51F115D2}" presName="rootComposite" presStyleCnt="0"/>
      <dgm:spPr/>
    </dgm:pt>
    <dgm:pt modelId="{FDEB3213-E9DC-4562-A303-E688DEECE8B4}" type="pres">
      <dgm:prSet presAssocID="{CC9E7D46-CE60-4DB3-ABB6-8FAE51F115D2}" presName="rootText" presStyleLbl="node4" presStyleIdx="11" presStyleCnt="52">
        <dgm:presLayoutVars>
          <dgm:chPref val="3"/>
        </dgm:presLayoutVars>
      </dgm:prSet>
      <dgm:spPr/>
    </dgm:pt>
    <dgm:pt modelId="{79B9D053-B1E0-4206-835B-580A5906BD3E}" type="pres">
      <dgm:prSet presAssocID="{CC9E7D46-CE60-4DB3-ABB6-8FAE51F115D2}" presName="rootConnector" presStyleLbl="node4" presStyleIdx="11" presStyleCnt="52"/>
      <dgm:spPr/>
    </dgm:pt>
    <dgm:pt modelId="{8FA5B881-C58E-4C97-AD65-5DF2DF92C1E7}" type="pres">
      <dgm:prSet presAssocID="{CC9E7D46-CE60-4DB3-ABB6-8FAE51F115D2}" presName="hierChild4" presStyleCnt="0"/>
      <dgm:spPr/>
    </dgm:pt>
    <dgm:pt modelId="{E6A51A0D-6203-414B-854A-5572677FCC0C}" type="pres">
      <dgm:prSet presAssocID="{23754004-2C24-4B99-9779-8B54EF9B2790}" presName="Name37" presStyleLbl="parChTrans1D4" presStyleIdx="12" presStyleCnt="52"/>
      <dgm:spPr/>
    </dgm:pt>
    <dgm:pt modelId="{7C366005-4F2C-4CE8-B9DD-5DAAF476F6C9}" type="pres">
      <dgm:prSet presAssocID="{FE76BC74-5AAC-4499-B2F2-8F624FBDF04A}" presName="hierRoot2" presStyleCnt="0">
        <dgm:presLayoutVars>
          <dgm:hierBranch val="init"/>
        </dgm:presLayoutVars>
      </dgm:prSet>
      <dgm:spPr/>
    </dgm:pt>
    <dgm:pt modelId="{C68F4231-F566-4F31-B65F-FB1FE4B4527C}" type="pres">
      <dgm:prSet presAssocID="{FE76BC74-5AAC-4499-B2F2-8F624FBDF04A}" presName="rootComposite" presStyleCnt="0"/>
      <dgm:spPr/>
    </dgm:pt>
    <dgm:pt modelId="{E5CFA2C7-CE9F-424F-9627-919E64272A2B}" type="pres">
      <dgm:prSet presAssocID="{FE76BC74-5AAC-4499-B2F2-8F624FBDF04A}" presName="rootText" presStyleLbl="node4" presStyleIdx="12" presStyleCnt="52">
        <dgm:presLayoutVars>
          <dgm:chPref val="3"/>
        </dgm:presLayoutVars>
      </dgm:prSet>
      <dgm:spPr/>
    </dgm:pt>
    <dgm:pt modelId="{DCFE09DB-28EC-4D1D-97D5-CC65541E5189}" type="pres">
      <dgm:prSet presAssocID="{FE76BC74-5AAC-4499-B2F2-8F624FBDF04A}" presName="rootConnector" presStyleLbl="node4" presStyleIdx="12" presStyleCnt="52"/>
      <dgm:spPr/>
    </dgm:pt>
    <dgm:pt modelId="{3550738F-128B-4972-9C2C-EAB40AE354AA}" type="pres">
      <dgm:prSet presAssocID="{FE76BC74-5AAC-4499-B2F2-8F624FBDF04A}" presName="hierChild4" presStyleCnt="0"/>
      <dgm:spPr/>
    </dgm:pt>
    <dgm:pt modelId="{41808FF5-81B6-4581-B3EF-96ED71692567}" type="pres">
      <dgm:prSet presAssocID="{2B126DEB-7D6C-49B1-8EF5-62540B6DD5D3}" presName="Name37" presStyleLbl="parChTrans1D4" presStyleIdx="13" presStyleCnt="52"/>
      <dgm:spPr/>
    </dgm:pt>
    <dgm:pt modelId="{8C62206A-73A7-48C8-845C-E85C08481841}" type="pres">
      <dgm:prSet presAssocID="{CCA80E55-9317-47A5-8120-C5AE2A4C2379}" presName="hierRoot2" presStyleCnt="0">
        <dgm:presLayoutVars>
          <dgm:hierBranch val="init"/>
        </dgm:presLayoutVars>
      </dgm:prSet>
      <dgm:spPr/>
    </dgm:pt>
    <dgm:pt modelId="{3715E5A8-1065-47E1-8E8F-0AF469BD4EAB}" type="pres">
      <dgm:prSet presAssocID="{CCA80E55-9317-47A5-8120-C5AE2A4C2379}" presName="rootComposite" presStyleCnt="0"/>
      <dgm:spPr/>
    </dgm:pt>
    <dgm:pt modelId="{A8FC0835-18AE-4CD9-B931-0B1E116A3BBE}" type="pres">
      <dgm:prSet presAssocID="{CCA80E55-9317-47A5-8120-C5AE2A4C2379}" presName="rootText" presStyleLbl="node4" presStyleIdx="13" presStyleCnt="52">
        <dgm:presLayoutVars>
          <dgm:chPref val="3"/>
        </dgm:presLayoutVars>
      </dgm:prSet>
      <dgm:spPr/>
    </dgm:pt>
    <dgm:pt modelId="{C0DCE24F-EDD0-4329-B81D-CC723965F8C2}" type="pres">
      <dgm:prSet presAssocID="{CCA80E55-9317-47A5-8120-C5AE2A4C2379}" presName="rootConnector" presStyleLbl="node4" presStyleIdx="13" presStyleCnt="52"/>
      <dgm:spPr/>
    </dgm:pt>
    <dgm:pt modelId="{1A2B4E60-E2BF-4E80-A0DA-63FA16834C4D}" type="pres">
      <dgm:prSet presAssocID="{CCA80E55-9317-47A5-8120-C5AE2A4C2379}" presName="hierChild4" presStyleCnt="0"/>
      <dgm:spPr/>
    </dgm:pt>
    <dgm:pt modelId="{2E43CD66-7D1D-4F26-BD18-32887AB677D8}" type="pres">
      <dgm:prSet presAssocID="{EBC2D21A-3FBC-43A9-B100-B6770B4151D3}" presName="Name37" presStyleLbl="parChTrans1D4" presStyleIdx="14" presStyleCnt="52"/>
      <dgm:spPr/>
    </dgm:pt>
    <dgm:pt modelId="{6CC54EAE-3E62-4F8F-86D0-FFA27FDBE543}" type="pres">
      <dgm:prSet presAssocID="{46C60023-DE48-49CB-BFD1-64A5D62B1A74}" presName="hierRoot2" presStyleCnt="0">
        <dgm:presLayoutVars>
          <dgm:hierBranch val="init"/>
        </dgm:presLayoutVars>
      </dgm:prSet>
      <dgm:spPr/>
    </dgm:pt>
    <dgm:pt modelId="{61D53E1E-8277-4499-A146-414F78E100C4}" type="pres">
      <dgm:prSet presAssocID="{46C60023-DE48-49CB-BFD1-64A5D62B1A74}" presName="rootComposite" presStyleCnt="0"/>
      <dgm:spPr/>
    </dgm:pt>
    <dgm:pt modelId="{4C44ACE6-6654-4361-B374-888398B44BD2}" type="pres">
      <dgm:prSet presAssocID="{46C60023-DE48-49CB-BFD1-64A5D62B1A74}" presName="rootText" presStyleLbl="node4" presStyleIdx="14" presStyleCnt="52">
        <dgm:presLayoutVars>
          <dgm:chPref val="3"/>
        </dgm:presLayoutVars>
      </dgm:prSet>
      <dgm:spPr/>
    </dgm:pt>
    <dgm:pt modelId="{2372B74D-EC09-42DC-8CBD-24E727F1EB7A}" type="pres">
      <dgm:prSet presAssocID="{46C60023-DE48-49CB-BFD1-64A5D62B1A74}" presName="rootConnector" presStyleLbl="node4" presStyleIdx="14" presStyleCnt="52"/>
      <dgm:spPr/>
    </dgm:pt>
    <dgm:pt modelId="{83F2074B-B18D-4045-8B53-DCDBA3378DEB}" type="pres">
      <dgm:prSet presAssocID="{46C60023-DE48-49CB-BFD1-64A5D62B1A74}" presName="hierChild4" presStyleCnt="0"/>
      <dgm:spPr/>
    </dgm:pt>
    <dgm:pt modelId="{04F160A0-2EEC-475B-97AD-5CE95AB95FD4}" type="pres">
      <dgm:prSet presAssocID="{F309BFC8-E317-40F5-BC97-975C317D0B7F}" presName="Name37" presStyleLbl="parChTrans1D4" presStyleIdx="15" presStyleCnt="52"/>
      <dgm:spPr/>
    </dgm:pt>
    <dgm:pt modelId="{7780334E-F0AC-4043-BCED-C8B842B51A4A}" type="pres">
      <dgm:prSet presAssocID="{16E051B9-B588-4FBF-A4F4-0976A40C7E68}" presName="hierRoot2" presStyleCnt="0">
        <dgm:presLayoutVars>
          <dgm:hierBranch val="init"/>
        </dgm:presLayoutVars>
      </dgm:prSet>
      <dgm:spPr/>
    </dgm:pt>
    <dgm:pt modelId="{4CC57A93-AD90-4738-BC16-A40A8DF06F16}" type="pres">
      <dgm:prSet presAssocID="{16E051B9-B588-4FBF-A4F4-0976A40C7E68}" presName="rootComposite" presStyleCnt="0"/>
      <dgm:spPr/>
    </dgm:pt>
    <dgm:pt modelId="{C0F78559-168E-442C-95A4-C056CF435390}" type="pres">
      <dgm:prSet presAssocID="{16E051B9-B588-4FBF-A4F4-0976A40C7E68}" presName="rootText" presStyleLbl="node4" presStyleIdx="15" presStyleCnt="52">
        <dgm:presLayoutVars>
          <dgm:chPref val="3"/>
        </dgm:presLayoutVars>
      </dgm:prSet>
      <dgm:spPr/>
    </dgm:pt>
    <dgm:pt modelId="{DDA8A149-CFF8-4747-A12D-F6C59B50C3DA}" type="pres">
      <dgm:prSet presAssocID="{16E051B9-B588-4FBF-A4F4-0976A40C7E68}" presName="rootConnector" presStyleLbl="node4" presStyleIdx="15" presStyleCnt="52"/>
      <dgm:spPr/>
    </dgm:pt>
    <dgm:pt modelId="{0BFB1D6B-F1BF-4177-86CC-E07678E9EDCA}" type="pres">
      <dgm:prSet presAssocID="{16E051B9-B588-4FBF-A4F4-0976A40C7E68}" presName="hierChild4" presStyleCnt="0"/>
      <dgm:spPr/>
    </dgm:pt>
    <dgm:pt modelId="{7D5909DA-16EC-4F77-A6B3-71AA5700CC03}" type="pres">
      <dgm:prSet presAssocID="{D5978FE6-5A9D-4C76-86C7-5358A80C5742}" presName="Name37" presStyleLbl="parChTrans1D4" presStyleIdx="16" presStyleCnt="52"/>
      <dgm:spPr/>
    </dgm:pt>
    <dgm:pt modelId="{F7CDF7EB-4202-4137-B506-7BE708E76935}" type="pres">
      <dgm:prSet presAssocID="{4B69C4AA-130C-4C7C-874E-B529D93198C0}" presName="hierRoot2" presStyleCnt="0">
        <dgm:presLayoutVars>
          <dgm:hierBranch val="init"/>
        </dgm:presLayoutVars>
      </dgm:prSet>
      <dgm:spPr/>
    </dgm:pt>
    <dgm:pt modelId="{C103C3A0-B8BC-40C4-B96B-E7D09A8E71F0}" type="pres">
      <dgm:prSet presAssocID="{4B69C4AA-130C-4C7C-874E-B529D93198C0}" presName="rootComposite" presStyleCnt="0"/>
      <dgm:spPr/>
    </dgm:pt>
    <dgm:pt modelId="{29E45F74-4BE7-4258-A94E-361EED1DAE63}" type="pres">
      <dgm:prSet presAssocID="{4B69C4AA-130C-4C7C-874E-B529D93198C0}" presName="rootText" presStyleLbl="node4" presStyleIdx="16" presStyleCnt="52">
        <dgm:presLayoutVars>
          <dgm:chPref val="3"/>
        </dgm:presLayoutVars>
      </dgm:prSet>
      <dgm:spPr/>
    </dgm:pt>
    <dgm:pt modelId="{0DBF6B6D-A2AA-455C-B942-979ECDC6AA46}" type="pres">
      <dgm:prSet presAssocID="{4B69C4AA-130C-4C7C-874E-B529D93198C0}" presName="rootConnector" presStyleLbl="node4" presStyleIdx="16" presStyleCnt="52"/>
      <dgm:spPr/>
    </dgm:pt>
    <dgm:pt modelId="{CC8D5ACB-CAA3-434E-B36C-107BCE969027}" type="pres">
      <dgm:prSet presAssocID="{4B69C4AA-130C-4C7C-874E-B529D93198C0}" presName="hierChild4" presStyleCnt="0"/>
      <dgm:spPr/>
    </dgm:pt>
    <dgm:pt modelId="{9656E98D-4FBD-4D14-B466-2165E2F11373}" type="pres">
      <dgm:prSet presAssocID="{94A9D2B6-A2E9-4169-84AF-5BBF3EBD9A83}" presName="Name37" presStyleLbl="parChTrans1D4" presStyleIdx="17" presStyleCnt="52"/>
      <dgm:spPr/>
    </dgm:pt>
    <dgm:pt modelId="{5D49E41C-8C2C-4A36-87B8-77AD0853E6CB}" type="pres">
      <dgm:prSet presAssocID="{F8493AC7-A91F-4FAF-BFAD-25B3AB361A17}" presName="hierRoot2" presStyleCnt="0">
        <dgm:presLayoutVars>
          <dgm:hierBranch val="init"/>
        </dgm:presLayoutVars>
      </dgm:prSet>
      <dgm:spPr/>
    </dgm:pt>
    <dgm:pt modelId="{C2575761-BBCB-42F9-9480-AD96900F23C2}" type="pres">
      <dgm:prSet presAssocID="{F8493AC7-A91F-4FAF-BFAD-25B3AB361A17}" presName="rootComposite" presStyleCnt="0"/>
      <dgm:spPr/>
    </dgm:pt>
    <dgm:pt modelId="{B025D50C-1E16-4DC4-B751-9ABB23CD9A1A}" type="pres">
      <dgm:prSet presAssocID="{F8493AC7-A91F-4FAF-BFAD-25B3AB361A17}" presName="rootText" presStyleLbl="node4" presStyleIdx="17" presStyleCnt="52" custScaleX="124008" custScaleY="133546">
        <dgm:presLayoutVars>
          <dgm:chPref val="3"/>
        </dgm:presLayoutVars>
      </dgm:prSet>
      <dgm:spPr/>
    </dgm:pt>
    <dgm:pt modelId="{8B31AA8B-F119-4352-940D-94F0A6668E24}" type="pres">
      <dgm:prSet presAssocID="{F8493AC7-A91F-4FAF-BFAD-25B3AB361A17}" presName="rootConnector" presStyleLbl="node4" presStyleIdx="17" presStyleCnt="52"/>
      <dgm:spPr/>
    </dgm:pt>
    <dgm:pt modelId="{EB6DBF1F-0861-4084-B096-808E196093C4}" type="pres">
      <dgm:prSet presAssocID="{F8493AC7-A91F-4FAF-BFAD-25B3AB361A17}" presName="hierChild4" presStyleCnt="0"/>
      <dgm:spPr/>
    </dgm:pt>
    <dgm:pt modelId="{11D3B104-09D7-48CF-BB1B-71AFE99E0AD7}" type="pres">
      <dgm:prSet presAssocID="{F8493AC7-A91F-4FAF-BFAD-25B3AB361A17}" presName="hierChild5" presStyleCnt="0"/>
      <dgm:spPr/>
    </dgm:pt>
    <dgm:pt modelId="{955E56BE-24C8-46FF-99E9-915919C38FC5}" type="pres">
      <dgm:prSet presAssocID="{4B69C4AA-130C-4C7C-874E-B529D93198C0}" presName="hierChild5" presStyleCnt="0"/>
      <dgm:spPr/>
    </dgm:pt>
    <dgm:pt modelId="{1978EF02-B36C-4486-80A4-19C982784B34}" type="pres">
      <dgm:prSet presAssocID="{16E051B9-B588-4FBF-A4F4-0976A40C7E68}" presName="hierChild5" presStyleCnt="0"/>
      <dgm:spPr/>
    </dgm:pt>
    <dgm:pt modelId="{6526E399-A86E-4AE6-AB35-67B36230436A}" type="pres">
      <dgm:prSet presAssocID="{46C60023-DE48-49CB-BFD1-64A5D62B1A74}" presName="hierChild5" presStyleCnt="0"/>
      <dgm:spPr/>
    </dgm:pt>
    <dgm:pt modelId="{2534A2DD-BB60-4AFC-B453-11631E1D8D98}" type="pres">
      <dgm:prSet presAssocID="{CCA80E55-9317-47A5-8120-C5AE2A4C2379}" presName="hierChild5" presStyleCnt="0"/>
      <dgm:spPr/>
    </dgm:pt>
    <dgm:pt modelId="{09EB6626-78A2-43C7-BD16-26CA621AF5D2}" type="pres">
      <dgm:prSet presAssocID="{FE76BC74-5AAC-4499-B2F2-8F624FBDF04A}" presName="hierChild5" presStyleCnt="0"/>
      <dgm:spPr/>
    </dgm:pt>
    <dgm:pt modelId="{4BE3EF6E-63A2-4BE1-8193-D417E8C9D9D0}" type="pres">
      <dgm:prSet presAssocID="{CC9E7D46-CE60-4DB3-ABB6-8FAE51F115D2}" presName="hierChild5" presStyleCnt="0"/>
      <dgm:spPr/>
    </dgm:pt>
    <dgm:pt modelId="{B91BECF7-D985-4EEF-8ED6-761B5E69B7AC}" type="pres">
      <dgm:prSet presAssocID="{26374645-5CA4-4A34-BBF5-E88129931C81}" presName="hierChild5" presStyleCnt="0"/>
      <dgm:spPr/>
    </dgm:pt>
    <dgm:pt modelId="{DAB7B3AD-0F02-412A-B344-D49574FA0B09}" type="pres">
      <dgm:prSet presAssocID="{B6AA3DB6-A2D0-4035-A565-16182C7009EA}" presName="hierChild5" presStyleCnt="0"/>
      <dgm:spPr/>
    </dgm:pt>
    <dgm:pt modelId="{0DC136A3-A798-41E2-A98A-079049BCE0B9}" type="pres">
      <dgm:prSet presAssocID="{3A0ECDBE-3CFC-4CED-8C72-9D05AD1F5876}" presName="Name37" presStyleLbl="parChTrans1D2" presStyleIdx="2" presStyleCnt="11"/>
      <dgm:spPr/>
    </dgm:pt>
    <dgm:pt modelId="{E698BA97-404A-455E-A158-0CFE9FEBFC62}" type="pres">
      <dgm:prSet presAssocID="{FFDB7A24-371B-4611-8704-332C6384741B}" presName="hierRoot2" presStyleCnt="0">
        <dgm:presLayoutVars>
          <dgm:hierBranch val="init"/>
        </dgm:presLayoutVars>
      </dgm:prSet>
      <dgm:spPr/>
    </dgm:pt>
    <dgm:pt modelId="{752E99F6-9526-4E75-909A-21FB93CD4770}" type="pres">
      <dgm:prSet presAssocID="{FFDB7A24-371B-4611-8704-332C6384741B}" presName="rootComposite" presStyleCnt="0"/>
      <dgm:spPr/>
    </dgm:pt>
    <dgm:pt modelId="{56D5488D-29FA-4B00-8CC1-44D009CF5278}" type="pres">
      <dgm:prSet presAssocID="{FFDB7A24-371B-4611-8704-332C6384741B}" presName="rootText" presStyleLbl="node2" presStyleIdx="2" presStyleCnt="9" custScaleX="123202" custScaleY="104269">
        <dgm:presLayoutVars>
          <dgm:chPref val="3"/>
        </dgm:presLayoutVars>
      </dgm:prSet>
      <dgm:spPr/>
    </dgm:pt>
    <dgm:pt modelId="{5EE2AA1A-9D02-40EF-8BD3-FD0E74DBD579}" type="pres">
      <dgm:prSet presAssocID="{FFDB7A24-371B-4611-8704-332C6384741B}" presName="rootConnector" presStyleLbl="node2" presStyleIdx="2" presStyleCnt="9"/>
      <dgm:spPr/>
    </dgm:pt>
    <dgm:pt modelId="{B32E3262-CA83-4E8E-AE79-099F99D47DD8}" type="pres">
      <dgm:prSet presAssocID="{FFDB7A24-371B-4611-8704-332C6384741B}" presName="hierChild4" presStyleCnt="0"/>
      <dgm:spPr/>
    </dgm:pt>
    <dgm:pt modelId="{DA639C6B-246C-4C98-A9EC-30BEBC87C9DB}" type="pres">
      <dgm:prSet presAssocID="{69CB8547-7475-407A-AEFD-E7D730A5E5E9}" presName="Name37" presStyleLbl="parChTrans1D3" presStyleIdx="2" presStyleCnt="9"/>
      <dgm:spPr/>
    </dgm:pt>
    <dgm:pt modelId="{936154EE-268E-4FC3-B03C-50F33C3B7BFE}" type="pres">
      <dgm:prSet presAssocID="{7975A832-5C96-471C-80B0-92EBDD901652}" presName="hierRoot2" presStyleCnt="0">
        <dgm:presLayoutVars>
          <dgm:hierBranch val="init"/>
        </dgm:presLayoutVars>
      </dgm:prSet>
      <dgm:spPr/>
    </dgm:pt>
    <dgm:pt modelId="{9865B5B1-E891-4C7D-9D15-5C7D22423654}" type="pres">
      <dgm:prSet presAssocID="{7975A832-5C96-471C-80B0-92EBDD901652}" presName="rootComposite" presStyleCnt="0"/>
      <dgm:spPr/>
    </dgm:pt>
    <dgm:pt modelId="{21BF964D-D581-4FE9-9842-3698978D8DC7}" type="pres">
      <dgm:prSet presAssocID="{7975A832-5C96-471C-80B0-92EBDD901652}" presName="rootText" presStyleLbl="node3" presStyleIdx="2" presStyleCnt="9">
        <dgm:presLayoutVars>
          <dgm:chPref val="3"/>
        </dgm:presLayoutVars>
      </dgm:prSet>
      <dgm:spPr/>
    </dgm:pt>
    <dgm:pt modelId="{4CAD570A-A9D1-4DDC-99F1-BE9C19290003}" type="pres">
      <dgm:prSet presAssocID="{7975A832-5C96-471C-80B0-92EBDD901652}" presName="rootConnector" presStyleLbl="node3" presStyleIdx="2" presStyleCnt="9"/>
      <dgm:spPr/>
    </dgm:pt>
    <dgm:pt modelId="{92A478C2-650A-4918-B499-71E31526A8AC}" type="pres">
      <dgm:prSet presAssocID="{7975A832-5C96-471C-80B0-92EBDD901652}" presName="hierChild4" presStyleCnt="0"/>
      <dgm:spPr/>
    </dgm:pt>
    <dgm:pt modelId="{8B50BE2D-CE01-4B74-BABC-04893EACFA78}" type="pres">
      <dgm:prSet presAssocID="{D51934FF-3631-4CFA-B843-EE7F97FECCED}" presName="Name37" presStyleLbl="parChTrans1D4" presStyleIdx="18" presStyleCnt="52"/>
      <dgm:spPr/>
    </dgm:pt>
    <dgm:pt modelId="{2A1F9CE7-58AF-43D8-8B4B-79D635D253AB}" type="pres">
      <dgm:prSet presAssocID="{3F08BE98-A002-406E-99AF-CB37A190B151}" presName="hierRoot2" presStyleCnt="0">
        <dgm:presLayoutVars>
          <dgm:hierBranch val="init"/>
        </dgm:presLayoutVars>
      </dgm:prSet>
      <dgm:spPr/>
    </dgm:pt>
    <dgm:pt modelId="{B882D4BB-DB04-492D-83C6-88001FCD6D85}" type="pres">
      <dgm:prSet presAssocID="{3F08BE98-A002-406E-99AF-CB37A190B151}" presName="rootComposite" presStyleCnt="0"/>
      <dgm:spPr/>
    </dgm:pt>
    <dgm:pt modelId="{751F1BA0-02F6-4438-9FE8-C778233B04FC}" type="pres">
      <dgm:prSet presAssocID="{3F08BE98-A002-406E-99AF-CB37A190B151}" presName="rootText" presStyleLbl="node4" presStyleIdx="18" presStyleCnt="52">
        <dgm:presLayoutVars>
          <dgm:chPref val="3"/>
        </dgm:presLayoutVars>
      </dgm:prSet>
      <dgm:spPr/>
    </dgm:pt>
    <dgm:pt modelId="{D799C4EB-D0EC-4041-B77D-20796D3DA868}" type="pres">
      <dgm:prSet presAssocID="{3F08BE98-A002-406E-99AF-CB37A190B151}" presName="rootConnector" presStyleLbl="node4" presStyleIdx="18" presStyleCnt="52"/>
      <dgm:spPr/>
    </dgm:pt>
    <dgm:pt modelId="{7D542DE4-385F-4FE7-8763-1EA44445AD41}" type="pres">
      <dgm:prSet presAssocID="{3F08BE98-A002-406E-99AF-CB37A190B151}" presName="hierChild4" presStyleCnt="0"/>
      <dgm:spPr/>
    </dgm:pt>
    <dgm:pt modelId="{2D683BB4-F7F1-4116-B57B-62CA723978E8}" type="pres">
      <dgm:prSet presAssocID="{E5E4D2B0-D121-4244-B504-60F45721659F}" presName="Name37" presStyleLbl="parChTrans1D4" presStyleIdx="19" presStyleCnt="52"/>
      <dgm:spPr/>
    </dgm:pt>
    <dgm:pt modelId="{AB78400C-52FB-44E8-AB3E-2DDFC1065B45}" type="pres">
      <dgm:prSet presAssocID="{E74CCFAE-6972-47D3-9BB6-76035A8B155B}" presName="hierRoot2" presStyleCnt="0">
        <dgm:presLayoutVars>
          <dgm:hierBranch val="init"/>
        </dgm:presLayoutVars>
      </dgm:prSet>
      <dgm:spPr/>
    </dgm:pt>
    <dgm:pt modelId="{C2EC6D0A-A8AA-4830-A803-1AF82E0BD00A}" type="pres">
      <dgm:prSet presAssocID="{E74CCFAE-6972-47D3-9BB6-76035A8B155B}" presName="rootComposite" presStyleCnt="0"/>
      <dgm:spPr/>
    </dgm:pt>
    <dgm:pt modelId="{EA70592E-C730-4FE6-9674-35A5405E4B31}" type="pres">
      <dgm:prSet presAssocID="{E74CCFAE-6972-47D3-9BB6-76035A8B155B}" presName="rootText" presStyleLbl="node4" presStyleIdx="19" presStyleCnt="52">
        <dgm:presLayoutVars>
          <dgm:chPref val="3"/>
        </dgm:presLayoutVars>
      </dgm:prSet>
      <dgm:spPr/>
    </dgm:pt>
    <dgm:pt modelId="{756C6932-FF1E-438A-89B2-DF5FBDB773B8}" type="pres">
      <dgm:prSet presAssocID="{E74CCFAE-6972-47D3-9BB6-76035A8B155B}" presName="rootConnector" presStyleLbl="node4" presStyleIdx="19" presStyleCnt="52"/>
      <dgm:spPr/>
    </dgm:pt>
    <dgm:pt modelId="{0FE860B2-28D3-4E56-9EE5-E47C4A3675C7}" type="pres">
      <dgm:prSet presAssocID="{E74CCFAE-6972-47D3-9BB6-76035A8B155B}" presName="hierChild4" presStyleCnt="0"/>
      <dgm:spPr/>
    </dgm:pt>
    <dgm:pt modelId="{EE7BC73E-3868-4180-B18A-8570FAD68CC0}" type="pres">
      <dgm:prSet presAssocID="{0799486C-EC87-4579-B09F-34D9617A1258}" presName="Name37" presStyleLbl="parChTrans1D4" presStyleIdx="20" presStyleCnt="52"/>
      <dgm:spPr/>
    </dgm:pt>
    <dgm:pt modelId="{87779745-CB4C-4F56-BE1E-5B87F34A60AC}" type="pres">
      <dgm:prSet presAssocID="{370B8C7D-87C4-4315-90BD-237406E787B4}" presName="hierRoot2" presStyleCnt="0">
        <dgm:presLayoutVars>
          <dgm:hierBranch val="init"/>
        </dgm:presLayoutVars>
      </dgm:prSet>
      <dgm:spPr/>
    </dgm:pt>
    <dgm:pt modelId="{08B810FE-6999-4FAB-9F8F-D688F399CB26}" type="pres">
      <dgm:prSet presAssocID="{370B8C7D-87C4-4315-90BD-237406E787B4}" presName="rootComposite" presStyleCnt="0"/>
      <dgm:spPr/>
    </dgm:pt>
    <dgm:pt modelId="{526B5704-0A91-4792-85E2-BC3E0796695D}" type="pres">
      <dgm:prSet presAssocID="{370B8C7D-87C4-4315-90BD-237406E787B4}" presName="rootText" presStyleLbl="node4" presStyleIdx="20" presStyleCnt="52">
        <dgm:presLayoutVars>
          <dgm:chPref val="3"/>
        </dgm:presLayoutVars>
      </dgm:prSet>
      <dgm:spPr/>
    </dgm:pt>
    <dgm:pt modelId="{60585D7E-625E-4947-A620-57A1D397D54D}" type="pres">
      <dgm:prSet presAssocID="{370B8C7D-87C4-4315-90BD-237406E787B4}" presName="rootConnector" presStyleLbl="node4" presStyleIdx="20" presStyleCnt="52"/>
      <dgm:spPr/>
    </dgm:pt>
    <dgm:pt modelId="{E116EFE1-253C-49F2-9866-266A370998B9}" type="pres">
      <dgm:prSet presAssocID="{370B8C7D-87C4-4315-90BD-237406E787B4}" presName="hierChild4" presStyleCnt="0"/>
      <dgm:spPr/>
    </dgm:pt>
    <dgm:pt modelId="{97B9429C-1377-49D3-B9BB-DB8655DE662B}" type="pres">
      <dgm:prSet presAssocID="{370B8C7D-87C4-4315-90BD-237406E787B4}" presName="hierChild5" presStyleCnt="0"/>
      <dgm:spPr/>
    </dgm:pt>
    <dgm:pt modelId="{A31F24AA-57C8-48D1-8E16-88F5B81C4DE6}" type="pres">
      <dgm:prSet presAssocID="{E74CCFAE-6972-47D3-9BB6-76035A8B155B}" presName="hierChild5" presStyleCnt="0"/>
      <dgm:spPr/>
    </dgm:pt>
    <dgm:pt modelId="{753490F2-8F02-4E17-9382-4D275FB12671}" type="pres">
      <dgm:prSet presAssocID="{3F08BE98-A002-406E-99AF-CB37A190B151}" presName="hierChild5" presStyleCnt="0"/>
      <dgm:spPr/>
    </dgm:pt>
    <dgm:pt modelId="{FFDEE71E-FA21-4D59-9A8C-AA16FB456478}" type="pres">
      <dgm:prSet presAssocID="{7975A832-5C96-471C-80B0-92EBDD901652}" presName="hierChild5" presStyleCnt="0"/>
      <dgm:spPr/>
    </dgm:pt>
    <dgm:pt modelId="{EAA64A75-6E16-4B0E-8964-B1CAA63FD43D}" type="pres">
      <dgm:prSet presAssocID="{FFDB7A24-371B-4611-8704-332C6384741B}" presName="hierChild5" presStyleCnt="0"/>
      <dgm:spPr/>
    </dgm:pt>
    <dgm:pt modelId="{7DE3A3EC-08AD-4A43-88C0-7C27032B902C}" type="pres">
      <dgm:prSet presAssocID="{7B205337-41AD-4C5F-B674-832FA457ECAA}" presName="Name37" presStyleLbl="parChTrans1D2" presStyleIdx="3" presStyleCnt="11"/>
      <dgm:spPr/>
    </dgm:pt>
    <dgm:pt modelId="{CA148A43-2544-4026-9821-D875B81CAA04}" type="pres">
      <dgm:prSet presAssocID="{4E236E85-C73C-498E-B5CB-FA5F8A00FCF9}" presName="hierRoot2" presStyleCnt="0">
        <dgm:presLayoutVars>
          <dgm:hierBranch val="init"/>
        </dgm:presLayoutVars>
      </dgm:prSet>
      <dgm:spPr/>
    </dgm:pt>
    <dgm:pt modelId="{D1C9BE01-EADD-4DFE-8FE1-DCE99551881E}" type="pres">
      <dgm:prSet presAssocID="{4E236E85-C73C-498E-B5CB-FA5F8A00FCF9}" presName="rootComposite" presStyleCnt="0"/>
      <dgm:spPr/>
    </dgm:pt>
    <dgm:pt modelId="{CC9E0B5D-43A8-4192-A942-2DE891BF5311}" type="pres">
      <dgm:prSet presAssocID="{4E236E85-C73C-498E-B5CB-FA5F8A00FCF9}" presName="rootText" presStyleLbl="node2" presStyleIdx="3" presStyleCnt="9" custScaleX="121712" custScaleY="108322" custLinFactNeighborX="3506" custLinFactNeighborY="-2081">
        <dgm:presLayoutVars>
          <dgm:chPref val="3"/>
        </dgm:presLayoutVars>
      </dgm:prSet>
      <dgm:spPr/>
    </dgm:pt>
    <dgm:pt modelId="{D4566734-99E3-4516-8A05-83B17692E20F}" type="pres">
      <dgm:prSet presAssocID="{4E236E85-C73C-498E-B5CB-FA5F8A00FCF9}" presName="rootConnector" presStyleLbl="node2" presStyleIdx="3" presStyleCnt="9"/>
      <dgm:spPr/>
    </dgm:pt>
    <dgm:pt modelId="{DEF74B8E-FDA3-47C3-86C5-6F66C0113F35}" type="pres">
      <dgm:prSet presAssocID="{4E236E85-C73C-498E-B5CB-FA5F8A00FCF9}" presName="hierChild4" presStyleCnt="0"/>
      <dgm:spPr/>
    </dgm:pt>
    <dgm:pt modelId="{DDBD2D78-4C52-49CB-B071-1EB1599C66D9}" type="pres">
      <dgm:prSet presAssocID="{A9A0D5EC-A0BC-4B9F-832F-6AF8C89DAA94}" presName="Name37" presStyleLbl="parChTrans1D3" presStyleIdx="3" presStyleCnt="9"/>
      <dgm:spPr/>
    </dgm:pt>
    <dgm:pt modelId="{5FAC97AA-1126-48ED-A938-A83E716879A3}" type="pres">
      <dgm:prSet presAssocID="{AAAB7FC4-3412-494D-BBF2-1004FB4D6450}" presName="hierRoot2" presStyleCnt="0">
        <dgm:presLayoutVars>
          <dgm:hierBranch val="init"/>
        </dgm:presLayoutVars>
      </dgm:prSet>
      <dgm:spPr/>
    </dgm:pt>
    <dgm:pt modelId="{BAA24069-B23D-405F-8443-92E88792CCDC}" type="pres">
      <dgm:prSet presAssocID="{AAAB7FC4-3412-494D-BBF2-1004FB4D6450}" presName="rootComposite" presStyleCnt="0"/>
      <dgm:spPr/>
    </dgm:pt>
    <dgm:pt modelId="{5693EC74-B11F-4147-BF47-6A8AC4627634}" type="pres">
      <dgm:prSet presAssocID="{AAAB7FC4-3412-494D-BBF2-1004FB4D6450}" presName="rootText" presStyleLbl="node3" presStyleIdx="3" presStyleCnt="9">
        <dgm:presLayoutVars>
          <dgm:chPref val="3"/>
        </dgm:presLayoutVars>
      </dgm:prSet>
      <dgm:spPr/>
    </dgm:pt>
    <dgm:pt modelId="{EC04A333-85D3-4017-90E7-B58E6AE41049}" type="pres">
      <dgm:prSet presAssocID="{AAAB7FC4-3412-494D-BBF2-1004FB4D6450}" presName="rootConnector" presStyleLbl="node3" presStyleIdx="3" presStyleCnt="9"/>
      <dgm:spPr/>
    </dgm:pt>
    <dgm:pt modelId="{73492FA9-DD13-48ED-8430-9B77DB011F1F}" type="pres">
      <dgm:prSet presAssocID="{AAAB7FC4-3412-494D-BBF2-1004FB4D6450}" presName="hierChild4" presStyleCnt="0"/>
      <dgm:spPr/>
    </dgm:pt>
    <dgm:pt modelId="{19A379C4-BE53-4074-AFC4-B11327B33508}" type="pres">
      <dgm:prSet presAssocID="{15006B29-6910-4811-9DD4-5CA87401F2E1}" presName="Name37" presStyleLbl="parChTrans1D4" presStyleIdx="21" presStyleCnt="52"/>
      <dgm:spPr/>
    </dgm:pt>
    <dgm:pt modelId="{0FD38827-5DB9-4210-98B8-8DFC3A13D139}" type="pres">
      <dgm:prSet presAssocID="{9EFFBFF9-DAF9-483A-B0F4-20B88468F969}" presName="hierRoot2" presStyleCnt="0">
        <dgm:presLayoutVars>
          <dgm:hierBranch val="init"/>
        </dgm:presLayoutVars>
      </dgm:prSet>
      <dgm:spPr/>
    </dgm:pt>
    <dgm:pt modelId="{1828A873-3E00-41F8-AC1A-FF35057B385D}" type="pres">
      <dgm:prSet presAssocID="{9EFFBFF9-DAF9-483A-B0F4-20B88468F969}" presName="rootComposite" presStyleCnt="0"/>
      <dgm:spPr/>
    </dgm:pt>
    <dgm:pt modelId="{8D7F9A8A-0DAF-4D1C-97A2-9F2B70DF367F}" type="pres">
      <dgm:prSet presAssocID="{9EFFBFF9-DAF9-483A-B0F4-20B88468F969}" presName="rootText" presStyleLbl="node4" presStyleIdx="21" presStyleCnt="52">
        <dgm:presLayoutVars>
          <dgm:chPref val="3"/>
        </dgm:presLayoutVars>
      </dgm:prSet>
      <dgm:spPr/>
    </dgm:pt>
    <dgm:pt modelId="{E7F17793-4CD8-4292-B7A0-9AE1A9D649CC}" type="pres">
      <dgm:prSet presAssocID="{9EFFBFF9-DAF9-483A-B0F4-20B88468F969}" presName="rootConnector" presStyleLbl="node4" presStyleIdx="21" presStyleCnt="52"/>
      <dgm:spPr/>
    </dgm:pt>
    <dgm:pt modelId="{1A098FB8-4DCB-413C-87A2-B6CC4B73653E}" type="pres">
      <dgm:prSet presAssocID="{9EFFBFF9-DAF9-483A-B0F4-20B88468F969}" presName="hierChild4" presStyleCnt="0"/>
      <dgm:spPr/>
    </dgm:pt>
    <dgm:pt modelId="{47AD68B3-779E-422D-9485-A9F0C232601D}" type="pres">
      <dgm:prSet presAssocID="{8C82084A-F313-4010-878D-D75685DE9126}" presName="Name37" presStyleLbl="parChTrans1D4" presStyleIdx="22" presStyleCnt="52"/>
      <dgm:spPr/>
    </dgm:pt>
    <dgm:pt modelId="{D320564A-25BB-43DE-A167-2ED04043D7D1}" type="pres">
      <dgm:prSet presAssocID="{5FEB13EF-A365-4D0F-9B53-74B384440FA9}" presName="hierRoot2" presStyleCnt="0">
        <dgm:presLayoutVars>
          <dgm:hierBranch val="init"/>
        </dgm:presLayoutVars>
      </dgm:prSet>
      <dgm:spPr/>
    </dgm:pt>
    <dgm:pt modelId="{DA3F7E15-8831-4EA0-B101-748BCA0D73C9}" type="pres">
      <dgm:prSet presAssocID="{5FEB13EF-A365-4D0F-9B53-74B384440FA9}" presName="rootComposite" presStyleCnt="0"/>
      <dgm:spPr/>
    </dgm:pt>
    <dgm:pt modelId="{80E47FC7-2561-42DE-B425-846E65D341C8}" type="pres">
      <dgm:prSet presAssocID="{5FEB13EF-A365-4D0F-9B53-74B384440FA9}" presName="rootText" presStyleLbl="node4" presStyleIdx="22" presStyleCnt="52">
        <dgm:presLayoutVars>
          <dgm:chPref val="3"/>
        </dgm:presLayoutVars>
      </dgm:prSet>
      <dgm:spPr/>
    </dgm:pt>
    <dgm:pt modelId="{B5A22487-AB0F-4DC3-9904-CC133AE10631}" type="pres">
      <dgm:prSet presAssocID="{5FEB13EF-A365-4D0F-9B53-74B384440FA9}" presName="rootConnector" presStyleLbl="node4" presStyleIdx="22" presStyleCnt="52"/>
      <dgm:spPr/>
    </dgm:pt>
    <dgm:pt modelId="{8A81BF1A-4E32-40DA-8DF1-3B799C672CA7}" type="pres">
      <dgm:prSet presAssocID="{5FEB13EF-A365-4D0F-9B53-74B384440FA9}" presName="hierChild4" presStyleCnt="0"/>
      <dgm:spPr/>
    </dgm:pt>
    <dgm:pt modelId="{0B91C1CE-332A-4A6C-9DB6-23C1BF73A6FA}" type="pres">
      <dgm:prSet presAssocID="{5FEB13EF-A365-4D0F-9B53-74B384440FA9}" presName="hierChild5" presStyleCnt="0"/>
      <dgm:spPr/>
    </dgm:pt>
    <dgm:pt modelId="{573E3388-1CC4-40E6-8F15-A7D00926297C}" type="pres">
      <dgm:prSet presAssocID="{F753FE8D-65B1-48DC-A30F-77C36313DE6E}" presName="Name37" presStyleLbl="parChTrans1D4" presStyleIdx="23" presStyleCnt="52"/>
      <dgm:spPr/>
    </dgm:pt>
    <dgm:pt modelId="{2DA436D1-3415-4770-A17F-FEA91FF4CEA2}" type="pres">
      <dgm:prSet presAssocID="{62C7F667-78F2-4428-ADD4-3ACA0AB95660}" presName="hierRoot2" presStyleCnt="0">
        <dgm:presLayoutVars>
          <dgm:hierBranch val="init"/>
        </dgm:presLayoutVars>
      </dgm:prSet>
      <dgm:spPr/>
    </dgm:pt>
    <dgm:pt modelId="{527AB23D-614E-4E12-A019-BD5CE6075087}" type="pres">
      <dgm:prSet presAssocID="{62C7F667-78F2-4428-ADD4-3ACA0AB95660}" presName="rootComposite" presStyleCnt="0"/>
      <dgm:spPr/>
    </dgm:pt>
    <dgm:pt modelId="{1D8F5C05-BDD8-4B57-B76A-EBA9B1B0AB54}" type="pres">
      <dgm:prSet presAssocID="{62C7F667-78F2-4428-ADD4-3ACA0AB95660}" presName="rootText" presStyleLbl="node4" presStyleIdx="23" presStyleCnt="52">
        <dgm:presLayoutVars>
          <dgm:chPref val="3"/>
        </dgm:presLayoutVars>
      </dgm:prSet>
      <dgm:spPr/>
    </dgm:pt>
    <dgm:pt modelId="{C21B9E90-F996-4B0A-92B9-B8715CC3065F}" type="pres">
      <dgm:prSet presAssocID="{62C7F667-78F2-4428-ADD4-3ACA0AB95660}" presName="rootConnector" presStyleLbl="node4" presStyleIdx="23" presStyleCnt="52"/>
      <dgm:spPr/>
    </dgm:pt>
    <dgm:pt modelId="{D7296A60-D7A7-4948-94D7-835298A21C5D}" type="pres">
      <dgm:prSet presAssocID="{62C7F667-78F2-4428-ADD4-3ACA0AB95660}" presName="hierChild4" presStyleCnt="0"/>
      <dgm:spPr/>
    </dgm:pt>
    <dgm:pt modelId="{85A3325E-EE45-4313-9146-884D6838BB33}" type="pres">
      <dgm:prSet presAssocID="{62C7F667-78F2-4428-ADD4-3ACA0AB95660}" presName="hierChild5" presStyleCnt="0"/>
      <dgm:spPr/>
    </dgm:pt>
    <dgm:pt modelId="{6DD065E5-BD2B-4A1B-AEE3-03E1EDD26691}" type="pres">
      <dgm:prSet presAssocID="{9EFFBFF9-DAF9-483A-B0F4-20B88468F969}" presName="hierChild5" presStyleCnt="0"/>
      <dgm:spPr/>
    </dgm:pt>
    <dgm:pt modelId="{8ABA9311-E90D-4F98-B760-B98934C56E43}" type="pres">
      <dgm:prSet presAssocID="{AAAB7FC4-3412-494D-BBF2-1004FB4D6450}" presName="hierChild5" presStyleCnt="0"/>
      <dgm:spPr/>
    </dgm:pt>
    <dgm:pt modelId="{5984604E-3ECD-49FD-85C9-CEF96F5DE441}" type="pres">
      <dgm:prSet presAssocID="{4E236E85-C73C-498E-B5CB-FA5F8A00FCF9}" presName="hierChild5" presStyleCnt="0"/>
      <dgm:spPr/>
    </dgm:pt>
    <dgm:pt modelId="{1DF94339-7F84-45D7-B975-F797D7DF9CD6}" type="pres">
      <dgm:prSet presAssocID="{338363DF-D3D7-4F70-A4B2-961ED85ED4B0}" presName="Name37" presStyleLbl="parChTrans1D2" presStyleIdx="4" presStyleCnt="11"/>
      <dgm:spPr/>
    </dgm:pt>
    <dgm:pt modelId="{E38AF580-F27B-45E0-9ABC-44C00C5132EC}" type="pres">
      <dgm:prSet presAssocID="{6950CAF2-77E0-4F5B-A36E-D5A813841207}" presName="hierRoot2" presStyleCnt="0">
        <dgm:presLayoutVars>
          <dgm:hierBranch val="init"/>
        </dgm:presLayoutVars>
      </dgm:prSet>
      <dgm:spPr/>
    </dgm:pt>
    <dgm:pt modelId="{A6E9B2AE-8FFD-4F93-ADB2-D5C27F00D8D1}" type="pres">
      <dgm:prSet presAssocID="{6950CAF2-77E0-4F5B-A36E-D5A813841207}" presName="rootComposite" presStyleCnt="0"/>
      <dgm:spPr/>
    </dgm:pt>
    <dgm:pt modelId="{062605C2-D8E1-43D3-BEEE-097E56B17061}" type="pres">
      <dgm:prSet presAssocID="{6950CAF2-77E0-4F5B-A36E-D5A813841207}" presName="rootText" presStyleLbl="node2" presStyleIdx="4" presStyleCnt="9" custLinFactNeighborX="-2229" custLinFactNeighborY="-2135">
        <dgm:presLayoutVars>
          <dgm:chPref val="3"/>
        </dgm:presLayoutVars>
      </dgm:prSet>
      <dgm:spPr/>
    </dgm:pt>
    <dgm:pt modelId="{8CF1FEEA-4D4F-46A1-9196-47EE67F71A57}" type="pres">
      <dgm:prSet presAssocID="{6950CAF2-77E0-4F5B-A36E-D5A813841207}" presName="rootConnector" presStyleLbl="node2" presStyleIdx="4" presStyleCnt="9"/>
      <dgm:spPr/>
    </dgm:pt>
    <dgm:pt modelId="{4D74A6D8-637B-4368-ACFF-A10C638BE785}" type="pres">
      <dgm:prSet presAssocID="{6950CAF2-77E0-4F5B-A36E-D5A813841207}" presName="hierChild4" presStyleCnt="0"/>
      <dgm:spPr/>
    </dgm:pt>
    <dgm:pt modelId="{4B1E3ACD-E455-4054-9994-9E010C75A07B}" type="pres">
      <dgm:prSet presAssocID="{5C5D7B1F-ECAC-42F1-883C-707C8CABA98D}" presName="Name37" presStyleLbl="parChTrans1D3" presStyleIdx="4" presStyleCnt="9"/>
      <dgm:spPr/>
    </dgm:pt>
    <dgm:pt modelId="{7FD578E5-5E57-461D-8AD6-0E48DD0B895A}" type="pres">
      <dgm:prSet presAssocID="{AECE77FF-42FD-4B07-9E22-E6C141E134A1}" presName="hierRoot2" presStyleCnt="0">
        <dgm:presLayoutVars>
          <dgm:hierBranch val="init"/>
        </dgm:presLayoutVars>
      </dgm:prSet>
      <dgm:spPr/>
    </dgm:pt>
    <dgm:pt modelId="{E6D7F780-E9D2-47FF-BA8C-A95E1C75D1BD}" type="pres">
      <dgm:prSet presAssocID="{AECE77FF-42FD-4B07-9E22-E6C141E134A1}" presName="rootComposite" presStyleCnt="0"/>
      <dgm:spPr/>
    </dgm:pt>
    <dgm:pt modelId="{06B70484-556A-4B8B-BB2D-197FFA517AE0}" type="pres">
      <dgm:prSet presAssocID="{AECE77FF-42FD-4B07-9E22-E6C141E134A1}" presName="rootText" presStyleLbl="node3" presStyleIdx="4" presStyleCnt="9">
        <dgm:presLayoutVars>
          <dgm:chPref val="3"/>
        </dgm:presLayoutVars>
      </dgm:prSet>
      <dgm:spPr/>
    </dgm:pt>
    <dgm:pt modelId="{220DC058-5B62-403C-9C95-5C52AB66C193}" type="pres">
      <dgm:prSet presAssocID="{AECE77FF-42FD-4B07-9E22-E6C141E134A1}" presName="rootConnector" presStyleLbl="node3" presStyleIdx="4" presStyleCnt="9"/>
      <dgm:spPr/>
    </dgm:pt>
    <dgm:pt modelId="{6BF33D62-E4B5-4EAD-AC58-F960F35A7DDC}" type="pres">
      <dgm:prSet presAssocID="{AECE77FF-42FD-4B07-9E22-E6C141E134A1}" presName="hierChild4" presStyleCnt="0"/>
      <dgm:spPr/>
    </dgm:pt>
    <dgm:pt modelId="{CB7FEAF4-1A9E-41DC-8DBD-E11866863D08}" type="pres">
      <dgm:prSet presAssocID="{A7035E54-8C3F-4F3E-85ED-32E3278FB3E7}" presName="Name37" presStyleLbl="parChTrans1D4" presStyleIdx="24" presStyleCnt="52"/>
      <dgm:spPr/>
    </dgm:pt>
    <dgm:pt modelId="{D9934555-EB11-4900-8AC8-7A3A387B93E6}" type="pres">
      <dgm:prSet presAssocID="{E83922A4-2C8A-4251-9B5F-139C1D959AD4}" presName="hierRoot2" presStyleCnt="0">
        <dgm:presLayoutVars>
          <dgm:hierBranch val="init"/>
        </dgm:presLayoutVars>
      </dgm:prSet>
      <dgm:spPr/>
    </dgm:pt>
    <dgm:pt modelId="{A386B1CF-08A2-4DAF-85DE-13176D1B63E8}" type="pres">
      <dgm:prSet presAssocID="{E83922A4-2C8A-4251-9B5F-139C1D959AD4}" presName="rootComposite" presStyleCnt="0"/>
      <dgm:spPr/>
    </dgm:pt>
    <dgm:pt modelId="{3CD9959C-4B79-421B-85A3-33727247482B}" type="pres">
      <dgm:prSet presAssocID="{E83922A4-2C8A-4251-9B5F-139C1D959AD4}" presName="rootText" presStyleLbl="node4" presStyleIdx="24" presStyleCnt="52" custLinFactNeighborX="-1003" custLinFactNeighborY="3169">
        <dgm:presLayoutVars>
          <dgm:chPref val="3"/>
        </dgm:presLayoutVars>
      </dgm:prSet>
      <dgm:spPr/>
    </dgm:pt>
    <dgm:pt modelId="{64339257-BA4A-4CB9-85DB-F219DE72F245}" type="pres">
      <dgm:prSet presAssocID="{E83922A4-2C8A-4251-9B5F-139C1D959AD4}" presName="rootConnector" presStyleLbl="node4" presStyleIdx="24" presStyleCnt="52"/>
      <dgm:spPr/>
    </dgm:pt>
    <dgm:pt modelId="{C6614FF7-B6C5-424C-8F89-38FDC099DFA8}" type="pres">
      <dgm:prSet presAssocID="{E83922A4-2C8A-4251-9B5F-139C1D959AD4}" presName="hierChild4" presStyleCnt="0"/>
      <dgm:spPr/>
    </dgm:pt>
    <dgm:pt modelId="{8B535291-8082-4C7A-A2D5-FAFFD7A53474}" type="pres">
      <dgm:prSet presAssocID="{E26ED853-A1F8-4462-96B2-2C1C53295A44}" presName="Name37" presStyleLbl="parChTrans1D4" presStyleIdx="25" presStyleCnt="52"/>
      <dgm:spPr/>
    </dgm:pt>
    <dgm:pt modelId="{4C8373F2-7A24-4089-83C0-32CFF689F5EB}" type="pres">
      <dgm:prSet presAssocID="{5EA71EDA-92BE-4B8F-BFCF-E066F28D07F2}" presName="hierRoot2" presStyleCnt="0">
        <dgm:presLayoutVars>
          <dgm:hierBranch val="init"/>
        </dgm:presLayoutVars>
      </dgm:prSet>
      <dgm:spPr/>
    </dgm:pt>
    <dgm:pt modelId="{E0693BD0-6D4B-4CC1-9879-A04E49972908}" type="pres">
      <dgm:prSet presAssocID="{5EA71EDA-92BE-4B8F-BFCF-E066F28D07F2}" presName="rootComposite" presStyleCnt="0"/>
      <dgm:spPr/>
    </dgm:pt>
    <dgm:pt modelId="{35252746-5630-4350-8C87-CB7CA7E912FB}" type="pres">
      <dgm:prSet presAssocID="{5EA71EDA-92BE-4B8F-BFCF-E066F28D07F2}" presName="rootText" presStyleLbl="node4" presStyleIdx="25" presStyleCnt="52">
        <dgm:presLayoutVars>
          <dgm:chPref val="3"/>
        </dgm:presLayoutVars>
      </dgm:prSet>
      <dgm:spPr/>
    </dgm:pt>
    <dgm:pt modelId="{F6D81210-4206-4F2D-A75D-6C4CEF3D7554}" type="pres">
      <dgm:prSet presAssocID="{5EA71EDA-92BE-4B8F-BFCF-E066F28D07F2}" presName="rootConnector" presStyleLbl="node4" presStyleIdx="25" presStyleCnt="52"/>
      <dgm:spPr/>
    </dgm:pt>
    <dgm:pt modelId="{2C984673-450C-4313-9221-2616177B94A1}" type="pres">
      <dgm:prSet presAssocID="{5EA71EDA-92BE-4B8F-BFCF-E066F28D07F2}" presName="hierChild4" presStyleCnt="0"/>
      <dgm:spPr/>
    </dgm:pt>
    <dgm:pt modelId="{6A199537-CC1A-4CF2-8C73-20145EF36A42}" type="pres">
      <dgm:prSet presAssocID="{F581DC21-BEA3-405C-AD88-30180B37304A}" presName="Name37" presStyleLbl="parChTrans1D4" presStyleIdx="26" presStyleCnt="52"/>
      <dgm:spPr/>
    </dgm:pt>
    <dgm:pt modelId="{BC7272B2-9F87-45AD-BCA6-984EA5B909C7}" type="pres">
      <dgm:prSet presAssocID="{CFECAC23-EA56-4698-BCFF-2F3D09EF5F8B}" presName="hierRoot2" presStyleCnt="0">
        <dgm:presLayoutVars>
          <dgm:hierBranch val="init"/>
        </dgm:presLayoutVars>
      </dgm:prSet>
      <dgm:spPr/>
    </dgm:pt>
    <dgm:pt modelId="{CF0748EF-8ECB-4BE4-8975-AD336D906609}" type="pres">
      <dgm:prSet presAssocID="{CFECAC23-EA56-4698-BCFF-2F3D09EF5F8B}" presName="rootComposite" presStyleCnt="0"/>
      <dgm:spPr/>
    </dgm:pt>
    <dgm:pt modelId="{BEE1A421-1135-4503-9F73-40C6103DD296}" type="pres">
      <dgm:prSet presAssocID="{CFECAC23-EA56-4698-BCFF-2F3D09EF5F8B}" presName="rootText" presStyleLbl="node4" presStyleIdx="26" presStyleCnt="52">
        <dgm:presLayoutVars>
          <dgm:chPref val="3"/>
        </dgm:presLayoutVars>
      </dgm:prSet>
      <dgm:spPr/>
    </dgm:pt>
    <dgm:pt modelId="{20D8918B-6FDB-4D48-B2FF-7B6CD7559D7D}" type="pres">
      <dgm:prSet presAssocID="{CFECAC23-EA56-4698-BCFF-2F3D09EF5F8B}" presName="rootConnector" presStyleLbl="node4" presStyleIdx="26" presStyleCnt="52"/>
      <dgm:spPr/>
    </dgm:pt>
    <dgm:pt modelId="{4723BCF6-B8C4-488B-8AC3-D901187953D1}" type="pres">
      <dgm:prSet presAssocID="{CFECAC23-EA56-4698-BCFF-2F3D09EF5F8B}" presName="hierChild4" presStyleCnt="0"/>
      <dgm:spPr/>
    </dgm:pt>
    <dgm:pt modelId="{865D16F1-2A73-4D8E-B4E8-531BC09C6071}" type="pres">
      <dgm:prSet presAssocID="{662E3E2A-D8ED-4B5A-AE97-548BD889E716}" presName="Name37" presStyleLbl="parChTrans1D4" presStyleIdx="27" presStyleCnt="52"/>
      <dgm:spPr/>
    </dgm:pt>
    <dgm:pt modelId="{8C4EF928-F700-4131-8120-0C676A373243}" type="pres">
      <dgm:prSet presAssocID="{A08F0F03-6A1A-4DE3-B462-3C2A45F0A94C}" presName="hierRoot2" presStyleCnt="0">
        <dgm:presLayoutVars>
          <dgm:hierBranch val="init"/>
        </dgm:presLayoutVars>
      </dgm:prSet>
      <dgm:spPr/>
    </dgm:pt>
    <dgm:pt modelId="{6E88E988-191A-4244-8F3B-EAE95CF874B3}" type="pres">
      <dgm:prSet presAssocID="{A08F0F03-6A1A-4DE3-B462-3C2A45F0A94C}" presName="rootComposite" presStyleCnt="0"/>
      <dgm:spPr/>
    </dgm:pt>
    <dgm:pt modelId="{CC935AE4-DC5A-474C-8729-4ADE87AB8A15}" type="pres">
      <dgm:prSet presAssocID="{A08F0F03-6A1A-4DE3-B462-3C2A45F0A94C}" presName="rootText" presStyleLbl="node4" presStyleIdx="27" presStyleCnt="52">
        <dgm:presLayoutVars>
          <dgm:chPref val="3"/>
        </dgm:presLayoutVars>
      </dgm:prSet>
      <dgm:spPr/>
    </dgm:pt>
    <dgm:pt modelId="{66FB467E-4802-4507-835F-4A4570C3FDC2}" type="pres">
      <dgm:prSet presAssocID="{A08F0F03-6A1A-4DE3-B462-3C2A45F0A94C}" presName="rootConnector" presStyleLbl="node4" presStyleIdx="27" presStyleCnt="52"/>
      <dgm:spPr/>
    </dgm:pt>
    <dgm:pt modelId="{4A9CA419-A969-4542-BB2F-5BE167D20C9B}" type="pres">
      <dgm:prSet presAssocID="{A08F0F03-6A1A-4DE3-B462-3C2A45F0A94C}" presName="hierChild4" presStyleCnt="0"/>
      <dgm:spPr/>
    </dgm:pt>
    <dgm:pt modelId="{5E622EA1-5DA8-413F-9FA5-FE3A1D292045}" type="pres">
      <dgm:prSet presAssocID="{D01C9F7A-5F78-4E8E-BCC9-AD863742CA58}" presName="Name37" presStyleLbl="parChTrans1D4" presStyleIdx="28" presStyleCnt="52"/>
      <dgm:spPr/>
    </dgm:pt>
    <dgm:pt modelId="{4A1C8513-52D8-4E06-A5C1-C0C1A675FB73}" type="pres">
      <dgm:prSet presAssocID="{908C6C2A-31F3-4D05-9D42-B732F7123062}" presName="hierRoot2" presStyleCnt="0">
        <dgm:presLayoutVars>
          <dgm:hierBranch val="init"/>
        </dgm:presLayoutVars>
      </dgm:prSet>
      <dgm:spPr/>
    </dgm:pt>
    <dgm:pt modelId="{7B59795F-BF21-4641-AB16-0EA7A03522C1}" type="pres">
      <dgm:prSet presAssocID="{908C6C2A-31F3-4D05-9D42-B732F7123062}" presName="rootComposite" presStyleCnt="0"/>
      <dgm:spPr/>
    </dgm:pt>
    <dgm:pt modelId="{5A4DA5B4-4669-45E5-87BB-2173E323EED4}" type="pres">
      <dgm:prSet presAssocID="{908C6C2A-31F3-4D05-9D42-B732F7123062}" presName="rootText" presStyleLbl="node4" presStyleIdx="28" presStyleCnt="52">
        <dgm:presLayoutVars>
          <dgm:chPref val="3"/>
        </dgm:presLayoutVars>
      </dgm:prSet>
      <dgm:spPr/>
    </dgm:pt>
    <dgm:pt modelId="{EFFD2202-2854-444A-8E79-47B7E7D3EE55}" type="pres">
      <dgm:prSet presAssocID="{908C6C2A-31F3-4D05-9D42-B732F7123062}" presName="rootConnector" presStyleLbl="node4" presStyleIdx="28" presStyleCnt="52"/>
      <dgm:spPr/>
    </dgm:pt>
    <dgm:pt modelId="{6E3BD639-797F-4D1B-8930-23C4D3E717FE}" type="pres">
      <dgm:prSet presAssocID="{908C6C2A-31F3-4D05-9D42-B732F7123062}" presName="hierChild4" presStyleCnt="0"/>
      <dgm:spPr/>
    </dgm:pt>
    <dgm:pt modelId="{A1CCC37C-1690-47F3-9427-CDA98019FA50}" type="pres">
      <dgm:prSet presAssocID="{908C6C2A-31F3-4D05-9D42-B732F7123062}" presName="hierChild5" presStyleCnt="0"/>
      <dgm:spPr/>
    </dgm:pt>
    <dgm:pt modelId="{BF6DFC2B-EC86-441C-8D6E-9209FFBFF785}" type="pres">
      <dgm:prSet presAssocID="{A08F0F03-6A1A-4DE3-B462-3C2A45F0A94C}" presName="hierChild5" presStyleCnt="0"/>
      <dgm:spPr/>
    </dgm:pt>
    <dgm:pt modelId="{51E14922-B954-46CE-A944-C92B5F262CC8}" type="pres">
      <dgm:prSet presAssocID="{CFECAC23-EA56-4698-BCFF-2F3D09EF5F8B}" presName="hierChild5" presStyleCnt="0"/>
      <dgm:spPr/>
    </dgm:pt>
    <dgm:pt modelId="{B1C90ED6-9EEE-4711-9340-EFBD97E09726}" type="pres">
      <dgm:prSet presAssocID="{5EA71EDA-92BE-4B8F-BFCF-E066F28D07F2}" presName="hierChild5" presStyleCnt="0"/>
      <dgm:spPr/>
    </dgm:pt>
    <dgm:pt modelId="{4DE75F3B-7F5E-4E86-BE41-6CF1EC2EBB32}" type="pres">
      <dgm:prSet presAssocID="{E83922A4-2C8A-4251-9B5F-139C1D959AD4}" presName="hierChild5" presStyleCnt="0"/>
      <dgm:spPr/>
    </dgm:pt>
    <dgm:pt modelId="{9D1EFCC7-4B96-4D04-B50D-557B8DB23AA2}" type="pres">
      <dgm:prSet presAssocID="{AECE77FF-42FD-4B07-9E22-E6C141E134A1}" presName="hierChild5" presStyleCnt="0"/>
      <dgm:spPr/>
    </dgm:pt>
    <dgm:pt modelId="{F122D192-D373-4E93-8331-7F98552CB8D8}" type="pres">
      <dgm:prSet presAssocID="{6950CAF2-77E0-4F5B-A36E-D5A813841207}" presName="hierChild5" presStyleCnt="0"/>
      <dgm:spPr/>
    </dgm:pt>
    <dgm:pt modelId="{C25E0FA4-EA17-4625-AE04-B42BA65DAEC7}" type="pres">
      <dgm:prSet presAssocID="{512ACC3B-01E5-4BC6-999C-CE2180734BBB}" presName="Name37" presStyleLbl="parChTrans1D2" presStyleIdx="5" presStyleCnt="11"/>
      <dgm:spPr/>
    </dgm:pt>
    <dgm:pt modelId="{06B5E745-9A74-46F4-ADB0-3174E422A2B0}" type="pres">
      <dgm:prSet presAssocID="{2D9B14F4-2032-4A6D-9DDD-9F8216C3B724}" presName="hierRoot2" presStyleCnt="0">
        <dgm:presLayoutVars>
          <dgm:hierBranch val="init"/>
        </dgm:presLayoutVars>
      </dgm:prSet>
      <dgm:spPr/>
    </dgm:pt>
    <dgm:pt modelId="{41A4003C-F71C-4D28-AB10-BC3410931CF2}" type="pres">
      <dgm:prSet presAssocID="{2D9B14F4-2032-4A6D-9DDD-9F8216C3B724}" presName="rootComposite" presStyleCnt="0"/>
      <dgm:spPr/>
    </dgm:pt>
    <dgm:pt modelId="{637607E9-F0A3-4842-A630-F5268CBB42EE}" type="pres">
      <dgm:prSet presAssocID="{2D9B14F4-2032-4A6D-9DDD-9F8216C3B724}" presName="rootText" presStyleLbl="node2" presStyleIdx="5" presStyleCnt="9">
        <dgm:presLayoutVars>
          <dgm:chPref val="3"/>
        </dgm:presLayoutVars>
      </dgm:prSet>
      <dgm:spPr/>
    </dgm:pt>
    <dgm:pt modelId="{4543DDDC-6441-46BE-B598-8D311FC2C79C}" type="pres">
      <dgm:prSet presAssocID="{2D9B14F4-2032-4A6D-9DDD-9F8216C3B724}" presName="rootConnector" presStyleLbl="node2" presStyleIdx="5" presStyleCnt="9"/>
      <dgm:spPr/>
    </dgm:pt>
    <dgm:pt modelId="{35AE864D-2A3C-40A2-B59A-5452A6CA86B2}" type="pres">
      <dgm:prSet presAssocID="{2D9B14F4-2032-4A6D-9DDD-9F8216C3B724}" presName="hierChild4" presStyleCnt="0"/>
      <dgm:spPr/>
    </dgm:pt>
    <dgm:pt modelId="{788E6ECB-B33A-431F-9D22-EB8CD97380F0}" type="pres">
      <dgm:prSet presAssocID="{B059CABE-0DDB-4B7E-97A6-57361616D7BE}" presName="Name37" presStyleLbl="parChTrans1D3" presStyleIdx="5" presStyleCnt="9"/>
      <dgm:spPr/>
    </dgm:pt>
    <dgm:pt modelId="{DC2E00D5-6F19-4F74-BB4D-D41A5CC382B7}" type="pres">
      <dgm:prSet presAssocID="{B9C556B5-E1F1-4C37-B8E8-814A9DCE5979}" presName="hierRoot2" presStyleCnt="0">
        <dgm:presLayoutVars>
          <dgm:hierBranch val="init"/>
        </dgm:presLayoutVars>
      </dgm:prSet>
      <dgm:spPr/>
    </dgm:pt>
    <dgm:pt modelId="{DCD8C39F-A182-4767-BD75-F446497B064C}" type="pres">
      <dgm:prSet presAssocID="{B9C556B5-E1F1-4C37-B8E8-814A9DCE5979}" presName="rootComposite" presStyleCnt="0"/>
      <dgm:spPr/>
    </dgm:pt>
    <dgm:pt modelId="{99E74036-26FD-40F8-953E-9F61ECE62061}" type="pres">
      <dgm:prSet presAssocID="{B9C556B5-E1F1-4C37-B8E8-814A9DCE5979}" presName="rootText" presStyleLbl="node3" presStyleIdx="5" presStyleCnt="9">
        <dgm:presLayoutVars>
          <dgm:chPref val="3"/>
        </dgm:presLayoutVars>
      </dgm:prSet>
      <dgm:spPr/>
    </dgm:pt>
    <dgm:pt modelId="{2EFDEF62-FD29-4858-A085-DA9915D3A681}" type="pres">
      <dgm:prSet presAssocID="{B9C556B5-E1F1-4C37-B8E8-814A9DCE5979}" presName="rootConnector" presStyleLbl="node3" presStyleIdx="5" presStyleCnt="9"/>
      <dgm:spPr/>
    </dgm:pt>
    <dgm:pt modelId="{5CB7FD45-FDC0-4AA2-9F2A-954A985BD463}" type="pres">
      <dgm:prSet presAssocID="{B9C556B5-E1F1-4C37-B8E8-814A9DCE5979}" presName="hierChild4" presStyleCnt="0"/>
      <dgm:spPr/>
    </dgm:pt>
    <dgm:pt modelId="{5641F409-CF34-479E-8DAD-E6722F5FC09D}" type="pres">
      <dgm:prSet presAssocID="{67CED053-C1E9-4191-AE8D-06CD54E6A106}" presName="Name37" presStyleLbl="parChTrans1D4" presStyleIdx="29" presStyleCnt="52"/>
      <dgm:spPr/>
    </dgm:pt>
    <dgm:pt modelId="{FFFE280E-F376-44EA-AC1C-5FA68DB9DDFB}" type="pres">
      <dgm:prSet presAssocID="{9092FF2C-1170-4528-B523-D1DB7BAFAB32}" presName="hierRoot2" presStyleCnt="0">
        <dgm:presLayoutVars>
          <dgm:hierBranch val="init"/>
        </dgm:presLayoutVars>
      </dgm:prSet>
      <dgm:spPr/>
    </dgm:pt>
    <dgm:pt modelId="{C7CF01AD-008E-4566-9272-9F9267277202}" type="pres">
      <dgm:prSet presAssocID="{9092FF2C-1170-4528-B523-D1DB7BAFAB32}" presName="rootComposite" presStyleCnt="0"/>
      <dgm:spPr/>
    </dgm:pt>
    <dgm:pt modelId="{72DA48C4-7F4A-4202-B4C1-5BFDA3CC37C7}" type="pres">
      <dgm:prSet presAssocID="{9092FF2C-1170-4528-B523-D1DB7BAFAB32}" presName="rootText" presStyleLbl="node4" presStyleIdx="29" presStyleCnt="52">
        <dgm:presLayoutVars>
          <dgm:chPref val="3"/>
        </dgm:presLayoutVars>
      </dgm:prSet>
      <dgm:spPr/>
    </dgm:pt>
    <dgm:pt modelId="{411222CB-772C-45B2-B1EA-DA2768A1027E}" type="pres">
      <dgm:prSet presAssocID="{9092FF2C-1170-4528-B523-D1DB7BAFAB32}" presName="rootConnector" presStyleLbl="node4" presStyleIdx="29" presStyleCnt="52"/>
      <dgm:spPr/>
    </dgm:pt>
    <dgm:pt modelId="{AF6E235C-13BF-4F49-8221-CC81EE26B794}" type="pres">
      <dgm:prSet presAssocID="{9092FF2C-1170-4528-B523-D1DB7BAFAB32}" presName="hierChild4" presStyleCnt="0"/>
      <dgm:spPr/>
    </dgm:pt>
    <dgm:pt modelId="{EDFDE917-E8C7-4032-9135-E88AA47246AF}" type="pres">
      <dgm:prSet presAssocID="{F41C9E52-DD18-4F2B-B006-05839BC9612F}" presName="Name37" presStyleLbl="parChTrans1D4" presStyleIdx="30" presStyleCnt="52"/>
      <dgm:spPr/>
    </dgm:pt>
    <dgm:pt modelId="{E48993A3-2D2C-48B3-AD1E-C10C157F6BDC}" type="pres">
      <dgm:prSet presAssocID="{DC3E882F-037E-42D6-87BE-B861FDA008D3}" presName="hierRoot2" presStyleCnt="0">
        <dgm:presLayoutVars>
          <dgm:hierBranch val="init"/>
        </dgm:presLayoutVars>
      </dgm:prSet>
      <dgm:spPr/>
    </dgm:pt>
    <dgm:pt modelId="{2AB7BBB1-5BE8-4B0D-B4A6-4B3831DC5FBB}" type="pres">
      <dgm:prSet presAssocID="{DC3E882F-037E-42D6-87BE-B861FDA008D3}" presName="rootComposite" presStyleCnt="0"/>
      <dgm:spPr/>
    </dgm:pt>
    <dgm:pt modelId="{EDD34B24-0D5C-4C1D-BB5F-92BA09278853}" type="pres">
      <dgm:prSet presAssocID="{DC3E882F-037E-42D6-87BE-B861FDA008D3}" presName="rootText" presStyleLbl="node4" presStyleIdx="30" presStyleCnt="52">
        <dgm:presLayoutVars>
          <dgm:chPref val="3"/>
        </dgm:presLayoutVars>
      </dgm:prSet>
      <dgm:spPr/>
    </dgm:pt>
    <dgm:pt modelId="{E24D8D16-E52B-4B53-903B-259D4640A849}" type="pres">
      <dgm:prSet presAssocID="{DC3E882F-037E-42D6-87BE-B861FDA008D3}" presName="rootConnector" presStyleLbl="node4" presStyleIdx="30" presStyleCnt="52"/>
      <dgm:spPr/>
    </dgm:pt>
    <dgm:pt modelId="{68E0BCD2-B5D9-4AF6-97C2-4F837437DCAF}" type="pres">
      <dgm:prSet presAssocID="{DC3E882F-037E-42D6-87BE-B861FDA008D3}" presName="hierChild4" presStyleCnt="0"/>
      <dgm:spPr/>
    </dgm:pt>
    <dgm:pt modelId="{8EBD60B7-E52E-4E5F-A99A-ADEE7850B56C}" type="pres">
      <dgm:prSet presAssocID="{6EB6CCAA-EDCC-45DB-9111-C87FBFEAB796}" presName="Name37" presStyleLbl="parChTrans1D4" presStyleIdx="31" presStyleCnt="52"/>
      <dgm:spPr/>
    </dgm:pt>
    <dgm:pt modelId="{D1ACFDC7-D418-4D16-8DD0-279858EC6115}" type="pres">
      <dgm:prSet presAssocID="{58AF6004-F88C-4B90-8F15-38D46D6A2485}" presName="hierRoot2" presStyleCnt="0">
        <dgm:presLayoutVars>
          <dgm:hierBranch val="init"/>
        </dgm:presLayoutVars>
      </dgm:prSet>
      <dgm:spPr/>
    </dgm:pt>
    <dgm:pt modelId="{EFA7EDFF-FB24-4956-8EC6-A507A01347FB}" type="pres">
      <dgm:prSet presAssocID="{58AF6004-F88C-4B90-8F15-38D46D6A2485}" presName="rootComposite" presStyleCnt="0"/>
      <dgm:spPr/>
    </dgm:pt>
    <dgm:pt modelId="{9B188239-C492-4FDA-86F6-6F9139FFFFD4}" type="pres">
      <dgm:prSet presAssocID="{58AF6004-F88C-4B90-8F15-38D46D6A2485}" presName="rootText" presStyleLbl="node4" presStyleIdx="31" presStyleCnt="52" custScaleX="126334" custScaleY="155725">
        <dgm:presLayoutVars>
          <dgm:chPref val="3"/>
        </dgm:presLayoutVars>
      </dgm:prSet>
      <dgm:spPr/>
    </dgm:pt>
    <dgm:pt modelId="{EA2CB61E-B61A-4CEF-92EA-A0A1CF5291BE}" type="pres">
      <dgm:prSet presAssocID="{58AF6004-F88C-4B90-8F15-38D46D6A2485}" presName="rootConnector" presStyleLbl="node4" presStyleIdx="31" presStyleCnt="52"/>
      <dgm:spPr/>
    </dgm:pt>
    <dgm:pt modelId="{87C91462-6959-4B45-9E83-DAF102074BA3}" type="pres">
      <dgm:prSet presAssocID="{58AF6004-F88C-4B90-8F15-38D46D6A2485}" presName="hierChild4" presStyleCnt="0"/>
      <dgm:spPr/>
    </dgm:pt>
    <dgm:pt modelId="{A9A1B6A8-502D-427C-8F4F-B6CF586A47FD}" type="pres">
      <dgm:prSet presAssocID="{D5F2F687-2277-461E-AC66-2972AEAFC139}" presName="Name37" presStyleLbl="parChTrans1D4" presStyleIdx="32" presStyleCnt="52"/>
      <dgm:spPr/>
    </dgm:pt>
    <dgm:pt modelId="{C5B87528-B3BA-44CB-9F24-9C1056D521B3}" type="pres">
      <dgm:prSet presAssocID="{CDDCA5DC-09DD-4626-829D-C3473B58141C}" presName="hierRoot2" presStyleCnt="0">
        <dgm:presLayoutVars>
          <dgm:hierBranch val="init"/>
        </dgm:presLayoutVars>
      </dgm:prSet>
      <dgm:spPr/>
    </dgm:pt>
    <dgm:pt modelId="{2C8DDF87-A127-4629-B4B2-51ABB64B3C0C}" type="pres">
      <dgm:prSet presAssocID="{CDDCA5DC-09DD-4626-829D-C3473B58141C}" presName="rootComposite" presStyleCnt="0"/>
      <dgm:spPr/>
    </dgm:pt>
    <dgm:pt modelId="{8670413E-D551-4278-B635-B37E0B3A8617}" type="pres">
      <dgm:prSet presAssocID="{CDDCA5DC-09DD-4626-829D-C3473B58141C}" presName="rootText" presStyleLbl="node4" presStyleIdx="32" presStyleCnt="52" custScaleX="119326" custScaleY="148072">
        <dgm:presLayoutVars>
          <dgm:chPref val="3"/>
        </dgm:presLayoutVars>
      </dgm:prSet>
      <dgm:spPr/>
    </dgm:pt>
    <dgm:pt modelId="{367A56C6-E1A2-4712-B0B3-D2DB80193C42}" type="pres">
      <dgm:prSet presAssocID="{CDDCA5DC-09DD-4626-829D-C3473B58141C}" presName="rootConnector" presStyleLbl="node4" presStyleIdx="32" presStyleCnt="52"/>
      <dgm:spPr/>
    </dgm:pt>
    <dgm:pt modelId="{1F8ECEDA-2329-4BBD-836E-1C0DEBFF14FA}" type="pres">
      <dgm:prSet presAssocID="{CDDCA5DC-09DD-4626-829D-C3473B58141C}" presName="hierChild4" presStyleCnt="0"/>
      <dgm:spPr/>
    </dgm:pt>
    <dgm:pt modelId="{2CEA1E1D-3591-45CB-BD29-5AFE247961CD}" type="pres">
      <dgm:prSet presAssocID="{4B8A438F-45C7-46E4-AC19-573DD6E1FD18}" presName="Name37" presStyleLbl="parChTrans1D4" presStyleIdx="33" presStyleCnt="52"/>
      <dgm:spPr/>
    </dgm:pt>
    <dgm:pt modelId="{C4D8A24F-0876-4E11-9534-8A97135C0E1B}" type="pres">
      <dgm:prSet presAssocID="{76DBE95A-CE13-465B-A817-13BCB4212605}" presName="hierRoot2" presStyleCnt="0">
        <dgm:presLayoutVars>
          <dgm:hierBranch val="init"/>
        </dgm:presLayoutVars>
      </dgm:prSet>
      <dgm:spPr/>
    </dgm:pt>
    <dgm:pt modelId="{FA5A8016-7D9D-4AD6-A65F-5ED58E6174F7}" type="pres">
      <dgm:prSet presAssocID="{76DBE95A-CE13-465B-A817-13BCB4212605}" presName="rootComposite" presStyleCnt="0"/>
      <dgm:spPr/>
    </dgm:pt>
    <dgm:pt modelId="{11EC36AA-2752-443B-A088-C84EC93CBE9D}" type="pres">
      <dgm:prSet presAssocID="{76DBE95A-CE13-465B-A817-13BCB4212605}" presName="rootText" presStyleLbl="node4" presStyleIdx="33" presStyleCnt="52">
        <dgm:presLayoutVars>
          <dgm:chPref val="3"/>
        </dgm:presLayoutVars>
      </dgm:prSet>
      <dgm:spPr/>
    </dgm:pt>
    <dgm:pt modelId="{91E79A30-197A-4803-9D65-3E41D81E4173}" type="pres">
      <dgm:prSet presAssocID="{76DBE95A-CE13-465B-A817-13BCB4212605}" presName="rootConnector" presStyleLbl="node4" presStyleIdx="33" presStyleCnt="52"/>
      <dgm:spPr/>
    </dgm:pt>
    <dgm:pt modelId="{D57DA666-EF2F-4AE1-8F6F-9373E5630040}" type="pres">
      <dgm:prSet presAssocID="{76DBE95A-CE13-465B-A817-13BCB4212605}" presName="hierChild4" presStyleCnt="0"/>
      <dgm:spPr/>
    </dgm:pt>
    <dgm:pt modelId="{B0C6EA3C-EF97-4679-8CE6-48359C07A52F}" type="pres">
      <dgm:prSet presAssocID="{76DBE95A-CE13-465B-A817-13BCB4212605}" presName="hierChild5" presStyleCnt="0"/>
      <dgm:spPr/>
    </dgm:pt>
    <dgm:pt modelId="{0AAC7172-C4C9-423F-A9A5-560D31DD1AB8}" type="pres">
      <dgm:prSet presAssocID="{CDDCA5DC-09DD-4626-829D-C3473B58141C}" presName="hierChild5" presStyleCnt="0"/>
      <dgm:spPr/>
    </dgm:pt>
    <dgm:pt modelId="{A8BD9D30-E36A-4A1D-8E17-678130B8FA81}" type="pres">
      <dgm:prSet presAssocID="{58AF6004-F88C-4B90-8F15-38D46D6A2485}" presName="hierChild5" presStyleCnt="0"/>
      <dgm:spPr/>
    </dgm:pt>
    <dgm:pt modelId="{7FECDDAE-4CDE-4D79-B0CD-E07E751FEA0A}" type="pres">
      <dgm:prSet presAssocID="{DC3E882F-037E-42D6-87BE-B861FDA008D3}" presName="hierChild5" presStyleCnt="0"/>
      <dgm:spPr/>
    </dgm:pt>
    <dgm:pt modelId="{F2FD0DB3-CFD1-4E59-A2D1-8D8595EC9A2B}" type="pres">
      <dgm:prSet presAssocID="{9092FF2C-1170-4528-B523-D1DB7BAFAB32}" presName="hierChild5" presStyleCnt="0"/>
      <dgm:spPr/>
    </dgm:pt>
    <dgm:pt modelId="{9B3DA88C-AFE9-4EB4-88BC-C931F93B50CA}" type="pres">
      <dgm:prSet presAssocID="{B9C556B5-E1F1-4C37-B8E8-814A9DCE5979}" presName="hierChild5" presStyleCnt="0"/>
      <dgm:spPr/>
    </dgm:pt>
    <dgm:pt modelId="{2DB46803-AC8E-4B5C-B8BE-B732BB7C5B66}" type="pres">
      <dgm:prSet presAssocID="{2D9B14F4-2032-4A6D-9DDD-9F8216C3B724}" presName="hierChild5" presStyleCnt="0"/>
      <dgm:spPr/>
    </dgm:pt>
    <dgm:pt modelId="{F386E7C8-1B31-4B5B-9628-95F9E4F5BEF8}" type="pres">
      <dgm:prSet presAssocID="{64DB0737-3B04-4D99-9A8A-28F24EC04C42}" presName="Name37" presStyleLbl="parChTrans1D2" presStyleIdx="6" presStyleCnt="11"/>
      <dgm:spPr/>
    </dgm:pt>
    <dgm:pt modelId="{989EC0A1-1E15-49EF-87C6-5463780D869C}" type="pres">
      <dgm:prSet presAssocID="{0F1B5D79-ADDF-45FD-836C-4B8275CF6397}" presName="hierRoot2" presStyleCnt="0">
        <dgm:presLayoutVars>
          <dgm:hierBranch val="init"/>
        </dgm:presLayoutVars>
      </dgm:prSet>
      <dgm:spPr/>
    </dgm:pt>
    <dgm:pt modelId="{43723368-39DC-4910-B6A1-1C55E8A88883}" type="pres">
      <dgm:prSet presAssocID="{0F1B5D79-ADDF-45FD-836C-4B8275CF6397}" presName="rootComposite" presStyleCnt="0"/>
      <dgm:spPr/>
    </dgm:pt>
    <dgm:pt modelId="{A5BD99AD-8614-425F-B1C8-3FE6750AB7CA}" type="pres">
      <dgm:prSet presAssocID="{0F1B5D79-ADDF-45FD-836C-4B8275CF6397}" presName="rootText" presStyleLbl="node2" presStyleIdx="6" presStyleCnt="9">
        <dgm:presLayoutVars>
          <dgm:chPref val="3"/>
        </dgm:presLayoutVars>
      </dgm:prSet>
      <dgm:spPr/>
    </dgm:pt>
    <dgm:pt modelId="{B115C528-D12C-4CF9-B402-388D95F13060}" type="pres">
      <dgm:prSet presAssocID="{0F1B5D79-ADDF-45FD-836C-4B8275CF6397}" presName="rootConnector" presStyleLbl="node2" presStyleIdx="6" presStyleCnt="9"/>
      <dgm:spPr/>
    </dgm:pt>
    <dgm:pt modelId="{D280230E-0698-4F2A-AD9A-2BA30C5BACD6}" type="pres">
      <dgm:prSet presAssocID="{0F1B5D79-ADDF-45FD-836C-4B8275CF6397}" presName="hierChild4" presStyleCnt="0"/>
      <dgm:spPr/>
    </dgm:pt>
    <dgm:pt modelId="{77504E8E-2463-490E-B741-E533AF23AD28}" type="pres">
      <dgm:prSet presAssocID="{8837C405-771D-43FD-889D-46E2C8949F4B}" presName="Name37" presStyleLbl="parChTrans1D3" presStyleIdx="6" presStyleCnt="9"/>
      <dgm:spPr/>
    </dgm:pt>
    <dgm:pt modelId="{135DE4E8-3BC2-491E-B943-D44583CB0914}" type="pres">
      <dgm:prSet presAssocID="{2C3F1A4D-8FBA-4B95-9D11-5A11047FFF16}" presName="hierRoot2" presStyleCnt="0">
        <dgm:presLayoutVars>
          <dgm:hierBranch val="init"/>
        </dgm:presLayoutVars>
      </dgm:prSet>
      <dgm:spPr/>
    </dgm:pt>
    <dgm:pt modelId="{AAF48F12-753F-433A-88CB-12F6C271ECD1}" type="pres">
      <dgm:prSet presAssocID="{2C3F1A4D-8FBA-4B95-9D11-5A11047FFF16}" presName="rootComposite" presStyleCnt="0"/>
      <dgm:spPr/>
    </dgm:pt>
    <dgm:pt modelId="{0C4E180B-B1D1-44A6-805F-619F60B9C60B}" type="pres">
      <dgm:prSet presAssocID="{2C3F1A4D-8FBA-4B95-9D11-5A11047FFF16}" presName="rootText" presStyleLbl="node3" presStyleIdx="6" presStyleCnt="9" custScaleX="138387" custScaleY="140020">
        <dgm:presLayoutVars>
          <dgm:chPref val="3"/>
        </dgm:presLayoutVars>
      </dgm:prSet>
      <dgm:spPr/>
    </dgm:pt>
    <dgm:pt modelId="{EEFA38BE-E6FD-4408-8758-DC6D2DC70BC2}" type="pres">
      <dgm:prSet presAssocID="{2C3F1A4D-8FBA-4B95-9D11-5A11047FFF16}" presName="rootConnector" presStyleLbl="node3" presStyleIdx="6" presStyleCnt="9"/>
      <dgm:spPr/>
    </dgm:pt>
    <dgm:pt modelId="{340F9FD3-40E7-42A4-A7E5-DE3A8EFB997C}" type="pres">
      <dgm:prSet presAssocID="{2C3F1A4D-8FBA-4B95-9D11-5A11047FFF16}" presName="hierChild4" presStyleCnt="0"/>
      <dgm:spPr/>
    </dgm:pt>
    <dgm:pt modelId="{95B1EDEB-529C-4883-8322-D189BAE68518}" type="pres">
      <dgm:prSet presAssocID="{DF6C9EB3-BACF-4DF4-9258-AD4BF3E316AD}" presName="Name37" presStyleLbl="parChTrans1D4" presStyleIdx="34" presStyleCnt="52"/>
      <dgm:spPr/>
    </dgm:pt>
    <dgm:pt modelId="{4126FD2C-31B3-4661-971F-1FDDFD5FBFC7}" type="pres">
      <dgm:prSet presAssocID="{1EF237FE-8AF1-43D5-9147-06CE8DADA9E2}" presName="hierRoot2" presStyleCnt="0">
        <dgm:presLayoutVars>
          <dgm:hierBranch val="init"/>
        </dgm:presLayoutVars>
      </dgm:prSet>
      <dgm:spPr/>
    </dgm:pt>
    <dgm:pt modelId="{A459023D-9B2F-4A14-8854-874761361A01}" type="pres">
      <dgm:prSet presAssocID="{1EF237FE-8AF1-43D5-9147-06CE8DADA9E2}" presName="rootComposite" presStyleCnt="0"/>
      <dgm:spPr/>
    </dgm:pt>
    <dgm:pt modelId="{F3CD4565-F425-4D8B-98E5-3C6EC58B77DE}" type="pres">
      <dgm:prSet presAssocID="{1EF237FE-8AF1-43D5-9147-06CE8DADA9E2}" presName="rootText" presStyleLbl="node4" presStyleIdx="34" presStyleCnt="52">
        <dgm:presLayoutVars>
          <dgm:chPref val="3"/>
        </dgm:presLayoutVars>
      </dgm:prSet>
      <dgm:spPr/>
    </dgm:pt>
    <dgm:pt modelId="{C99054AB-4B77-4F6D-9E63-594043DEB088}" type="pres">
      <dgm:prSet presAssocID="{1EF237FE-8AF1-43D5-9147-06CE8DADA9E2}" presName="rootConnector" presStyleLbl="node4" presStyleIdx="34" presStyleCnt="52"/>
      <dgm:spPr/>
    </dgm:pt>
    <dgm:pt modelId="{5EA591EF-10F8-4214-BFC0-7763596006DB}" type="pres">
      <dgm:prSet presAssocID="{1EF237FE-8AF1-43D5-9147-06CE8DADA9E2}" presName="hierChild4" presStyleCnt="0"/>
      <dgm:spPr/>
    </dgm:pt>
    <dgm:pt modelId="{E4D04F77-E337-4BC1-8FD3-4A3C2688D760}" type="pres">
      <dgm:prSet presAssocID="{A8D0B36C-3DEE-434E-910A-2339EBEF8D66}" presName="Name37" presStyleLbl="parChTrans1D4" presStyleIdx="35" presStyleCnt="52"/>
      <dgm:spPr/>
    </dgm:pt>
    <dgm:pt modelId="{B37A22CD-5B2D-447A-BF2E-4F0C3AEBDA55}" type="pres">
      <dgm:prSet presAssocID="{961FEA41-6150-4715-9ACB-B69059A89677}" presName="hierRoot2" presStyleCnt="0">
        <dgm:presLayoutVars>
          <dgm:hierBranch val="init"/>
        </dgm:presLayoutVars>
      </dgm:prSet>
      <dgm:spPr/>
    </dgm:pt>
    <dgm:pt modelId="{68186080-24A9-4FF6-BA9E-DF9124515483}" type="pres">
      <dgm:prSet presAssocID="{961FEA41-6150-4715-9ACB-B69059A89677}" presName="rootComposite" presStyleCnt="0"/>
      <dgm:spPr/>
    </dgm:pt>
    <dgm:pt modelId="{27696106-33B5-400B-9585-B67659197D9D}" type="pres">
      <dgm:prSet presAssocID="{961FEA41-6150-4715-9ACB-B69059A89677}" presName="rootText" presStyleLbl="node4" presStyleIdx="35" presStyleCnt="52" custScaleY="164210">
        <dgm:presLayoutVars>
          <dgm:chPref val="3"/>
        </dgm:presLayoutVars>
      </dgm:prSet>
      <dgm:spPr/>
    </dgm:pt>
    <dgm:pt modelId="{A0B1B3BE-2902-4371-8806-A6A6AE2EB1E8}" type="pres">
      <dgm:prSet presAssocID="{961FEA41-6150-4715-9ACB-B69059A89677}" presName="rootConnector" presStyleLbl="node4" presStyleIdx="35" presStyleCnt="52"/>
      <dgm:spPr/>
    </dgm:pt>
    <dgm:pt modelId="{95C75438-4EEF-4E34-9FE9-3429B9E0714E}" type="pres">
      <dgm:prSet presAssocID="{961FEA41-6150-4715-9ACB-B69059A89677}" presName="hierChild4" presStyleCnt="0"/>
      <dgm:spPr/>
    </dgm:pt>
    <dgm:pt modelId="{B4A8E14A-3B0A-48C3-B262-7CDED00B071D}" type="pres">
      <dgm:prSet presAssocID="{638DCF26-AA67-46F2-826E-857DF7FFD94F}" presName="Name37" presStyleLbl="parChTrans1D4" presStyleIdx="36" presStyleCnt="52"/>
      <dgm:spPr/>
    </dgm:pt>
    <dgm:pt modelId="{2C131815-0C0B-4CF4-9B24-0B58BAC99869}" type="pres">
      <dgm:prSet presAssocID="{79FD6720-49D2-426B-85E1-CA9A761BCEB0}" presName="hierRoot2" presStyleCnt="0">
        <dgm:presLayoutVars>
          <dgm:hierBranch val="init"/>
        </dgm:presLayoutVars>
      </dgm:prSet>
      <dgm:spPr/>
    </dgm:pt>
    <dgm:pt modelId="{28044B88-2211-46BF-9A02-32C37C6EE547}" type="pres">
      <dgm:prSet presAssocID="{79FD6720-49D2-426B-85E1-CA9A761BCEB0}" presName="rootComposite" presStyleCnt="0"/>
      <dgm:spPr/>
    </dgm:pt>
    <dgm:pt modelId="{F7BF8CDC-41C7-4145-9AFE-72AF2A207F4D}" type="pres">
      <dgm:prSet presAssocID="{79FD6720-49D2-426B-85E1-CA9A761BCEB0}" presName="rootText" presStyleLbl="node4" presStyleIdx="36" presStyleCnt="52" custLinFactNeighborX="37" custLinFactNeighborY="7812">
        <dgm:presLayoutVars>
          <dgm:chPref val="3"/>
        </dgm:presLayoutVars>
      </dgm:prSet>
      <dgm:spPr/>
    </dgm:pt>
    <dgm:pt modelId="{4CA4EB2D-2FE3-459B-9BF4-15AA0A036E11}" type="pres">
      <dgm:prSet presAssocID="{79FD6720-49D2-426B-85E1-CA9A761BCEB0}" presName="rootConnector" presStyleLbl="node4" presStyleIdx="36" presStyleCnt="52"/>
      <dgm:spPr/>
    </dgm:pt>
    <dgm:pt modelId="{E5A086FF-2A7F-4289-A2BD-AA021BB74F36}" type="pres">
      <dgm:prSet presAssocID="{79FD6720-49D2-426B-85E1-CA9A761BCEB0}" presName="hierChild4" presStyleCnt="0"/>
      <dgm:spPr/>
    </dgm:pt>
    <dgm:pt modelId="{81801EB0-C7EA-4A02-80FA-BB623547EA7A}" type="pres">
      <dgm:prSet presAssocID="{D1531277-8355-4E29-9E6B-1CF803529853}" presName="Name37" presStyleLbl="parChTrans1D4" presStyleIdx="37" presStyleCnt="52"/>
      <dgm:spPr/>
    </dgm:pt>
    <dgm:pt modelId="{D05B625B-A818-4F15-B8C8-FEE682A003E3}" type="pres">
      <dgm:prSet presAssocID="{BE969252-2C65-40C2-899D-DF9C26E2F761}" presName="hierRoot2" presStyleCnt="0">
        <dgm:presLayoutVars>
          <dgm:hierBranch val="init"/>
        </dgm:presLayoutVars>
      </dgm:prSet>
      <dgm:spPr/>
    </dgm:pt>
    <dgm:pt modelId="{26EEC95A-FD59-4A74-9FE9-82B3FE6AA805}" type="pres">
      <dgm:prSet presAssocID="{BE969252-2C65-40C2-899D-DF9C26E2F761}" presName="rootComposite" presStyleCnt="0"/>
      <dgm:spPr/>
    </dgm:pt>
    <dgm:pt modelId="{16370EE6-C4CF-4A0A-9EE5-84FE36AF5BA1}" type="pres">
      <dgm:prSet presAssocID="{BE969252-2C65-40C2-899D-DF9C26E2F761}" presName="rootText" presStyleLbl="node4" presStyleIdx="37" presStyleCnt="52" custScaleY="188036">
        <dgm:presLayoutVars>
          <dgm:chPref val="3"/>
        </dgm:presLayoutVars>
      </dgm:prSet>
      <dgm:spPr/>
    </dgm:pt>
    <dgm:pt modelId="{E619F588-0576-4A24-AF7E-60277AF0AA95}" type="pres">
      <dgm:prSet presAssocID="{BE969252-2C65-40C2-899D-DF9C26E2F761}" presName="rootConnector" presStyleLbl="node4" presStyleIdx="37" presStyleCnt="52"/>
      <dgm:spPr/>
    </dgm:pt>
    <dgm:pt modelId="{314FB814-0B41-4915-842A-1E2C5DC36EE4}" type="pres">
      <dgm:prSet presAssocID="{BE969252-2C65-40C2-899D-DF9C26E2F761}" presName="hierChild4" presStyleCnt="0"/>
      <dgm:spPr/>
    </dgm:pt>
    <dgm:pt modelId="{57C30534-6E18-40BD-BF8F-8043BFEA4870}" type="pres">
      <dgm:prSet presAssocID="{C6E40968-DBA2-4318-B0CB-0DEB757C78D5}" presName="Name37" presStyleLbl="parChTrans1D4" presStyleIdx="38" presStyleCnt="52"/>
      <dgm:spPr/>
    </dgm:pt>
    <dgm:pt modelId="{0740578D-16AB-4940-9229-589E4B4EF905}" type="pres">
      <dgm:prSet presAssocID="{5C79B8FF-4788-4311-A40B-A910F05FC6B0}" presName="hierRoot2" presStyleCnt="0">
        <dgm:presLayoutVars>
          <dgm:hierBranch val="init"/>
        </dgm:presLayoutVars>
      </dgm:prSet>
      <dgm:spPr/>
    </dgm:pt>
    <dgm:pt modelId="{82CCA288-4627-46AF-B295-D17184C99468}" type="pres">
      <dgm:prSet presAssocID="{5C79B8FF-4788-4311-A40B-A910F05FC6B0}" presName="rootComposite" presStyleCnt="0"/>
      <dgm:spPr/>
    </dgm:pt>
    <dgm:pt modelId="{1BC2AC3A-FBC0-4B6B-9F7F-41535B727ACC}" type="pres">
      <dgm:prSet presAssocID="{5C79B8FF-4788-4311-A40B-A910F05FC6B0}" presName="rootText" presStyleLbl="node4" presStyleIdx="38" presStyleCnt="52">
        <dgm:presLayoutVars>
          <dgm:chPref val="3"/>
        </dgm:presLayoutVars>
      </dgm:prSet>
      <dgm:spPr/>
    </dgm:pt>
    <dgm:pt modelId="{7849FBE0-F498-4844-B2E8-919DAE9B0E9B}" type="pres">
      <dgm:prSet presAssocID="{5C79B8FF-4788-4311-A40B-A910F05FC6B0}" presName="rootConnector" presStyleLbl="node4" presStyleIdx="38" presStyleCnt="52"/>
      <dgm:spPr/>
    </dgm:pt>
    <dgm:pt modelId="{EC6F0602-A163-4DD8-A17F-20A1D8F5EFCF}" type="pres">
      <dgm:prSet presAssocID="{5C79B8FF-4788-4311-A40B-A910F05FC6B0}" presName="hierChild4" presStyleCnt="0"/>
      <dgm:spPr/>
    </dgm:pt>
    <dgm:pt modelId="{38B70FF1-A6D0-4B3C-A4E4-919618D97690}" type="pres">
      <dgm:prSet presAssocID="{8D58AB4F-7464-42C1-8782-3424BF46D3D4}" presName="Name37" presStyleLbl="parChTrans1D4" presStyleIdx="39" presStyleCnt="52"/>
      <dgm:spPr/>
    </dgm:pt>
    <dgm:pt modelId="{65B6D5A6-9CF6-4004-ADBD-4DD17255578F}" type="pres">
      <dgm:prSet presAssocID="{8090F0DE-4E88-457B-AA07-6061A779A917}" presName="hierRoot2" presStyleCnt="0">
        <dgm:presLayoutVars>
          <dgm:hierBranch val="init"/>
        </dgm:presLayoutVars>
      </dgm:prSet>
      <dgm:spPr/>
    </dgm:pt>
    <dgm:pt modelId="{B25DF985-E131-401B-B95C-A7702CB0F395}" type="pres">
      <dgm:prSet presAssocID="{8090F0DE-4E88-457B-AA07-6061A779A917}" presName="rootComposite" presStyleCnt="0"/>
      <dgm:spPr/>
    </dgm:pt>
    <dgm:pt modelId="{28F32820-68FD-49BE-B9DF-0559A099FC86}" type="pres">
      <dgm:prSet presAssocID="{8090F0DE-4E88-457B-AA07-6061A779A917}" presName="rootText" presStyleLbl="node4" presStyleIdx="39" presStyleCnt="52" custScaleY="116194">
        <dgm:presLayoutVars>
          <dgm:chPref val="3"/>
        </dgm:presLayoutVars>
      </dgm:prSet>
      <dgm:spPr/>
    </dgm:pt>
    <dgm:pt modelId="{9DAB8E12-C968-4119-A0B5-6E2F2A39ECB0}" type="pres">
      <dgm:prSet presAssocID="{8090F0DE-4E88-457B-AA07-6061A779A917}" presName="rootConnector" presStyleLbl="node4" presStyleIdx="39" presStyleCnt="52"/>
      <dgm:spPr/>
    </dgm:pt>
    <dgm:pt modelId="{F5B746D7-2073-4245-B0E9-8C082028039B}" type="pres">
      <dgm:prSet presAssocID="{8090F0DE-4E88-457B-AA07-6061A779A917}" presName="hierChild4" presStyleCnt="0"/>
      <dgm:spPr/>
    </dgm:pt>
    <dgm:pt modelId="{66C8106C-C04A-4E8C-880B-4A49F28DA57C}" type="pres">
      <dgm:prSet presAssocID="{AAAA44E0-2B9A-4711-BF13-37C66E4D6D6A}" presName="Name37" presStyleLbl="parChTrans1D4" presStyleIdx="40" presStyleCnt="52"/>
      <dgm:spPr/>
    </dgm:pt>
    <dgm:pt modelId="{1364A50D-A55B-4743-9DC6-8B22DA793D97}" type="pres">
      <dgm:prSet presAssocID="{BB02EFF6-1F49-4811-ADB0-15B48447256D}" presName="hierRoot2" presStyleCnt="0">
        <dgm:presLayoutVars>
          <dgm:hierBranch val="init"/>
        </dgm:presLayoutVars>
      </dgm:prSet>
      <dgm:spPr/>
    </dgm:pt>
    <dgm:pt modelId="{2017BE59-EF6A-4736-B747-DB46195F9506}" type="pres">
      <dgm:prSet presAssocID="{BB02EFF6-1F49-4811-ADB0-15B48447256D}" presName="rootComposite" presStyleCnt="0"/>
      <dgm:spPr/>
    </dgm:pt>
    <dgm:pt modelId="{149CBC41-412A-4ECB-BE5E-A348C670148F}" type="pres">
      <dgm:prSet presAssocID="{BB02EFF6-1F49-4811-ADB0-15B48447256D}" presName="rootText" presStyleLbl="node4" presStyleIdx="40" presStyleCnt="52" custScaleY="135921">
        <dgm:presLayoutVars>
          <dgm:chPref val="3"/>
        </dgm:presLayoutVars>
      </dgm:prSet>
      <dgm:spPr/>
    </dgm:pt>
    <dgm:pt modelId="{9348C52B-6CFA-476D-A09B-C3BA639E1030}" type="pres">
      <dgm:prSet presAssocID="{BB02EFF6-1F49-4811-ADB0-15B48447256D}" presName="rootConnector" presStyleLbl="node4" presStyleIdx="40" presStyleCnt="52"/>
      <dgm:spPr/>
    </dgm:pt>
    <dgm:pt modelId="{A16F7B30-BEF5-49AF-8255-378DB1B7807B}" type="pres">
      <dgm:prSet presAssocID="{BB02EFF6-1F49-4811-ADB0-15B48447256D}" presName="hierChild4" presStyleCnt="0"/>
      <dgm:spPr/>
    </dgm:pt>
    <dgm:pt modelId="{055C4EF9-D911-4ADF-AA6E-E28F630885C4}" type="pres">
      <dgm:prSet presAssocID="{89826423-009A-496D-8E14-E25F6A8E1ADD}" presName="Name37" presStyleLbl="parChTrans1D4" presStyleIdx="41" presStyleCnt="52"/>
      <dgm:spPr/>
    </dgm:pt>
    <dgm:pt modelId="{2690B1C6-5A97-40D9-906C-7D6F056EBD98}" type="pres">
      <dgm:prSet presAssocID="{D05DD12F-DE2F-4BAB-BC56-B0E18AD1F342}" presName="hierRoot2" presStyleCnt="0">
        <dgm:presLayoutVars>
          <dgm:hierBranch val="init"/>
        </dgm:presLayoutVars>
      </dgm:prSet>
      <dgm:spPr/>
    </dgm:pt>
    <dgm:pt modelId="{AC26FA8D-3F8E-45D9-BDAD-CBB75960C29F}" type="pres">
      <dgm:prSet presAssocID="{D05DD12F-DE2F-4BAB-BC56-B0E18AD1F342}" presName="rootComposite" presStyleCnt="0"/>
      <dgm:spPr/>
    </dgm:pt>
    <dgm:pt modelId="{B12AB564-B4CB-4992-92E3-5CA3F1B88553}" type="pres">
      <dgm:prSet presAssocID="{D05DD12F-DE2F-4BAB-BC56-B0E18AD1F342}" presName="rootText" presStyleLbl="node4" presStyleIdx="41" presStyleCnt="52" custAng="0" custScaleX="136297" custScaleY="125345">
        <dgm:presLayoutVars>
          <dgm:chPref val="3"/>
        </dgm:presLayoutVars>
      </dgm:prSet>
      <dgm:spPr/>
    </dgm:pt>
    <dgm:pt modelId="{3282BE7E-E2CB-45D5-B89F-C5A591B640BC}" type="pres">
      <dgm:prSet presAssocID="{D05DD12F-DE2F-4BAB-BC56-B0E18AD1F342}" presName="rootConnector" presStyleLbl="node4" presStyleIdx="41" presStyleCnt="52"/>
      <dgm:spPr/>
    </dgm:pt>
    <dgm:pt modelId="{D1C362F3-FE8A-46DC-9475-D860D7CA4D2F}" type="pres">
      <dgm:prSet presAssocID="{D05DD12F-DE2F-4BAB-BC56-B0E18AD1F342}" presName="hierChild4" presStyleCnt="0"/>
      <dgm:spPr/>
    </dgm:pt>
    <dgm:pt modelId="{11A24F65-C584-485A-94EB-1275D384D979}" type="pres">
      <dgm:prSet presAssocID="{D05DD12F-DE2F-4BAB-BC56-B0E18AD1F342}" presName="hierChild5" presStyleCnt="0"/>
      <dgm:spPr/>
    </dgm:pt>
    <dgm:pt modelId="{B9E99036-674F-4CEF-AE7C-660882A5F825}" type="pres">
      <dgm:prSet presAssocID="{BB02EFF6-1F49-4811-ADB0-15B48447256D}" presName="hierChild5" presStyleCnt="0"/>
      <dgm:spPr/>
    </dgm:pt>
    <dgm:pt modelId="{4FF7966A-C3E6-475C-89E0-298C53B17302}" type="pres">
      <dgm:prSet presAssocID="{8090F0DE-4E88-457B-AA07-6061A779A917}" presName="hierChild5" presStyleCnt="0"/>
      <dgm:spPr/>
    </dgm:pt>
    <dgm:pt modelId="{EB793A09-995E-444D-A04A-C16E38A12E7A}" type="pres">
      <dgm:prSet presAssocID="{5C79B8FF-4788-4311-A40B-A910F05FC6B0}" presName="hierChild5" presStyleCnt="0"/>
      <dgm:spPr/>
    </dgm:pt>
    <dgm:pt modelId="{FD8AE539-F324-44E5-B4F0-E4F2C8DF59EE}" type="pres">
      <dgm:prSet presAssocID="{BE969252-2C65-40C2-899D-DF9C26E2F761}" presName="hierChild5" presStyleCnt="0"/>
      <dgm:spPr/>
    </dgm:pt>
    <dgm:pt modelId="{7BA96BF7-6234-4728-854E-CA03C692B036}" type="pres">
      <dgm:prSet presAssocID="{79FD6720-49D2-426B-85E1-CA9A761BCEB0}" presName="hierChild5" presStyleCnt="0"/>
      <dgm:spPr/>
    </dgm:pt>
    <dgm:pt modelId="{73E9BFE8-19B4-400D-894C-CCA60CEF6640}" type="pres">
      <dgm:prSet presAssocID="{961FEA41-6150-4715-9ACB-B69059A89677}" presName="hierChild5" presStyleCnt="0"/>
      <dgm:spPr/>
    </dgm:pt>
    <dgm:pt modelId="{B886006D-7686-4D4A-B96D-4B9329B4B58D}" type="pres">
      <dgm:prSet presAssocID="{1EF237FE-8AF1-43D5-9147-06CE8DADA9E2}" presName="hierChild5" presStyleCnt="0"/>
      <dgm:spPr/>
    </dgm:pt>
    <dgm:pt modelId="{FF35C0F5-DA1E-43D3-919F-CFFF9BDEC254}" type="pres">
      <dgm:prSet presAssocID="{2C3F1A4D-8FBA-4B95-9D11-5A11047FFF16}" presName="hierChild5" presStyleCnt="0"/>
      <dgm:spPr/>
    </dgm:pt>
    <dgm:pt modelId="{C3182C27-2A90-4E37-ADD9-D9FBA7AF9B8E}" type="pres">
      <dgm:prSet presAssocID="{0F1B5D79-ADDF-45FD-836C-4B8275CF6397}" presName="hierChild5" presStyleCnt="0"/>
      <dgm:spPr/>
    </dgm:pt>
    <dgm:pt modelId="{ED53EB0E-4B2C-434E-809A-734CDFC8E0DD}" type="pres">
      <dgm:prSet presAssocID="{AB00BA46-61A5-4624-8F0B-A4B412746068}" presName="Name37" presStyleLbl="parChTrans1D2" presStyleIdx="7" presStyleCnt="11"/>
      <dgm:spPr/>
    </dgm:pt>
    <dgm:pt modelId="{F65DF783-7CE7-4264-8E07-B4E882DC4553}" type="pres">
      <dgm:prSet presAssocID="{ED1E5A4C-5AE9-44C7-9354-FBD9D1B7683E}" presName="hierRoot2" presStyleCnt="0">
        <dgm:presLayoutVars>
          <dgm:hierBranch val="init"/>
        </dgm:presLayoutVars>
      </dgm:prSet>
      <dgm:spPr/>
    </dgm:pt>
    <dgm:pt modelId="{DEB2F87A-52BE-43F8-985E-A64C3CC2AA29}" type="pres">
      <dgm:prSet presAssocID="{ED1E5A4C-5AE9-44C7-9354-FBD9D1B7683E}" presName="rootComposite" presStyleCnt="0"/>
      <dgm:spPr/>
    </dgm:pt>
    <dgm:pt modelId="{CC664647-76BD-4611-A439-6B017F8F4244}" type="pres">
      <dgm:prSet presAssocID="{ED1E5A4C-5AE9-44C7-9354-FBD9D1B7683E}" presName="rootText" presStyleLbl="node2" presStyleIdx="7" presStyleCnt="9" custScaleX="134635" custScaleY="104270">
        <dgm:presLayoutVars>
          <dgm:chPref val="3"/>
        </dgm:presLayoutVars>
      </dgm:prSet>
      <dgm:spPr/>
    </dgm:pt>
    <dgm:pt modelId="{6642FB11-97B9-4374-8B81-E0D8E2FD2661}" type="pres">
      <dgm:prSet presAssocID="{ED1E5A4C-5AE9-44C7-9354-FBD9D1B7683E}" presName="rootConnector" presStyleLbl="node2" presStyleIdx="7" presStyleCnt="9"/>
      <dgm:spPr/>
    </dgm:pt>
    <dgm:pt modelId="{08A704C5-8396-4BE2-BAC5-4A71ABEB6288}" type="pres">
      <dgm:prSet presAssocID="{ED1E5A4C-5AE9-44C7-9354-FBD9D1B7683E}" presName="hierChild4" presStyleCnt="0"/>
      <dgm:spPr/>
    </dgm:pt>
    <dgm:pt modelId="{8BB5BB93-72B2-4AD0-B45E-890E7194BB20}" type="pres">
      <dgm:prSet presAssocID="{B604DD80-37D3-4520-9503-7DE1B5D9D851}" presName="Name37" presStyleLbl="parChTrans1D3" presStyleIdx="7" presStyleCnt="9"/>
      <dgm:spPr/>
    </dgm:pt>
    <dgm:pt modelId="{59D0B4C6-F62F-4347-9309-AC68A7CF33DE}" type="pres">
      <dgm:prSet presAssocID="{B0047D4D-5F35-4C1C-A460-772DD900EC95}" presName="hierRoot2" presStyleCnt="0">
        <dgm:presLayoutVars>
          <dgm:hierBranch val="init"/>
        </dgm:presLayoutVars>
      </dgm:prSet>
      <dgm:spPr/>
    </dgm:pt>
    <dgm:pt modelId="{3E8300B4-6DA4-4D46-B8F6-08A3D29562FF}" type="pres">
      <dgm:prSet presAssocID="{B0047D4D-5F35-4C1C-A460-772DD900EC95}" presName="rootComposite" presStyleCnt="0"/>
      <dgm:spPr/>
    </dgm:pt>
    <dgm:pt modelId="{07E1A28E-4619-48FE-BE65-DDCAD8835006}" type="pres">
      <dgm:prSet presAssocID="{B0047D4D-5F35-4C1C-A460-772DD900EC95}" presName="rootText" presStyleLbl="node3" presStyleIdx="7" presStyleCnt="9">
        <dgm:presLayoutVars>
          <dgm:chPref val="3"/>
        </dgm:presLayoutVars>
      </dgm:prSet>
      <dgm:spPr/>
    </dgm:pt>
    <dgm:pt modelId="{CFA0E49F-0BF1-41FF-9B33-AAE42F179E52}" type="pres">
      <dgm:prSet presAssocID="{B0047D4D-5F35-4C1C-A460-772DD900EC95}" presName="rootConnector" presStyleLbl="node3" presStyleIdx="7" presStyleCnt="9"/>
      <dgm:spPr/>
    </dgm:pt>
    <dgm:pt modelId="{190E4BDE-5C5D-4A87-B92A-E1E21E5A0231}" type="pres">
      <dgm:prSet presAssocID="{B0047D4D-5F35-4C1C-A460-772DD900EC95}" presName="hierChild4" presStyleCnt="0"/>
      <dgm:spPr/>
    </dgm:pt>
    <dgm:pt modelId="{27EB58D0-AE88-460B-970F-AD5280E69DCA}" type="pres">
      <dgm:prSet presAssocID="{7A786AFA-EB88-4DC5-AC9B-10BE41A81D91}" presName="Name37" presStyleLbl="parChTrans1D4" presStyleIdx="42" presStyleCnt="52"/>
      <dgm:spPr/>
    </dgm:pt>
    <dgm:pt modelId="{AB4DE397-22EF-4655-9C86-294B387751DD}" type="pres">
      <dgm:prSet presAssocID="{34EE3AC0-29EE-4360-BD0D-1B8AC6E1B0AB}" presName="hierRoot2" presStyleCnt="0">
        <dgm:presLayoutVars>
          <dgm:hierBranch val="init"/>
        </dgm:presLayoutVars>
      </dgm:prSet>
      <dgm:spPr/>
    </dgm:pt>
    <dgm:pt modelId="{AC724C73-CD23-48FC-BEDB-BEAE4AB105E9}" type="pres">
      <dgm:prSet presAssocID="{34EE3AC0-29EE-4360-BD0D-1B8AC6E1B0AB}" presName="rootComposite" presStyleCnt="0"/>
      <dgm:spPr/>
    </dgm:pt>
    <dgm:pt modelId="{308DC88E-548F-4122-85C9-24D0F265226D}" type="pres">
      <dgm:prSet presAssocID="{34EE3AC0-29EE-4360-BD0D-1B8AC6E1B0AB}" presName="rootText" presStyleLbl="node4" presStyleIdx="42" presStyleCnt="52" custScaleX="137350" custScaleY="183595">
        <dgm:presLayoutVars>
          <dgm:chPref val="3"/>
        </dgm:presLayoutVars>
      </dgm:prSet>
      <dgm:spPr/>
    </dgm:pt>
    <dgm:pt modelId="{A6F357C7-C6E6-4ADB-BDB0-1381D740E6BC}" type="pres">
      <dgm:prSet presAssocID="{34EE3AC0-29EE-4360-BD0D-1B8AC6E1B0AB}" presName="rootConnector" presStyleLbl="node4" presStyleIdx="42" presStyleCnt="52"/>
      <dgm:spPr/>
    </dgm:pt>
    <dgm:pt modelId="{18ACC41B-847D-43CE-B34A-B02C59C0D513}" type="pres">
      <dgm:prSet presAssocID="{34EE3AC0-29EE-4360-BD0D-1B8AC6E1B0AB}" presName="hierChild4" presStyleCnt="0"/>
      <dgm:spPr/>
    </dgm:pt>
    <dgm:pt modelId="{AF346698-37FC-42E8-BDC2-9E29F261AF2E}" type="pres">
      <dgm:prSet presAssocID="{35EA0EB6-EB60-48D0-94ED-DC093072BBFF}" presName="Name37" presStyleLbl="parChTrans1D4" presStyleIdx="43" presStyleCnt="52"/>
      <dgm:spPr/>
    </dgm:pt>
    <dgm:pt modelId="{5F46C401-7ADB-461B-8AF0-52829A1434D9}" type="pres">
      <dgm:prSet presAssocID="{F8C4FAA1-51DA-40C2-B948-23EE392C02EB}" presName="hierRoot2" presStyleCnt="0">
        <dgm:presLayoutVars>
          <dgm:hierBranch val="init"/>
        </dgm:presLayoutVars>
      </dgm:prSet>
      <dgm:spPr/>
    </dgm:pt>
    <dgm:pt modelId="{D57DEA15-90CC-436C-B17F-7CDB1F1D7C55}" type="pres">
      <dgm:prSet presAssocID="{F8C4FAA1-51DA-40C2-B948-23EE392C02EB}" presName="rootComposite" presStyleCnt="0"/>
      <dgm:spPr/>
    </dgm:pt>
    <dgm:pt modelId="{577E5F88-4713-4AD5-96EE-80E760A8CD22}" type="pres">
      <dgm:prSet presAssocID="{F8C4FAA1-51DA-40C2-B948-23EE392C02EB}" presName="rootText" presStyleLbl="node4" presStyleIdx="43" presStyleCnt="52" custScaleX="118656" custScaleY="164552">
        <dgm:presLayoutVars>
          <dgm:chPref val="3"/>
        </dgm:presLayoutVars>
      </dgm:prSet>
      <dgm:spPr/>
    </dgm:pt>
    <dgm:pt modelId="{B7F901C6-BC5D-41DC-BD26-61673FC34D1C}" type="pres">
      <dgm:prSet presAssocID="{F8C4FAA1-51DA-40C2-B948-23EE392C02EB}" presName="rootConnector" presStyleLbl="node4" presStyleIdx="43" presStyleCnt="52"/>
      <dgm:spPr/>
    </dgm:pt>
    <dgm:pt modelId="{30D7C4D0-2414-48DB-A7A9-67E12BB3BEC6}" type="pres">
      <dgm:prSet presAssocID="{F8C4FAA1-51DA-40C2-B948-23EE392C02EB}" presName="hierChild4" presStyleCnt="0"/>
      <dgm:spPr/>
    </dgm:pt>
    <dgm:pt modelId="{7AD3A527-1C1B-418A-B63A-55BA89163E35}" type="pres">
      <dgm:prSet presAssocID="{AD24094F-7A92-4054-B086-27F189607E0D}" presName="Name37" presStyleLbl="parChTrans1D4" presStyleIdx="44" presStyleCnt="52"/>
      <dgm:spPr/>
    </dgm:pt>
    <dgm:pt modelId="{8B19B899-6257-4F6B-BE54-67BEE8BC70D5}" type="pres">
      <dgm:prSet presAssocID="{FECE7E5C-8937-479C-A7F2-8EBF538485E6}" presName="hierRoot2" presStyleCnt="0">
        <dgm:presLayoutVars>
          <dgm:hierBranch val="init"/>
        </dgm:presLayoutVars>
      </dgm:prSet>
      <dgm:spPr/>
    </dgm:pt>
    <dgm:pt modelId="{ED3A568B-874C-426A-9CB4-17E2AADF9C05}" type="pres">
      <dgm:prSet presAssocID="{FECE7E5C-8937-479C-A7F2-8EBF538485E6}" presName="rootComposite" presStyleCnt="0"/>
      <dgm:spPr/>
    </dgm:pt>
    <dgm:pt modelId="{DB4AFF76-66A5-476A-9A3E-D5A1A2D00CA5}" type="pres">
      <dgm:prSet presAssocID="{FECE7E5C-8937-479C-A7F2-8EBF538485E6}" presName="rootText" presStyleLbl="node4" presStyleIdx="44" presStyleCnt="52">
        <dgm:presLayoutVars>
          <dgm:chPref val="3"/>
        </dgm:presLayoutVars>
      </dgm:prSet>
      <dgm:spPr/>
    </dgm:pt>
    <dgm:pt modelId="{786975A8-9B9A-4B86-AA81-93C8355A698B}" type="pres">
      <dgm:prSet presAssocID="{FECE7E5C-8937-479C-A7F2-8EBF538485E6}" presName="rootConnector" presStyleLbl="node4" presStyleIdx="44" presStyleCnt="52"/>
      <dgm:spPr/>
    </dgm:pt>
    <dgm:pt modelId="{3F6F1147-5FB2-4853-98F6-28906956E606}" type="pres">
      <dgm:prSet presAssocID="{FECE7E5C-8937-479C-A7F2-8EBF538485E6}" presName="hierChild4" presStyleCnt="0"/>
      <dgm:spPr/>
    </dgm:pt>
    <dgm:pt modelId="{C6C687B5-CB82-4ACC-9017-9280230626F2}" type="pres">
      <dgm:prSet presAssocID="{4F9F7F67-79AC-4EBB-BE96-F5D2A69F909F}" presName="Name37" presStyleLbl="parChTrans1D4" presStyleIdx="45" presStyleCnt="52"/>
      <dgm:spPr/>
    </dgm:pt>
    <dgm:pt modelId="{1E04A38C-0B33-4A36-AAFA-89CB938AA41A}" type="pres">
      <dgm:prSet presAssocID="{E02A216F-33A3-4DC9-9080-F12516945DBE}" presName="hierRoot2" presStyleCnt="0">
        <dgm:presLayoutVars>
          <dgm:hierBranch val="init"/>
        </dgm:presLayoutVars>
      </dgm:prSet>
      <dgm:spPr/>
    </dgm:pt>
    <dgm:pt modelId="{3B74A85E-E139-46F2-B7DE-6A4E5F3A76BE}" type="pres">
      <dgm:prSet presAssocID="{E02A216F-33A3-4DC9-9080-F12516945DBE}" presName="rootComposite" presStyleCnt="0"/>
      <dgm:spPr/>
    </dgm:pt>
    <dgm:pt modelId="{35D9F72E-6243-4D29-9CBB-A37D65CF7ECF}" type="pres">
      <dgm:prSet presAssocID="{E02A216F-33A3-4DC9-9080-F12516945DBE}" presName="rootText" presStyleLbl="node4" presStyleIdx="45" presStyleCnt="52" custScaleX="116074" custScaleY="196034" custLinFactNeighborX="2619" custLinFactNeighborY="-202">
        <dgm:presLayoutVars>
          <dgm:chPref val="3"/>
        </dgm:presLayoutVars>
      </dgm:prSet>
      <dgm:spPr/>
    </dgm:pt>
    <dgm:pt modelId="{5A8E0538-55E2-4606-AF1B-FEF807F7A051}" type="pres">
      <dgm:prSet presAssocID="{E02A216F-33A3-4DC9-9080-F12516945DBE}" presName="rootConnector" presStyleLbl="node4" presStyleIdx="45" presStyleCnt="52"/>
      <dgm:spPr/>
    </dgm:pt>
    <dgm:pt modelId="{02DA20C4-A806-4839-ACD3-B8ABB168DAEB}" type="pres">
      <dgm:prSet presAssocID="{E02A216F-33A3-4DC9-9080-F12516945DBE}" presName="hierChild4" presStyleCnt="0"/>
      <dgm:spPr/>
    </dgm:pt>
    <dgm:pt modelId="{5F349D03-E8DF-4286-BAE0-93A7AFF1A414}" type="pres">
      <dgm:prSet presAssocID="{6672D991-C2F7-4168-81C7-2E3F3A5D3A2F}" presName="Name37" presStyleLbl="parChTrans1D4" presStyleIdx="46" presStyleCnt="52"/>
      <dgm:spPr/>
    </dgm:pt>
    <dgm:pt modelId="{B78E52B7-1068-4326-9915-D92925438536}" type="pres">
      <dgm:prSet presAssocID="{5462DFB7-4515-4B60-A483-670ACD101B42}" presName="hierRoot2" presStyleCnt="0">
        <dgm:presLayoutVars>
          <dgm:hierBranch val="init"/>
        </dgm:presLayoutVars>
      </dgm:prSet>
      <dgm:spPr/>
    </dgm:pt>
    <dgm:pt modelId="{F4A5465B-A146-4DFD-8037-EF2F53D64ACA}" type="pres">
      <dgm:prSet presAssocID="{5462DFB7-4515-4B60-A483-670ACD101B42}" presName="rootComposite" presStyleCnt="0"/>
      <dgm:spPr/>
    </dgm:pt>
    <dgm:pt modelId="{C8B96A70-163E-4B55-A507-4D4B5A283790}" type="pres">
      <dgm:prSet presAssocID="{5462DFB7-4515-4B60-A483-670ACD101B42}" presName="rootText" presStyleLbl="node4" presStyleIdx="46" presStyleCnt="52">
        <dgm:presLayoutVars>
          <dgm:chPref val="3"/>
        </dgm:presLayoutVars>
      </dgm:prSet>
      <dgm:spPr/>
    </dgm:pt>
    <dgm:pt modelId="{A9DDEEC6-D396-4FFE-B1CC-0AE50EA29334}" type="pres">
      <dgm:prSet presAssocID="{5462DFB7-4515-4B60-A483-670ACD101B42}" presName="rootConnector" presStyleLbl="node4" presStyleIdx="46" presStyleCnt="52"/>
      <dgm:spPr/>
    </dgm:pt>
    <dgm:pt modelId="{5DBAD97F-C898-49FF-9C88-3A7FA1F84CEF}" type="pres">
      <dgm:prSet presAssocID="{5462DFB7-4515-4B60-A483-670ACD101B42}" presName="hierChild4" presStyleCnt="0"/>
      <dgm:spPr/>
    </dgm:pt>
    <dgm:pt modelId="{80F26D60-5B1B-4BD3-A17F-FF51C07593F6}" type="pres">
      <dgm:prSet presAssocID="{7E3229BD-3DDF-4411-A836-94075EA743A8}" presName="Name37" presStyleLbl="parChTrans1D4" presStyleIdx="47" presStyleCnt="52"/>
      <dgm:spPr/>
    </dgm:pt>
    <dgm:pt modelId="{E1FF40C3-C00A-4D38-BD71-71F8ACE1EF51}" type="pres">
      <dgm:prSet presAssocID="{D8028A8C-DE0E-4355-A6E2-9F565C3F010B}" presName="hierRoot2" presStyleCnt="0">
        <dgm:presLayoutVars>
          <dgm:hierBranch val="init"/>
        </dgm:presLayoutVars>
      </dgm:prSet>
      <dgm:spPr/>
    </dgm:pt>
    <dgm:pt modelId="{56A1F308-A697-493E-B311-522C43E9AC86}" type="pres">
      <dgm:prSet presAssocID="{D8028A8C-DE0E-4355-A6E2-9F565C3F010B}" presName="rootComposite" presStyleCnt="0"/>
      <dgm:spPr/>
    </dgm:pt>
    <dgm:pt modelId="{D5565758-3F89-4C37-BDC8-B0ED75D8D5DB}" type="pres">
      <dgm:prSet presAssocID="{D8028A8C-DE0E-4355-A6E2-9F565C3F010B}" presName="rootText" presStyleLbl="node4" presStyleIdx="47" presStyleCnt="52" custScaleX="138996" custScaleY="99856">
        <dgm:presLayoutVars>
          <dgm:chPref val="3"/>
        </dgm:presLayoutVars>
      </dgm:prSet>
      <dgm:spPr/>
    </dgm:pt>
    <dgm:pt modelId="{A4399612-9859-4E07-97AC-B1EAAB4E4F45}" type="pres">
      <dgm:prSet presAssocID="{D8028A8C-DE0E-4355-A6E2-9F565C3F010B}" presName="rootConnector" presStyleLbl="node4" presStyleIdx="47" presStyleCnt="52"/>
      <dgm:spPr/>
    </dgm:pt>
    <dgm:pt modelId="{0F6DB1EB-A4EE-49BB-9ED6-20D34A732F84}" type="pres">
      <dgm:prSet presAssocID="{D8028A8C-DE0E-4355-A6E2-9F565C3F010B}" presName="hierChild4" presStyleCnt="0"/>
      <dgm:spPr/>
    </dgm:pt>
    <dgm:pt modelId="{34980D8F-D397-426D-ADB7-DDD3761CB503}" type="pres">
      <dgm:prSet presAssocID="{0CAF288C-5300-4AFC-ADE4-3E7BD5F367E2}" presName="Name37" presStyleLbl="parChTrans1D4" presStyleIdx="48" presStyleCnt="52"/>
      <dgm:spPr/>
    </dgm:pt>
    <dgm:pt modelId="{8E48F4DA-3408-49A3-AC32-1C1D450E9887}" type="pres">
      <dgm:prSet presAssocID="{B6B82DD2-3FA2-4160-9C6C-E218696BE0D3}" presName="hierRoot2" presStyleCnt="0">
        <dgm:presLayoutVars>
          <dgm:hierBranch val="init"/>
        </dgm:presLayoutVars>
      </dgm:prSet>
      <dgm:spPr/>
    </dgm:pt>
    <dgm:pt modelId="{6239783A-BF08-4920-9033-127BBB5D3CB7}" type="pres">
      <dgm:prSet presAssocID="{B6B82DD2-3FA2-4160-9C6C-E218696BE0D3}" presName="rootComposite" presStyleCnt="0"/>
      <dgm:spPr/>
    </dgm:pt>
    <dgm:pt modelId="{EE48DACD-24D9-4689-AED4-0BA7EEA19DFF}" type="pres">
      <dgm:prSet presAssocID="{B6B82DD2-3FA2-4160-9C6C-E218696BE0D3}" presName="rootText" presStyleLbl="node4" presStyleIdx="48" presStyleCnt="52">
        <dgm:presLayoutVars>
          <dgm:chPref val="3"/>
        </dgm:presLayoutVars>
      </dgm:prSet>
      <dgm:spPr/>
    </dgm:pt>
    <dgm:pt modelId="{5CE325DD-6BE9-4ECE-8E65-7627A784E47F}" type="pres">
      <dgm:prSet presAssocID="{B6B82DD2-3FA2-4160-9C6C-E218696BE0D3}" presName="rootConnector" presStyleLbl="node4" presStyleIdx="48" presStyleCnt="52"/>
      <dgm:spPr/>
    </dgm:pt>
    <dgm:pt modelId="{959EF8F5-D86B-4335-9A47-96C14507D337}" type="pres">
      <dgm:prSet presAssocID="{B6B82DD2-3FA2-4160-9C6C-E218696BE0D3}" presName="hierChild4" presStyleCnt="0"/>
      <dgm:spPr/>
    </dgm:pt>
    <dgm:pt modelId="{57E3BF3D-0A2B-48FE-8F83-585C079DB5C6}" type="pres">
      <dgm:prSet presAssocID="{B6B82DD2-3FA2-4160-9C6C-E218696BE0D3}" presName="hierChild5" presStyleCnt="0"/>
      <dgm:spPr/>
    </dgm:pt>
    <dgm:pt modelId="{B8320A02-C89D-440E-A3BC-211667442A99}" type="pres">
      <dgm:prSet presAssocID="{D8028A8C-DE0E-4355-A6E2-9F565C3F010B}" presName="hierChild5" presStyleCnt="0"/>
      <dgm:spPr/>
    </dgm:pt>
    <dgm:pt modelId="{C22BE448-4E13-4901-9F98-7738F02957D6}" type="pres">
      <dgm:prSet presAssocID="{5462DFB7-4515-4B60-A483-670ACD101B42}" presName="hierChild5" presStyleCnt="0"/>
      <dgm:spPr/>
    </dgm:pt>
    <dgm:pt modelId="{A8F8E3C8-CCEE-4CA7-9986-61054E38F9C6}" type="pres">
      <dgm:prSet presAssocID="{E02A216F-33A3-4DC9-9080-F12516945DBE}" presName="hierChild5" presStyleCnt="0"/>
      <dgm:spPr/>
    </dgm:pt>
    <dgm:pt modelId="{3912F901-E40D-4AF0-A530-1E68FAAD5636}" type="pres">
      <dgm:prSet presAssocID="{FECE7E5C-8937-479C-A7F2-8EBF538485E6}" presName="hierChild5" presStyleCnt="0"/>
      <dgm:spPr/>
    </dgm:pt>
    <dgm:pt modelId="{4CBC1475-D6CE-4F0D-B4B1-A69D0DFC8A07}" type="pres">
      <dgm:prSet presAssocID="{F8C4FAA1-51DA-40C2-B948-23EE392C02EB}" presName="hierChild5" presStyleCnt="0"/>
      <dgm:spPr/>
    </dgm:pt>
    <dgm:pt modelId="{D1A3EA0A-2E66-4E66-B8C5-20FACA5922AF}" type="pres">
      <dgm:prSet presAssocID="{34EE3AC0-29EE-4360-BD0D-1B8AC6E1B0AB}" presName="hierChild5" presStyleCnt="0"/>
      <dgm:spPr/>
    </dgm:pt>
    <dgm:pt modelId="{2E801286-AF7A-4D64-A8A9-A956484985DB}" type="pres">
      <dgm:prSet presAssocID="{B0047D4D-5F35-4C1C-A460-772DD900EC95}" presName="hierChild5" presStyleCnt="0"/>
      <dgm:spPr/>
    </dgm:pt>
    <dgm:pt modelId="{BF2F197A-4701-4EC2-8294-C78EEA883229}" type="pres">
      <dgm:prSet presAssocID="{ED1E5A4C-5AE9-44C7-9354-FBD9D1B7683E}" presName="hierChild5" presStyleCnt="0"/>
      <dgm:spPr/>
    </dgm:pt>
    <dgm:pt modelId="{0203C2CD-11A6-46A3-A14B-8AF4A6D69F7D}" type="pres">
      <dgm:prSet presAssocID="{66F57A8A-BFB9-4CD2-B6BE-4908B68AADAC}" presName="Name37" presStyleLbl="parChTrans1D2" presStyleIdx="8" presStyleCnt="11"/>
      <dgm:spPr/>
    </dgm:pt>
    <dgm:pt modelId="{1175F6F0-27A0-45BB-96A0-57ECE51188FC}" type="pres">
      <dgm:prSet presAssocID="{F0808B71-BEDD-432C-8E05-9453950A5C80}" presName="hierRoot2" presStyleCnt="0">
        <dgm:presLayoutVars>
          <dgm:hierBranch val="init"/>
        </dgm:presLayoutVars>
      </dgm:prSet>
      <dgm:spPr/>
    </dgm:pt>
    <dgm:pt modelId="{C3320DB7-620D-4CE1-9D99-017B78C799A7}" type="pres">
      <dgm:prSet presAssocID="{F0808B71-BEDD-432C-8E05-9453950A5C80}" presName="rootComposite" presStyleCnt="0"/>
      <dgm:spPr/>
    </dgm:pt>
    <dgm:pt modelId="{1FA8DEC9-EB74-4498-A263-741B48E7E03F}" type="pres">
      <dgm:prSet presAssocID="{F0808B71-BEDD-432C-8E05-9453950A5C80}" presName="rootText" presStyleLbl="node2" presStyleIdx="8" presStyleCnt="9">
        <dgm:presLayoutVars>
          <dgm:chPref val="3"/>
        </dgm:presLayoutVars>
      </dgm:prSet>
      <dgm:spPr/>
    </dgm:pt>
    <dgm:pt modelId="{7E6AF73D-33F3-416B-A9B5-DFC04E299FD6}" type="pres">
      <dgm:prSet presAssocID="{F0808B71-BEDD-432C-8E05-9453950A5C80}" presName="rootConnector" presStyleLbl="node2" presStyleIdx="8" presStyleCnt="9"/>
      <dgm:spPr/>
    </dgm:pt>
    <dgm:pt modelId="{512D1BA1-BA32-40D7-8868-F0681A8823F4}" type="pres">
      <dgm:prSet presAssocID="{F0808B71-BEDD-432C-8E05-9453950A5C80}" presName="hierChild4" presStyleCnt="0"/>
      <dgm:spPr/>
    </dgm:pt>
    <dgm:pt modelId="{9B40CC5B-DDA0-421B-A7C5-0D869D9409E0}" type="pres">
      <dgm:prSet presAssocID="{C48C252E-F2A1-4324-8433-E46DBBE47BF9}" presName="Name37" presStyleLbl="parChTrans1D3" presStyleIdx="8" presStyleCnt="9"/>
      <dgm:spPr/>
    </dgm:pt>
    <dgm:pt modelId="{81CF6B87-74C2-4FC9-B9AE-D0A3BC9174BE}" type="pres">
      <dgm:prSet presAssocID="{B170C728-AE5E-4CD6-9E74-6EB33C0C40ED}" presName="hierRoot2" presStyleCnt="0">
        <dgm:presLayoutVars>
          <dgm:hierBranch val="init"/>
        </dgm:presLayoutVars>
      </dgm:prSet>
      <dgm:spPr/>
    </dgm:pt>
    <dgm:pt modelId="{34889D08-7DDC-4A46-9B34-D56EA1B130CD}" type="pres">
      <dgm:prSet presAssocID="{B170C728-AE5E-4CD6-9E74-6EB33C0C40ED}" presName="rootComposite" presStyleCnt="0"/>
      <dgm:spPr/>
    </dgm:pt>
    <dgm:pt modelId="{35DB699F-3948-41A1-9115-F24FEB9E5506}" type="pres">
      <dgm:prSet presAssocID="{B170C728-AE5E-4CD6-9E74-6EB33C0C40ED}" presName="rootText" presStyleLbl="node3" presStyleIdx="8" presStyleCnt="9" custScaleY="140020">
        <dgm:presLayoutVars>
          <dgm:chPref val="3"/>
        </dgm:presLayoutVars>
      </dgm:prSet>
      <dgm:spPr/>
    </dgm:pt>
    <dgm:pt modelId="{7058637F-FD4F-4A04-A66B-127E1D63D899}" type="pres">
      <dgm:prSet presAssocID="{B170C728-AE5E-4CD6-9E74-6EB33C0C40ED}" presName="rootConnector" presStyleLbl="node3" presStyleIdx="8" presStyleCnt="9"/>
      <dgm:spPr/>
    </dgm:pt>
    <dgm:pt modelId="{0F4D15CF-5085-4B54-A4B1-B8ACC1576AC5}" type="pres">
      <dgm:prSet presAssocID="{B170C728-AE5E-4CD6-9E74-6EB33C0C40ED}" presName="hierChild4" presStyleCnt="0"/>
      <dgm:spPr/>
    </dgm:pt>
    <dgm:pt modelId="{E34331D6-7D85-445F-84F0-EE6DC19689AD}" type="pres">
      <dgm:prSet presAssocID="{BD692CAF-F2CA-4C4E-9786-86224B8A1E43}" presName="Name37" presStyleLbl="parChTrans1D4" presStyleIdx="49" presStyleCnt="52"/>
      <dgm:spPr/>
    </dgm:pt>
    <dgm:pt modelId="{DC19E9C5-DDF1-47FB-8CA4-A1BE3CDC23AA}" type="pres">
      <dgm:prSet presAssocID="{0648E5E3-EBC0-4496-8E5E-95615258206F}" presName="hierRoot2" presStyleCnt="0">
        <dgm:presLayoutVars>
          <dgm:hierBranch val="init"/>
        </dgm:presLayoutVars>
      </dgm:prSet>
      <dgm:spPr/>
    </dgm:pt>
    <dgm:pt modelId="{52C5E4FB-45D9-4992-829E-341DF7A3D5EB}" type="pres">
      <dgm:prSet presAssocID="{0648E5E3-EBC0-4496-8E5E-95615258206F}" presName="rootComposite" presStyleCnt="0"/>
      <dgm:spPr/>
    </dgm:pt>
    <dgm:pt modelId="{5BEE5647-B9B6-404C-9074-491EAD14A35C}" type="pres">
      <dgm:prSet presAssocID="{0648E5E3-EBC0-4496-8E5E-95615258206F}" presName="rootText" presStyleLbl="node4" presStyleIdx="49" presStyleCnt="52" custScaleX="112285" custScaleY="192135">
        <dgm:presLayoutVars>
          <dgm:chPref val="3"/>
        </dgm:presLayoutVars>
      </dgm:prSet>
      <dgm:spPr/>
    </dgm:pt>
    <dgm:pt modelId="{6B8CBAC0-3F47-49EE-8F43-3414422315D3}" type="pres">
      <dgm:prSet presAssocID="{0648E5E3-EBC0-4496-8E5E-95615258206F}" presName="rootConnector" presStyleLbl="node4" presStyleIdx="49" presStyleCnt="52"/>
      <dgm:spPr/>
    </dgm:pt>
    <dgm:pt modelId="{2AD6D38D-D7CA-44E8-B9FE-79DEF881D41C}" type="pres">
      <dgm:prSet presAssocID="{0648E5E3-EBC0-4496-8E5E-95615258206F}" presName="hierChild4" presStyleCnt="0"/>
      <dgm:spPr/>
    </dgm:pt>
    <dgm:pt modelId="{43614B36-47C3-43A1-BBF1-4D1565CFA5CE}" type="pres">
      <dgm:prSet presAssocID="{8DC16E10-D596-4007-958E-325D93FB1A87}" presName="Name37" presStyleLbl="parChTrans1D4" presStyleIdx="50" presStyleCnt="52"/>
      <dgm:spPr/>
    </dgm:pt>
    <dgm:pt modelId="{DC363A2B-7531-4631-84C1-E8C7470882D1}" type="pres">
      <dgm:prSet presAssocID="{102E724E-AD07-400C-B1F9-C1895AF9B2ED}" presName="hierRoot2" presStyleCnt="0">
        <dgm:presLayoutVars>
          <dgm:hierBranch val="init"/>
        </dgm:presLayoutVars>
      </dgm:prSet>
      <dgm:spPr/>
    </dgm:pt>
    <dgm:pt modelId="{16A7C3A8-2779-4344-BAF3-6D3EA14C6DBF}" type="pres">
      <dgm:prSet presAssocID="{102E724E-AD07-400C-B1F9-C1895AF9B2ED}" presName="rootComposite" presStyleCnt="0"/>
      <dgm:spPr/>
    </dgm:pt>
    <dgm:pt modelId="{ADF87A51-DD10-4A72-82AF-EDC827007988}" type="pres">
      <dgm:prSet presAssocID="{102E724E-AD07-400C-B1F9-C1895AF9B2ED}" presName="rootText" presStyleLbl="node4" presStyleIdx="50" presStyleCnt="52" custScaleX="136293" custScaleY="100000">
        <dgm:presLayoutVars>
          <dgm:chPref val="3"/>
        </dgm:presLayoutVars>
      </dgm:prSet>
      <dgm:spPr/>
    </dgm:pt>
    <dgm:pt modelId="{5B3904C3-6A90-40BF-88DA-AD4A9EED1AC2}" type="pres">
      <dgm:prSet presAssocID="{102E724E-AD07-400C-B1F9-C1895AF9B2ED}" presName="rootConnector" presStyleLbl="node4" presStyleIdx="50" presStyleCnt="52"/>
      <dgm:spPr/>
    </dgm:pt>
    <dgm:pt modelId="{D76EEFD0-6B89-43DA-91ED-4193F161BEB6}" type="pres">
      <dgm:prSet presAssocID="{102E724E-AD07-400C-B1F9-C1895AF9B2ED}" presName="hierChild4" presStyleCnt="0"/>
      <dgm:spPr/>
    </dgm:pt>
    <dgm:pt modelId="{AF740713-67CF-4A38-98A0-EFDDBDED6A13}" type="pres">
      <dgm:prSet presAssocID="{C2996C2B-67CA-48DF-9480-06FD31BE6CED}" presName="Name37" presStyleLbl="parChTrans1D4" presStyleIdx="51" presStyleCnt="52"/>
      <dgm:spPr/>
    </dgm:pt>
    <dgm:pt modelId="{AAD2FBDB-0DCE-482F-A1AD-25928075C8C4}" type="pres">
      <dgm:prSet presAssocID="{63245855-FC92-4D8F-96C6-C5143D454CD4}" presName="hierRoot2" presStyleCnt="0">
        <dgm:presLayoutVars>
          <dgm:hierBranch val="init"/>
        </dgm:presLayoutVars>
      </dgm:prSet>
      <dgm:spPr/>
    </dgm:pt>
    <dgm:pt modelId="{8B2C8BB2-F7D2-4A8C-848D-7B65B7EDD287}" type="pres">
      <dgm:prSet presAssocID="{63245855-FC92-4D8F-96C6-C5143D454CD4}" presName="rootComposite" presStyleCnt="0"/>
      <dgm:spPr/>
    </dgm:pt>
    <dgm:pt modelId="{09035394-8826-4128-BE87-887156BCC631}" type="pres">
      <dgm:prSet presAssocID="{63245855-FC92-4D8F-96C6-C5143D454CD4}" presName="rootText" presStyleLbl="node4" presStyleIdx="51" presStyleCnt="52" custScaleX="120765" custScaleY="164007">
        <dgm:presLayoutVars>
          <dgm:chPref val="3"/>
        </dgm:presLayoutVars>
      </dgm:prSet>
      <dgm:spPr/>
    </dgm:pt>
    <dgm:pt modelId="{B81086AC-D8CC-42B0-B9DD-B29F8921AC9E}" type="pres">
      <dgm:prSet presAssocID="{63245855-FC92-4D8F-96C6-C5143D454CD4}" presName="rootConnector" presStyleLbl="node4" presStyleIdx="51" presStyleCnt="52"/>
      <dgm:spPr/>
    </dgm:pt>
    <dgm:pt modelId="{7F1B8A4F-7F56-4A33-A1F4-C1BD79297F90}" type="pres">
      <dgm:prSet presAssocID="{63245855-FC92-4D8F-96C6-C5143D454CD4}" presName="hierChild4" presStyleCnt="0"/>
      <dgm:spPr/>
    </dgm:pt>
    <dgm:pt modelId="{F930B368-F380-4A02-A2C9-359E875061DC}" type="pres">
      <dgm:prSet presAssocID="{63245855-FC92-4D8F-96C6-C5143D454CD4}" presName="hierChild5" presStyleCnt="0"/>
      <dgm:spPr/>
    </dgm:pt>
    <dgm:pt modelId="{4B74FADA-9CC4-4D78-86AF-7399162BF381}" type="pres">
      <dgm:prSet presAssocID="{102E724E-AD07-400C-B1F9-C1895AF9B2ED}" presName="hierChild5" presStyleCnt="0"/>
      <dgm:spPr/>
    </dgm:pt>
    <dgm:pt modelId="{41E98D51-D77E-4BD5-99A2-E3DE35BBBE2D}" type="pres">
      <dgm:prSet presAssocID="{0648E5E3-EBC0-4496-8E5E-95615258206F}" presName="hierChild5" presStyleCnt="0"/>
      <dgm:spPr/>
    </dgm:pt>
    <dgm:pt modelId="{AA2483A2-A307-4AC9-AF61-BE401AC6C80C}" type="pres">
      <dgm:prSet presAssocID="{B170C728-AE5E-4CD6-9E74-6EB33C0C40ED}" presName="hierChild5" presStyleCnt="0"/>
      <dgm:spPr/>
    </dgm:pt>
    <dgm:pt modelId="{F9871E7B-10F0-4585-BB6B-231C2F3B7289}" type="pres">
      <dgm:prSet presAssocID="{F0808B71-BEDD-432C-8E05-9453950A5C80}" presName="hierChild5" presStyleCnt="0"/>
      <dgm:spPr/>
    </dgm:pt>
    <dgm:pt modelId="{A6E26220-9BC6-4168-BD09-94BD56B0C265}" type="pres">
      <dgm:prSet presAssocID="{01F1146B-950C-40E1-A291-31C80DDB9F91}" presName="hierChild3" presStyleCnt="0"/>
      <dgm:spPr/>
    </dgm:pt>
    <dgm:pt modelId="{A81A43E1-BF54-4143-9795-18ADAEBE1E97}" type="pres">
      <dgm:prSet presAssocID="{0E25F8BE-3134-4C51-95F8-5F12FDB7E5DF}" presName="Name111" presStyleLbl="parChTrans1D2" presStyleIdx="9" presStyleCnt="11"/>
      <dgm:spPr/>
    </dgm:pt>
    <dgm:pt modelId="{386D48EA-F7D3-4AFD-A890-1C4D3669BBDC}" type="pres">
      <dgm:prSet presAssocID="{63B79596-9AE8-4B1D-90B2-8D5CE4948016}" presName="hierRoot3" presStyleCnt="0">
        <dgm:presLayoutVars>
          <dgm:hierBranch val="init"/>
        </dgm:presLayoutVars>
      </dgm:prSet>
      <dgm:spPr/>
    </dgm:pt>
    <dgm:pt modelId="{1C7B4BD4-71CC-4EF7-A965-6370BB01F1C5}" type="pres">
      <dgm:prSet presAssocID="{63B79596-9AE8-4B1D-90B2-8D5CE4948016}" presName="rootComposite3" presStyleCnt="0"/>
      <dgm:spPr/>
    </dgm:pt>
    <dgm:pt modelId="{257096BD-94C0-48E1-B36C-C58D49EF99E3}" type="pres">
      <dgm:prSet presAssocID="{63B79596-9AE8-4B1D-90B2-8D5CE4948016}" presName="rootText3" presStyleLbl="asst1" presStyleIdx="0" presStyleCnt="2" custScaleX="217398" custScaleY="102034">
        <dgm:presLayoutVars>
          <dgm:chPref val="3"/>
        </dgm:presLayoutVars>
      </dgm:prSet>
      <dgm:spPr/>
    </dgm:pt>
    <dgm:pt modelId="{EA419B69-B610-40B5-AAE0-AE1CD1F6EBD0}" type="pres">
      <dgm:prSet presAssocID="{63B79596-9AE8-4B1D-90B2-8D5CE4948016}" presName="rootConnector3" presStyleLbl="asst1" presStyleIdx="0" presStyleCnt="2"/>
      <dgm:spPr/>
    </dgm:pt>
    <dgm:pt modelId="{0E956558-3493-4843-A3F4-A7BFF69303B4}" type="pres">
      <dgm:prSet presAssocID="{63B79596-9AE8-4B1D-90B2-8D5CE4948016}" presName="hierChild6" presStyleCnt="0"/>
      <dgm:spPr/>
    </dgm:pt>
    <dgm:pt modelId="{DB29A6A8-13E4-4D1B-8810-25CC6EF4730D}" type="pres">
      <dgm:prSet presAssocID="{63B79596-9AE8-4B1D-90B2-8D5CE4948016}" presName="hierChild7" presStyleCnt="0"/>
      <dgm:spPr/>
    </dgm:pt>
    <dgm:pt modelId="{9FA6AE4A-E455-4421-9AB3-E075593A6FC6}" type="pres">
      <dgm:prSet presAssocID="{4D9D763B-C3E7-4CD2-97A8-AF457BD504AE}" presName="Name111" presStyleLbl="parChTrans1D2" presStyleIdx="10" presStyleCnt="11"/>
      <dgm:spPr/>
    </dgm:pt>
    <dgm:pt modelId="{87CB6078-473B-48AC-9C97-7EF9E57ED390}" type="pres">
      <dgm:prSet presAssocID="{A53B2E47-734F-4FD1-A5C8-2822FEE08F39}" presName="hierRoot3" presStyleCnt="0">
        <dgm:presLayoutVars>
          <dgm:hierBranch val="init"/>
        </dgm:presLayoutVars>
      </dgm:prSet>
      <dgm:spPr/>
    </dgm:pt>
    <dgm:pt modelId="{82566C95-EF49-4068-9DA9-AF233AE5EF63}" type="pres">
      <dgm:prSet presAssocID="{A53B2E47-734F-4FD1-A5C8-2822FEE08F39}" presName="rootComposite3" presStyleCnt="0"/>
      <dgm:spPr/>
    </dgm:pt>
    <dgm:pt modelId="{80DBC8D6-E044-4EC6-844E-9F756FBCE31C}" type="pres">
      <dgm:prSet presAssocID="{A53B2E47-734F-4FD1-A5C8-2822FEE08F39}" presName="rootText3" presStyleLbl="asst1" presStyleIdx="1" presStyleCnt="2" custScaleX="162927" custScaleY="102736">
        <dgm:presLayoutVars>
          <dgm:chPref val="3"/>
        </dgm:presLayoutVars>
      </dgm:prSet>
      <dgm:spPr/>
    </dgm:pt>
    <dgm:pt modelId="{BABEF17A-19FF-4407-8358-772CAA38DF04}" type="pres">
      <dgm:prSet presAssocID="{A53B2E47-734F-4FD1-A5C8-2822FEE08F39}" presName="rootConnector3" presStyleLbl="asst1" presStyleIdx="1" presStyleCnt="2"/>
      <dgm:spPr/>
    </dgm:pt>
    <dgm:pt modelId="{9EC072EC-96F8-42E7-AB10-D1BA4F2A7D18}" type="pres">
      <dgm:prSet presAssocID="{A53B2E47-734F-4FD1-A5C8-2822FEE08F39}" presName="hierChild6" presStyleCnt="0"/>
      <dgm:spPr/>
    </dgm:pt>
    <dgm:pt modelId="{14601BFE-D25B-46B7-A1F6-968AB114E11B}" type="pres">
      <dgm:prSet presAssocID="{A53B2E47-734F-4FD1-A5C8-2822FEE08F39}" presName="hierChild7" presStyleCnt="0"/>
      <dgm:spPr/>
    </dgm:pt>
  </dgm:ptLst>
  <dgm:cxnLst>
    <dgm:cxn modelId="{90E93602-9A8C-4A3B-9047-1CE493122AE2}" type="presOf" srcId="{0648E5E3-EBC0-4496-8E5E-95615258206F}" destId="{5BEE5647-B9B6-404C-9074-491EAD14A35C}" srcOrd="0" destOrd="0" presId="urn:microsoft.com/office/officeart/2005/8/layout/orgChart1"/>
    <dgm:cxn modelId="{42463003-8F28-46B9-9C56-6B0B7DE5D0E9}" type="presOf" srcId="{102E724E-AD07-400C-B1F9-C1895AF9B2ED}" destId="{ADF87A51-DD10-4A72-82AF-EDC827007988}" srcOrd="0" destOrd="0" presId="urn:microsoft.com/office/officeart/2005/8/layout/orgChart1"/>
    <dgm:cxn modelId="{70B86203-FA21-475B-9BE9-F178F841A4E6}" srcId="{2C9ED7B3-B590-4B66-B161-316F0556A4E1}" destId="{AF5CDD6F-49B7-41D7-AD54-8CE268F998D7}" srcOrd="0" destOrd="0" parTransId="{545F4CC5-5323-40CD-94A9-98EBC6194EB8}" sibTransId="{B5721EF0-AC61-452D-81E7-5FB03FF6D988}"/>
    <dgm:cxn modelId="{1E02D303-3F84-49D4-95A4-5BB292B61BA9}" type="presOf" srcId="{5FEB13EF-A365-4D0F-9B53-74B384440FA9}" destId="{80E47FC7-2561-42DE-B425-846E65D341C8}" srcOrd="0" destOrd="0" presId="urn:microsoft.com/office/officeart/2005/8/layout/orgChart1"/>
    <dgm:cxn modelId="{5749D805-73B7-4AE7-8FEA-E35B5CD41593}" type="presOf" srcId="{23754004-2C24-4B99-9779-8B54EF9B2790}" destId="{E6A51A0D-6203-414B-854A-5572677FCC0C}" srcOrd="0" destOrd="0" presId="urn:microsoft.com/office/officeart/2005/8/layout/orgChart1"/>
    <dgm:cxn modelId="{B157AF07-9B00-4CAF-95B9-CC9A6FC2B991}" type="presOf" srcId="{16E051B9-B588-4FBF-A4F4-0976A40C7E68}" destId="{DDA8A149-CFF8-4747-A12D-F6C59B50C3DA}" srcOrd="1" destOrd="0" presId="urn:microsoft.com/office/officeart/2005/8/layout/orgChart1"/>
    <dgm:cxn modelId="{99D50A08-74AA-4E37-9520-66E530EFCF88}" type="presOf" srcId="{0799486C-EC87-4579-B09F-34D9617A1258}" destId="{EE7BC73E-3868-4180-B18A-8570FAD68CC0}" srcOrd="0" destOrd="0" presId="urn:microsoft.com/office/officeart/2005/8/layout/orgChart1"/>
    <dgm:cxn modelId="{CE3B5909-8A71-4B6E-A36D-574F96094FD0}" type="presOf" srcId="{F581DC21-BEA3-405C-AD88-30180B37304A}" destId="{6A199537-CC1A-4CF2-8C73-20145EF36A42}" srcOrd="0" destOrd="0" presId="urn:microsoft.com/office/officeart/2005/8/layout/orgChart1"/>
    <dgm:cxn modelId="{3438A109-6C5E-4457-94E1-F3F9A916DF9B}" type="presOf" srcId="{D51934FF-3631-4CFA-B843-EE7F97FECCED}" destId="{8B50BE2D-CE01-4B74-BABC-04893EACFA78}" srcOrd="0" destOrd="0" presId="urn:microsoft.com/office/officeart/2005/8/layout/orgChart1"/>
    <dgm:cxn modelId="{BAE2B709-80E5-404E-8081-61656A2DFC68}" srcId="{12EE1E19-540E-42C4-883C-EDE76F0E9607}" destId="{9D2C73F1-1888-4C7F-9C26-6F54D2316FBA}" srcOrd="0" destOrd="0" parTransId="{3A32A6C6-0390-45A3-A7A7-B1FCB4F6E45D}" sibTransId="{350178EE-1DA9-4B0A-9BD5-F9A492D500CE}"/>
    <dgm:cxn modelId="{B7460F0B-2FFB-4F66-BDEC-18F75678B5CE}" type="presOf" srcId="{62C7F667-78F2-4428-ADD4-3ACA0AB95660}" destId="{1D8F5C05-BDD8-4B57-B76A-EBA9B1B0AB54}" srcOrd="0" destOrd="0" presId="urn:microsoft.com/office/officeart/2005/8/layout/orgChart1"/>
    <dgm:cxn modelId="{7363CE0C-4FFC-4591-B3DB-65D67C21219C}" type="presOf" srcId="{0F1B5D79-ADDF-45FD-836C-4B8275CF6397}" destId="{A5BD99AD-8614-425F-B1C8-3FE6750AB7CA}" srcOrd="0" destOrd="0" presId="urn:microsoft.com/office/officeart/2005/8/layout/orgChart1"/>
    <dgm:cxn modelId="{335F340F-D02A-490B-9AFC-727E68B13F81}" srcId="{9EFFBFF9-DAF9-483A-B0F4-20B88468F969}" destId="{5FEB13EF-A365-4D0F-9B53-74B384440FA9}" srcOrd="0" destOrd="0" parTransId="{8C82084A-F313-4010-878D-D75685DE9126}" sibTransId="{AD1BF37B-162B-4BBC-8BAE-724577A4957B}"/>
    <dgm:cxn modelId="{D7A39211-0474-4861-AFE9-488D9168F461}" type="presOf" srcId="{AB00BA46-61A5-4624-8F0B-A4B412746068}" destId="{ED53EB0E-4B2C-434E-809A-734CDFC8E0DD}" srcOrd="0" destOrd="0" presId="urn:microsoft.com/office/officeart/2005/8/layout/orgChart1"/>
    <dgm:cxn modelId="{00E25C12-FA11-43B8-8477-A61D32CB593E}" type="presOf" srcId="{94A9D2B6-A2E9-4169-84AF-5BBF3EBD9A83}" destId="{9656E98D-4FBD-4D14-B466-2165E2F11373}" srcOrd="0" destOrd="0" presId="urn:microsoft.com/office/officeart/2005/8/layout/orgChart1"/>
    <dgm:cxn modelId="{F4435E13-1453-4C66-93E8-51A0911A0611}" type="presOf" srcId="{79342E4A-DEBD-4715-942A-BCA81C88BFB9}" destId="{4DC3D14D-57D7-4718-A962-D6380D601430}" srcOrd="1" destOrd="0" presId="urn:microsoft.com/office/officeart/2005/8/layout/orgChart1"/>
    <dgm:cxn modelId="{2F613C15-706E-4A40-B71C-AA8EA6254B6F}" srcId="{01F1146B-950C-40E1-A291-31C80DDB9F91}" destId="{A8CB88DB-75AE-49D5-BBCD-A45CA23991F6}" srcOrd="2" destOrd="0" parTransId="{6B1F94CA-214B-435A-8DDE-29419FF17092}" sibTransId="{E8BDEFD0-9DA4-4AD5-A0C2-FD79CD15F65D}"/>
    <dgm:cxn modelId="{4F8E0816-E78F-4B88-BF25-183A97404432}" type="presOf" srcId="{D25F8238-B2E3-425C-BF1E-CD9888F72537}" destId="{61C58780-B077-4317-B118-F4E9C804644B}" srcOrd="0" destOrd="0" presId="urn:microsoft.com/office/officeart/2005/8/layout/orgChart1"/>
    <dgm:cxn modelId="{836D7617-63D6-48C9-A579-8520B12CE607}" type="presOf" srcId="{63B79596-9AE8-4B1D-90B2-8D5CE4948016}" destId="{EA419B69-B610-40B5-AAE0-AE1CD1F6EBD0}" srcOrd="1" destOrd="0" presId="urn:microsoft.com/office/officeart/2005/8/layout/orgChart1"/>
    <dgm:cxn modelId="{BD767319-79A6-4943-A27D-B14ABFF3E4F4}" srcId="{CDDCA5DC-09DD-4626-829D-C3473B58141C}" destId="{76DBE95A-CE13-465B-A817-13BCB4212605}" srcOrd="0" destOrd="0" parTransId="{4B8A438F-45C7-46E4-AC19-573DD6E1FD18}" sibTransId="{C0570DB3-B069-4A0B-B9DE-AF77CBC285DE}"/>
    <dgm:cxn modelId="{0AE6F319-4790-4397-8A5D-07ED47A0FF02}" type="presOf" srcId="{4E236E85-C73C-498E-B5CB-FA5F8A00FCF9}" destId="{CC9E0B5D-43A8-4192-A942-2DE891BF5311}" srcOrd="0" destOrd="0" presId="urn:microsoft.com/office/officeart/2005/8/layout/orgChart1"/>
    <dgm:cxn modelId="{ECCD5D1B-2789-461A-B945-2EF95DCCFD3B}" type="presOf" srcId="{BE969252-2C65-40C2-899D-DF9C26E2F761}" destId="{16370EE6-C4CF-4A0A-9EE5-84FE36AF5BA1}" srcOrd="0" destOrd="0" presId="urn:microsoft.com/office/officeart/2005/8/layout/orgChart1"/>
    <dgm:cxn modelId="{7F7B151C-3366-4850-AC58-B696B9C06D08}" type="presOf" srcId="{63B79596-9AE8-4B1D-90B2-8D5CE4948016}" destId="{257096BD-94C0-48E1-B36C-C58D49EF99E3}" srcOrd="0" destOrd="0" presId="urn:microsoft.com/office/officeart/2005/8/layout/orgChart1"/>
    <dgm:cxn modelId="{8CC1831C-FE73-4DB0-9A8C-4BECB3805EF6}" type="presOf" srcId="{F0808B71-BEDD-432C-8E05-9453950A5C80}" destId="{1FA8DEC9-EB74-4498-A263-741B48E7E03F}" srcOrd="0" destOrd="0" presId="urn:microsoft.com/office/officeart/2005/8/layout/orgChart1"/>
    <dgm:cxn modelId="{BDB9921C-FD4B-41D4-A165-7F608A56CBBE}" type="presOf" srcId="{1E0BB212-87B4-4B62-AEEE-095D993057B7}" destId="{E25A0048-4EC3-450C-9499-8D7B8B4F9E71}" srcOrd="1" destOrd="0" presId="urn:microsoft.com/office/officeart/2005/8/layout/orgChart1"/>
    <dgm:cxn modelId="{6928521F-B9A9-4A16-A3C6-74618438389E}" type="presOf" srcId="{15006B29-6910-4811-9DD4-5CA87401F2E1}" destId="{19A379C4-BE53-4074-AFC4-B11327B33508}" srcOrd="0" destOrd="0" presId="urn:microsoft.com/office/officeart/2005/8/layout/orgChart1"/>
    <dgm:cxn modelId="{E20ABB20-B3AA-46F7-92F8-7C8622A1D07E}" type="presOf" srcId="{2C9ED7B3-B590-4B66-B161-316F0556A4E1}" destId="{87325D80-E40C-43E3-89D4-25573ACE32CA}" srcOrd="1" destOrd="0" presId="urn:microsoft.com/office/officeart/2005/8/layout/orgChart1"/>
    <dgm:cxn modelId="{5986EF20-31C5-4868-8BE8-3A3DFCA5C868}" srcId="{01F1146B-950C-40E1-A291-31C80DDB9F91}" destId="{FFDB7A24-371B-4611-8704-332C6384741B}" srcOrd="4" destOrd="0" parTransId="{3A0ECDBE-3CFC-4CED-8C72-9D05AD1F5876}" sibTransId="{378FEDE1-B695-44C3-967C-36F3392F5EC3}"/>
    <dgm:cxn modelId="{C2F78E22-5B67-4353-8D9C-73ED5CBD5E7E}" type="presOf" srcId="{058DCD22-6AD9-484D-B2E2-DD54A3CB9E09}" destId="{82731A53-7E3E-465A-B0F0-60C9F870EE32}" srcOrd="0" destOrd="0" presId="urn:microsoft.com/office/officeart/2005/8/layout/orgChart1"/>
    <dgm:cxn modelId="{540F2823-3BC6-444A-85B1-213B997D42E4}" type="presOf" srcId="{16E051B9-B588-4FBF-A4F4-0976A40C7E68}" destId="{C0F78559-168E-442C-95A4-C056CF435390}" srcOrd="0" destOrd="0" presId="urn:microsoft.com/office/officeart/2005/8/layout/orgChart1"/>
    <dgm:cxn modelId="{9DFF1224-3B67-4A91-A050-C7C38B4B1E04}" srcId="{34EE3AC0-29EE-4360-BD0D-1B8AC6E1B0AB}" destId="{F8C4FAA1-51DA-40C2-B948-23EE392C02EB}" srcOrd="0" destOrd="0" parTransId="{35EA0EB6-EB60-48D0-94ED-DC093072BBFF}" sibTransId="{E972FE9E-8A0D-4A8D-A2DE-B423B9A2DF4C}"/>
    <dgm:cxn modelId="{8E109324-0046-4AE3-AE46-191AD8B7BFFA}" type="presOf" srcId="{D8028A8C-DE0E-4355-A6E2-9F565C3F010B}" destId="{A4399612-9859-4E07-97AC-B1EAAB4E4F45}" srcOrd="1" destOrd="0" presId="urn:microsoft.com/office/officeart/2005/8/layout/orgChart1"/>
    <dgm:cxn modelId="{A2228126-13DF-4018-AD60-49031BB38B8D}" srcId="{CCA80E55-9317-47A5-8120-C5AE2A4C2379}" destId="{46C60023-DE48-49CB-BFD1-64A5D62B1A74}" srcOrd="0" destOrd="0" parTransId="{EBC2D21A-3FBC-43A9-B100-B6770B4151D3}" sibTransId="{68DD793D-39D1-41C1-8ABF-2068F9863BBA}"/>
    <dgm:cxn modelId="{F42DF326-76ED-411F-A4FC-224681CB1818}" srcId="{7975A832-5C96-471C-80B0-92EBDD901652}" destId="{3F08BE98-A002-406E-99AF-CB37A190B151}" srcOrd="0" destOrd="0" parTransId="{D51934FF-3631-4CFA-B843-EE7F97FECCED}" sibTransId="{CD1C8D82-BC56-44D6-AAA4-E1301634F683}"/>
    <dgm:cxn modelId="{69B8AA27-0F59-48FE-8AA7-63533F00511C}" type="presOf" srcId="{8837C405-771D-43FD-889D-46E2C8949F4B}" destId="{77504E8E-2463-490E-B741-E533AF23AD28}" srcOrd="0" destOrd="0" presId="urn:microsoft.com/office/officeart/2005/8/layout/orgChart1"/>
    <dgm:cxn modelId="{46DBFB29-8761-4A8A-87D9-2DE9806D0757}" type="presOf" srcId="{0E25F8BE-3134-4C51-95F8-5F12FDB7E5DF}" destId="{A81A43E1-BF54-4143-9795-18ADAEBE1E97}" srcOrd="0" destOrd="0" presId="urn:microsoft.com/office/officeart/2005/8/layout/orgChart1"/>
    <dgm:cxn modelId="{FEBEA62A-4AF7-4C02-9136-9B354B48D716}" type="presOf" srcId="{69CB8547-7475-407A-AEFD-E7D730A5E5E9}" destId="{DA639C6B-246C-4C98-A9EC-30BEBC87C9DB}" srcOrd="0" destOrd="0" presId="urn:microsoft.com/office/officeart/2005/8/layout/orgChart1"/>
    <dgm:cxn modelId="{3990C42B-FDA0-459C-A907-FD07CA72C775}" type="presOf" srcId="{2B126DEB-7D6C-49B1-8EF5-62540B6DD5D3}" destId="{41808FF5-81B6-4581-B3EF-96ED71692567}" srcOrd="0" destOrd="0" presId="urn:microsoft.com/office/officeart/2005/8/layout/orgChart1"/>
    <dgm:cxn modelId="{1B96402C-7717-4891-8A98-C56A1F959426}" type="presOf" srcId="{E5E4D2B0-D121-4244-B504-60F45721659F}" destId="{2D683BB4-F7F1-4116-B57B-62CA723978E8}" srcOrd="0" destOrd="0" presId="urn:microsoft.com/office/officeart/2005/8/layout/orgChart1"/>
    <dgm:cxn modelId="{DCD92B2E-9906-409F-A642-17E12439EBF3}" type="presOf" srcId="{7B205337-41AD-4C5F-B674-832FA457ECAA}" destId="{7DE3A3EC-08AD-4A43-88C0-7C27032B902C}" srcOrd="0" destOrd="0" presId="urn:microsoft.com/office/officeart/2005/8/layout/orgChart1"/>
    <dgm:cxn modelId="{50BD322E-57E4-4EFF-9BB7-E71273410D4C}" type="presOf" srcId="{DF6C9EB3-BACF-4DF4-9258-AD4BF3E316AD}" destId="{95B1EDEB-529C-4883-8322-D189BAE68518}" srcOrd="0" destOrd="0" presId="urn:microsoft.com/office/officeart/2005/8/layout/orgChart1"/>
    <dgm:cxn modelId="{099E6D2F-E344-4DDA-9F19-E32B5E9B7D5A}" srcId="{01F1146B-950C-40E1-A291-31C80DDB9F91}" destId="{2D9B14F4-2032-4A6D-9DDD-9F8216C3B724}" srcOrd="7" destOrd="0" parTransId="{512ACC3B-01E5-4BC6-999C-CE2180734BBB}" sibTransId="{088EE5F8-FB01-49A6-8631-26C7EF1BA6F8}"/>
    <dgm:cxn modelId="{DCA9582F-BA4C-460F-9551-D171B4315BDE}" type="presOf" srcId="{DC3E882F-037E-42D6-87BE-B861FDA008D3}" destId="{EDD34B24-0D5C-4C1D-BB5F-92BA09278853}" srcOrd="0" destOrd="0" presId="urn:microsoft.com/office/officeart/2005/8/layout/orgChart1"/>
    <dgm:cxn modelId="{C59D0532-60E6-4540-BC13-9632275A4103}" srcId="{BE969252-2C65-40C2-899D-DF9C26E2F761}" destId="{5C79B8FF-4788-4311-A40B-A910F05FC6B0}" srcOrd="0" destOrd="0" parTransId="{C6E40968-DBA2-4318-B0CB-0DEB757C78D5}" sibTransId="{CB51E963-3048-454C-9646-E48342774E61}"/>
    <dgm:cxn modelId="{460B1D32-CD55-44F2-8E10-8D7D06FAFEFE}" srcId="{B0047D4D-5F35-4C1C-A460-772DD900EC95}" destId="{34EE3AC0-29EE-4360-BD0D-1B8AC6E1B0AB}" srcOrd="0" destOrd="0" parTransId="{7A786AFA-EB88-4DC5-AC9B-10BE41A81D91}" sibTransId="{985B141D-4E1D-44F6-BC25-5BA75B452CBF}"/>
    <dgm:cxn modelId="{845E3932-6EBE-4873-8F24-F1647F432254}" type="presOf" srcId="{AAAB7FC4-3412-494D-BBF2-1004FB4D6450}" destId="{EC04A333-85D3-4017-90E7-B58E6AE41049}" srcOrd="1" destOrd="0" presId="urn:microsoft.com/office/officeart/2005/8/layout/orgChart1"/>
    <dgm:cxn modelId="{FACC3B32-AC30-4C76-A1FC-EE368F0834DA}" type="presOf" srcId="{26374645-5CA4-4A34-BBF5-E88129931C81}" destId="{00FD7F5E-C667-422E-8854-5134740FDD90}" srcOrd="0" destOrd="0" presId="urn:microsoft.com/office/officeart/2005/8/layout/orgChart1"/>
    <dgm:cxn modelId="{79578233-BDCC-4EC7-9ED0-B3022006276A}" type="presOf" srcId="{4B69C4AA-130C-4C7C-874E-B529D93198C0}" destId="{0DBF6B6D-A2AA-455C-B942-979ECDC6AA46}" srcOrd="1" destOrd="0" presId="urn:microsoft.com/office/officeart/2005/8/layout/orgChart1"/>
    <dgm:cxn modelId="{35362934-2570-401A-A2C9-A242E83A49B3}" type="presOf" srcId="{B9C556B5-E1F1-4C37-B8E8-814A9DCE5979}" destId="{2EFDEF62-FD29-4858-A085-DA9915D3A681}" srcOrd="1" destOrd="0" presId="urn:microsoft.com/office/officeart/2005/8/layout/orgChart1"/>
    <dgm:cxn modelId="{CC104234-2097-47AC-AC58-E7E0426AC25F}" type="presOf" srcId="{35EA0EB6-EB60-48D0-94ED-DC093072BBFF}" destId="{AF346698-37FC-42E8-BDC2-9E29F261AF2E}" srcOrd="0" destOrd="0" presId="urn:microsoft.com/office/officeart/2005/8/layout/orgChart1"/>
    <dgm:cxn modelId="{9885D934-E130-46B9-AD31-DD461E12A62D}" type="presOf" srcId="{F8493AC7-A91F-4FAF-BFAD-25B3AB361A17}" destId="{B025D50C-1E16-4DC4-B751-9ABB23CD9A1A}" srcOrd="0" destOrd="0" presId="urn:microsoft.com/office/officeart/2005/8/layout/orgChart1"/>
    <dgm:cxn modelId="{38400B36-FDC7-4817-A7E8-2E0458A38AB8}" srcId="{0648E5E3-EBC0-4496-8E5E-95615258206F}" destId="{102E724E-AD07-400C-B1F9-C1895AF9B2ED}" srcOrd="0" destOrd="0" parTransId="{8DC16E10-D596-4007-958E-325D93FB1A87}" sibTransId="{A6B99D31-5CF6-4233-991B-B778C83D72F7}"/>
    <dgm:cxn modelId="{49FCAF36-2A26-4FE1-BE81-18AB9EE7B61A}" srcId="{79342E4A-DEBD-4715-942A-BCA81C88BFB9}" destId="{D25F8238-B2E3-425C-BF1E-CD9888F72537}" srcOrd="0" destOrd="0" parTransId="{62EEF60C-4195-40EA-B443-1247D8B8389E}" sibTransId="{DDE1A4E0-5868-4299-9D68-8E300F02B8A0}"/>
    <dgm:cxn modelId="{B415B036-9D63-4938-B8C5-85BB86B040C0}" srcId="{F8C4FAA1-51DA-40C2-B948-23EE392C02EB}" destId="{FECE7E5C-8937-479C-A7F2-8EBF538485E6}" srcOrd="0" destOrd="0" parTransId="{AD24094F-7A92-4054-B086-27F189607E0D}" sibTransId="{94CE5E80-0587-40A2-B977-606D5CB60C4E}"/>
    <dgm:cxn modelId="{61891837-6B0B-4F6E-8E77-DC7E48C61DEE}" type="presOf" srcId="{12EE1E19-540E-42C4-883C-EDE76F0E9607}" destId="{17434699-1730-4554-BD12-1570FCDC7D42}" srcOrd="0" destOrd="0" presId="urn:microsoft.com/office/officeart/2005/8/layout/orgChart1"/>
    <dgm:cxn modelId="{2252E137-9C7B-40DA-AE3B-9148A06F682A}" srcId="{B9C556B5-E1F1-4C37-B8E8-814A9DCE5979}" destId="{9092FF2C-1170-4528-B523-D1DB7BAFAB32}" srcOrd="0" destOrd="0" parTransId="{67CED053-C1E9-4191-AE8D-06CD54E6A106}" sibTransId="{FB5A3A07-ABC7-442F-9D53-ED61D2BD7C63}"/>
    <dgm:cxn modelId="{3CB34538-7EFC-47EF-8290-D3C20D3377CB}" srcId="{102E724E-AD07-400C-B1F9-C1895AF9B2ED}" destId="{63245855-FC92-4D8F-96C6-C5143D454CD4}" srcOrd="0" destOrd="0" parTransId="{C2996C2B-67CA-48DF-9480-06FD31BE6CED}" sibTransId="{AAF08E18-EF27-4D19-815E-8E99DB913BDA}"/>
    <dgm:cxn modelId="{5196693A-94E5-4505-9B4B-C1ED48BFC6B9}" type="presOf" srcId="{26374645-5CA4-4A34-BBF5-E88129931C81}" destId="{2931D329-09F8-4534-A39B-1DC35DEAC85F}" srcOrd="1" destOrd="0" presId="urn:microsoft.com/office/officeart/2005/8/layout/orgChart1"/>
    <dgm:cxn modelId="{60FEB83A-4E86-4D86-9461-995E193FC3C3}" type="presOf" srcId="{46C60023-DE48-49CB-BFD1-64A5D62B1A74}" destId="{4C44ACE6-6654-4361-B374-888398B44BD2}" srcOrd="0" destOrd="0" presId="urn:microsoft.com/office/officeart/2005/8/layout/orgChart1"/>
    <dgm:cxn modelId="{7B13683B-3B0C-4FA4-8D1A-F39D4AE6BB6E}" type="presOf" srcId="{01F1146B-950C-40E1-A291-31C80DDB9F91}" destId="{C83DF867-EBA9-416F-8B24-C6DD77F2C6F6}" srcOrd="0" destOrd="0" presId="urn:microsoft.com/office/officeart/2005/8/layout/orgChart1"/>
    <dgm:cxn modelId="{4B244D3B-CE15-4813-A1C5-A14AA92EBA9E}" srcId="{B170C728-AE5E-4CD6-9E74-6EB33C0C40ED}" destId="{0648E5E3-EBC0-4496-8E5E-95615258206F}" srcOrd="0" destOrd="0" parTransId="{BD692CAF-F2CA-4C4E-9786-86224B8A1E43}" sibTransId="{B1E53142-D45D-4056-BCA2-812CDF388E60}"/>
    <dgm:cxn modelId="{B269763B-37D0-46E4-90C4-1312FD52A210}" srcId="{DC3E882F-037E-42D6-87BE-B861FDA008D3}" destId="{58AF6004-F88C-4B90-8F15-38D46D6A2485}" srcOrd="0" destOrd="0" parTransId="{6EB6CCAA-EDCC-45DB-9111-C87FBFEAB796}" sibTransId="{01FC347C-A33C-4594-A442-FEBA595CE66A}"/>
    <dgm:cxn modelId="{653F8E3B-6160-40F8-B3A6-BE6901752103}" type="presOf" srcId="{C7976DA2-E913-4514-8B93-4AB44E8E3F6C}" destId="{46F785AF-E1D6-4AEE-8030-C1195DC31878}" srcOrd="1" destOrd="0" presId="urn:microsoft.com/office/officeart/2005/8/layout/orgChart1"/>
    <dgm:cxn modelId="{173B113D-F01C-40E4-BA50-F29CA8FB5853}" type="presOf" srcId="{5EA71EDA-92BE-4B8F-BFCF-E066F28D07F2}" destId="{35252746-5630-4350-8C87-CB7CA7E912FB}" srcOrd="0" destOrd="0" presId="urn:microsoft.com/office/officeart/2005/8/layout/orgChart1"/>
    <dgm:cxn modelId="{A943743D-2962-481B-A89C-0781B06DE390}" type="presOf" srcId="{C2996C2B-67CA-48DF-9480-06FD31BE6CED}" destId="{AF740713-67CF-4A38-98A0-EFDDBDED6A13}" srcOrd="0" destOrd="0" presId="urn:microsoft.com/office/officeart/2005/8/layout/orgChart1"/>
    <dgm:cxn modelId="{A292A23E-0372-4B5A-B818-AD1EC2658FF1}" type="presOf" srcId="{A7035E54-8C3F-4F3E-85ED-32E3278FB3E7}" destId="{CB7FEAF4-1A9E-41DC-8DBD-E11866863D08}" srcOrd="0" destOrd="0" presId="urn:microsoft.com/office/officeart/2005/8/layout/orgChart1"/>
    <dgm:cxn modelId="{5BADD83E-91AB-4522-8770-C80BA102F391}" type="presOf" srcId="{DC3E882F-037E-42D6-87BE-B861FDA008D3}" destId="{E24D8D16-E52B-4B53-903B-259D4640A849}" srcOrd="1" destOrd="0" presId="urn:microsoft.com/office/officeart/2005/8/layout/orgChart1"/>
    <dgm:cxn modelId="{34634240-4108-441A-AF60-3B4CA847AB11}" srcId="{4E236E85-C73C-498E-B5CB-FA5F8A00FCF9}" destId="{AAAB7FC4-3412-494D-BBF2-1004FB4D6450}" srcOrd="0" destOrd="0" parTransId="{A9A0D5EC-A0BC-4B9F-832F-6AF8C89DAA94}" sibTransId="{1797D224-D2F8-458C-8021-5B15CD1F2FF3}"/>
    <dgm:cxn modelId="{C890B840-B165-4AC7-A138-9EBA9831EF77}" srcId="{CC9E7D46-CE60-4DB3-ABB6-8FAE51F115D2}" destId="{FE76BC74-5AAC-4499-B2F2-8F624FBDF04A}" srcOrd="0" destOrd="0" parTransId="{23754004-2C24-4B99-9779-8B54EF9B2790}" sibTransId="{29762372-9131-46D3-9814-455A74F1F8BE}"/>
    <dgm:cxn modelId="{59AB2B5C-F481-4448-8BA5-69E4863561D8}" type="presOf" srcId="{EBC2D21A-3FBC-43A9-B100-B6770B4151D3}" destId="{2E43CD66-7D1D-4F26-BD18-32887AB677D8}" srcOrd="0" destOrd="0" presId="urn:microsoft.com/office/officeart/2005/8/layout/orgChart1"/>
    <dgm:cxn modelId="{29D41C5E-1BEC-4F8A-9817-2B26F492B444}" type="presOf" srcId="{E83922A4-2C8A-4251-9B5F-139C1D959AD4}" destId="{64339257-BA4A-4CB9-85DB-F219DE72F245}" srcOrd="1" destOrd="0" presId="urn:microsoft.com/office/officeart/2005/8/layout/orgChart1"/>
    <dgm:cxn modelId="{DE852D5F-6339-4186-A865-F361E2E9DF15}" srcId="{2D9B14F4-2032-4A6D-9DDD-9F8216C3B724}" destId="{B9C556B5-E1F1-4C37-B8E8-814A9DCE5979}" srcOrd="0" destOrd="0" parTransId="{B059CABE-0DDB-4B7E-97A6-57361616D7BE}" sibTransId="{8A529E75-EF07-4A62-961D-0F8100A7DD1B}"/>
    <dgm:cxn modelId="{C878B760-AFB4-4A92-BCCF-656EC437FD1C}" type="presOf" srcId="{370B8C7D-87C4-4315-90BD-237406E787B4}" destId="{526B5704-0A91-4792-85E2-BC3E0796695D}" srcOrd="0" destOrd="0" presId="urn:microsoft.com/office/officeart/2005/8/layout/orgChart1"/>
    <dgm:cxn modelId="{D5A96D61-8729-444A-973A-7F9E64E6F0E5}" type="presOf" srcId="{9EFFBFF9-DAF9-483A-B0F4-20B88468F969}" destId="{8D7F9A8A-0DAF-4D1C-97A2-9F2B70DF367F}" srcOrd="0" destOrd="0" presId="urn:microsoft.com/office/officeart/2005/8/layout/orgChart1"/>
    <dgm:cxn modelId="{6B7B8061-2933-44A6-941A-275E07D4AFEB}" type="presOf" srcId="{62EEF60C-4195-40EA-B443-1247D8B8389E}" destId="{0BEDE68C-9311-495F-9152-6A3F7B5652BA}" srcOrd="0" destOrd="0" presId="urn:microsoft.com/office/officeart/2005/8/layout/orgChart1"/>
    <dgm:cxn modelId="{88F7F661-E2DF-44C1-9CC3-75A000EEC307}" type="presOf" srcId="{4D9D763B-C3E7-4CD2-97A8-AF457BD504AE}" destId="{9FA6AE4A-E455-4421-9AB3-E075593A6FC6}" srcOrd="0" destOrd="0" presId="urn:microsoft.com/office/officeart/2005/8/layout/orgChart1"/>
    <dgm:cxn modelId="{96881562-B07E-4A0C-8763-7EF2AEF0A99D}" type="presOf" srcId="{D5F2F687-2277-461E-AC66-2972AEAFC139}" destId="{A9A1B6A8-502D-427C-8F4F-B6CF586A47FD}" srcOrd="0" destOrd="0" presId="urn:microsoft.com/office/officeart/2005/8/layout/orgChart1"/>
    <dgm:cxn modelId="{F02F2E62-221E-45A3-9FF3-1AAC5926CC63}" type="presOf" srcId="{1EF237FE-8AF1-43D5-9147-06CE8DADA9E2}" destId="{C99054AB-4B77-4F6D-9E63-594043DEB088}" srcOrd="1" destOrd="0" presId="urn:microsoft.com/office/officeart/2005/8/layout/orgChart1"/>
    <dgm:cxn modelId="{A06C9C42-83CE-43A5-81AF-32760ED8D771}" type="presOf" srcId="{0648E5E3-EBC0-4496-8E5E-95615258206F}" destId="{6B8CBAC0-3F47-49EE-8F43-3414422315D3}" srcOrd="1" destOrd="0" presId="urn:microsoft.com/office/officeart/2005/8/layout/orgChart1"/>
    <dgm:cxn modelId="{1D9A2643-7ED7-491B-A21E-A1CEB98500C9}" type="presOf" srcId="{6950CAF2-77E0-4F5B-A36E-D5A813841207}" destId="{8CF1FEEA-4D4F-46A1-9196-47EE67F71A57}" srcOrd="1" destOrd="0" presId="urn:microsoft.com/office/officeart/2005/8/layout/orgChart1"/>
    <dgm:cxn modelId="{D7BA9863-1693-4B71-82FA-F9D1A386A4C3}" type="presOf" srcId="{BDE1A969-D4AE-4724-8170-8F879EDBA0A1}" destId="{158E5C60-B108-4EF2-A800-8824E8FCBEC4}" srcOrd="0" destOrd="0" presId="urn:microsoft.com/office/officeart/2005/8/layout/orgChart1"/>
    <dgm:cxn modelId="{F3F76C64-1068-4839-8EDB-A3866C630446}" type="presOf" srcId="{E02A216F-33A3-4DC9-9080-F12516945DBE}" destId="{5A8E0538-55E2-4606-AF1B-FEF807F7A051}" srcOrd="1" destOrd="0" presId="urn:microsoft.com/office/officeart/2005/8/layout/orgChart1"/>
    <dgm:cxn modelId="{0F279044-70ED-4DBC-A08C-49F2C654FCB1}" type="presOf" srcId="{E83922A4-2C8A-4251-9B5F-139C1D959AD4}" destId="{3CD9959C-4B79-421B-85A3-33727247482B}" srcOrd="0" destOrd="0" presId="urn:microsoft.com/office/officeart/2005/8/layout/orgChart1"/>
    <dgm:cxn modelId="{1F786045-F668-41F4-A253-0524F06CFC26}" type="presOf" srcId="{4B69C4AA-130C-4C7C-874E-B529D93198C0}" destId="{29E45F74-4BE7-4258-A94E-361EED1DAE63}" srcOrd="0" destOrd="0" presId="urn:microsoft.com/office/officeart/2005/8/layout/orgChart1"/>
    <dgm:cxn modelId="{32FC5245-B53B-4D08-A74E-1234C1131D26}" type="presOf" srcId="{E74CCFAE-6972-47D3-9BB6-76035A8B155B}" destId="{EA70592E-C730-4FE6-9674-35A5405E4B31}" srcOrd="0" destOrd="0" presId="urn:microsoft.com/office/officeart/2005/8/layout/orgChart1"/>
    <dgm:cxn modelId="{E2442146-6E33-43D8-A761-22EEC1EED112}" type="presOf" srcId="{AF5CDD6F-49B7-41D7-AD54-8CE268F998D7}" destId="{1D341BCB-FB64-4FB5-A588-D08F6F1F1C13}" srcOrd="0" destOrd="0" presId="urn:microsoft.com/office/officeart/2005/8/layout/orgChart1"/>
    <dgm:cxn modelId="{67F0C466-1058-4244-B1A4-9718B264A6F9}" type="presOf" srcId="{46C60023-DE48-49CB-BFD1-64A5D62B1A74}" destId="{2372B74D-EC09-42DC-8CBD-24E727F1EB7A}" srcOrd="1" destOrd="0" presId="urn:microsoft.com/office/officeart/2005/8/layout/orgChart1"/>
    <dgm:cxn modelId="{8F682747-5EBD-4A4B-8CC8-9C483F1509A3}" type="presOf" srcId="{4F9F7F67-79AC-4EBB-BE96-F5D2A69F909F}" destId="{C6C687B5-CB82-4ACC-9017-9280230626F2}" srcOrd="0" destOrd="0" presId="urn:microsoft.com/office/officeart/2005/8/layout/orgChart1"/>
    <dgm:cxn modelId="{0C01A647-1F89-48E0-B0D7-9E74E229BFF0}" type="presOf" srcId="{1EF237FE-8AF1-43D5-9147-06CE8DADA9E2}" destId="{F3CD4565-F425-4D8B-98E5-3C6EC58B77DE}" srcOrd="0" destOrd="0" presId="urn:microsoft.com/office/officeart/2005/8/layout/orgChart1"/>
    <dgm:cxn modelId="{8F3A7F48-4BF6-4F7F-B094-2C23C7BF26D4}" type="presOf" srcId="{961FEA41-6150-4715-9ACB-B69059A89677}" destId="{27696106-33B5-400B-9585-B67659197D9D}" srcOrd="0" destOrd="0" presId="urn:microsoft.com/office/officeart/2005/8/layout/orgChart1"/>
    <dgm:cxn modelId="{C0B48068-AEC5-41ED-831A-4FFB5CC56673}" type="presOf" srcId="{662E3E2A-D8ED-4B5A-AE97-548BD889E716}" destId="{865D16F1-2A73-4D8E-B4E8-531BC09C6071}" srcOrd="0" destOrd="0" presId="urn:microsoft.com/office/officeart/2005/8/layout/orgChart1"/>
    <dgm:cxn modelId="{D3AAD168-6C73-41FD-8ACB-B045DEE49DBB}" type="presOf" srcId="{4C75CD24-A658-4E26-A5B2-D09580E9962E}" destId="{9936FC62-078B-49A3-8847-A8E568A29A6A}" srcOrd="0" destOrd="0" presId="urn:microsoft.com/office/officeart/2005/8/layout/orgChart1"/>
    <dgm:cxn modelId="{2774E648-4526-455D-AAAA-B95FA21BED1E}" srcId="{2A58AFAD-B354-474D-8E90-660781E8C8B7}" destId="{C7976DA2-E913-4514-8B93-4AB44E8E3F6C}" srcOrd="0" destOrd="0" parTransId="{06C2E077-D763-421C-BA1C-076DA31A0EF8}" sibTransId="{DBB249F4-29B3-46F6-B33C-B91A74F22F87}"/>
    <dgm:cxn modelId="{465DC969-C320-4E46-BEBA-EF9A78EEB0C2}" type="presOf" srcId="{7A786AFA-EB88-4DC5-AC9B-10BE41A81D91}" destId="{27EB58D0-AE88-460B-970F-AD5280E69DCA}" srcOrd="0" destOrd="0" presId="urn:microsoft.com/office/officeart/2005/8/layout/orgChart1"/>
    <dgm:cxn modelId="{A81BF96A-2E47-40BE-96AD-15B9ADFC53FE}" type="presOf" srcId="{8090F0DE-4E88-457B-AA07-6061A779A917}" destId="{9DAB8E12-C968-4119-A0B5-6E2F2A39ECB0}" srcOrd="1" destOrd="0" presId="urn:microsoft.com/office/officeart/2005/8/layout/orgChart1"/>
    <dgm:cxn modelId="{A310C94C-B390-4219-8BAD-8E18790344E5}" type="presOf" srcId="{9092FF2C-1170-4528-B523-D1DB7BAFAB32}" destId="{72DA48C4-7F4A-4202-B4C1-5BFDA3CC37C7}" srcOrd="0" destOrd="0" presId="urn:microsoft.com/office/officeart/2005/8/layout/orgChart1"/>
    <dgm:cxn modelId="{9D17CD4C-FC24-461E-AEEA-D5C934D54680}" srcId="{6950CAF2-77E0-4F5B-A36E-D5A813841207}" destId="{AECE77FF-42FD-4B07-9E22-E6C141E134A1}" srcOrd="0" destOrd="0" parTransId="{5C5D7B1F-ECAC-42F1-883C-707C8CABA98D}" sibTransId="{806651D1-6DDB-4F95-849F-A19A40FC4C78}"/>
    <dgm:cxn modelId="{9F40DA4C-0BE5-4868-AE1F-99AB8C27C142}" type="presOf" srcId="{3A32A6C6-0390-45A3-A7A7-B1FCB4F6E45D}" destId="{B74B5C95-4024-4665-BFA7-5CF078209403}" srcOrd="0" destOrd="0" presId="urn:microsoft.com/office/officeart/2005/8/layout/orgChart1"/>
    <dgm:cxn modelId="{8BFAFF6C-3579-455C-BCD3-ABCF81E90977}" type="presOf" srcId="{B9C556B5-E1F1-4C37-B8E8-814A9DCE5979}" destId="{99E74036-26FD-40F8-953E-9F61ECE62061}" srcOrd="0" destOrd="0" presId="urn:microsoft.com/office/officeart/2005/8/layout/orgChart1"/>
    <dgm:cxn modelId="{5B03A66D-171D-4864-B0EF-67E944076A6C}" type="presOf" srcId="{B6AA3DB6-A2D0-4035-A565-16182C7009EA}" destId="{1EDD9D28-AE56-4777-95B4-8C23B4E74838}" srcOrd="1" destOrd="0" presId="urn:microsoft.com/office/officeart/2005/8/layout/orgChart1"/>
    <dgm:cxn modelId="{86D6E54E-F346-4FDC-AED4-C4FB8297BBF2}" type="presOf" srcId="{A08F0F03-6A1A-4DE3-B462-3C2A45F0A94C}" destId="{CC935AE4-DC5A-474C-8729-4ADE87AB8A15}" srcOrd="0" destOrd="0" presId="urn:microsoft.com/office/officeart/2005/8/layout/orgChart1"/>
    <dgm:cxn modelId="{EBA9724F-4B31-4A13-A8E8-0F8D7EFAABDB}" srcId="{9EFFBFF9-DAF9-483A-B0F4-20B88468F969}" destId="{62C7F667-78F2-4428-ADD4-3ACA0AB95660}" srcOrd="1" destOrd="0" parTransId="{F753FE8D-65B1-48DC-A30F-77C36313DE6E}" sibTransId="{28D784F8-0027-4CD4-8B8F-07A01F6EF54C}"/>
    <dgm:cxn modelId="{499C884F-C8B7-449C-8FC7-D5F3AB6DCEBB}" type="presOf" srcId="{63245855-FC92-4D8F-96C6-C5143D454CD4}" destId="{B81086AC-D8CC-42B0-B9DD-B29F8921AC9E}" srcOrd="1" destOrd="0" presId="urn:microsoft.com/office/officeart/2005/8/layout/orgChart1"/>
    <dgm:cxn modelId="{3CF9A670-9187-4C53-8FFC-A0E3F653CFB0}" type="presOf" srcId="{69F98F91-0F5E-4A15-A236-B66E838C1F8D}" destId="{185F7389-C07A-493D-A89A-18B87A5BC0A0}" srcOrd="0" destOrd="0" presId="urn:microsoft.com/office/officeart/2005/8/layout/orgChart1"/>
    <dgm:cxn modelId="{6D25D570-5E2A-460B-87B7-B207F8090A3B}" srcId="{01F1146B-950C-40E1-A291-31C80DDB9F91}" destId="{B6AA3DB6-A2D0-4035-A565-16182C7009EA}" srcOrd="3" destOrd="0" parTransId="{4A7E82D3-CFAD-41F2-A5F7-D3D686210335}" sibTransId="{533C4B8A-840B-4178-B3AC-0BA98EB72E44}"/>
    <dgm:cxn modelId="{9CF65A71-FF7E-46BE-9E18-6A46B3533429}" srcId="{5EA71EDA-92BE-4B8F-BFCF-E066F28D07F2}" destId="{CFECAC23-EA56-4698-BCFF-2F3D09EF5F8B}" srcOrd="0" destOrd="0" parTransId="{F581DC21-BEA3-405C-AD88-30180B37304A}" sibTransId="{67C98BE6-98A9-4317-B7CF-2F864FFE4556}"/>
    <dgm:cxn modelId="{87F87B71-9948-4830-B1E5-26D7B40661A2}" type="presOf" srcId="{CAAD6DA1-E6FA-4DBC-A62D-B5AB729AC1F2}" destId="{7EB0D720-CB5F-407A-BE19-E86C81E2308F}" srcOrd="0" destOrd="0" presId="urn:microsoft.com/office/officeart/2005/8/layout/orgChart1"/>
    <dgm:cxn modelId="{492CDC51-1947-4D80-9502-C41DBC29CB5A}" srcId="{AAAB7FC4-3412-494D-BBF2-1004FB4D6450}" destId="{9EFFBFF9-DAF9-483A-B0F4-20B88468F969}" srcOrd="0" destOrd="0" parTransId="{15006B29-6910-4811-9DD4-5CA87401F2E1}" sibTransId="{5D6FCC6F-94A3-4F16-9DB7-35FDDADC54D5}"/>
    <dgm:cxn modelId="{86FE5B72-AA05-4846-8F26-86EAC594B6DD}" srcId="{5462DFB7-4515-4B60-A483-670ACD101B42}" destId="{D8028A8C-DE0E-4355-A6E2-9F565C3F010B}" srcOrd="0" destOrd="0" parTransId="{7E3229BD-3DDF-4411-A836-94075EA743A8}" sibTransId="{AB28DB61-DF7F-41BE-9741-25B17C5143F3}"/>
    <dgm:cxn modelId="{91931053-E0C4-4A15-9EE5-D6E7565BC482}" type="presOf" srcId="{C6E40968-DBA2-4318-B0CB-0DEB757C78D5}" destId="{57C30534-6E18-40BD-BF8F-8043BFEA4870}" srcOrd="0" destOrd="0" presId="urn:microsoft.com/office/officeart/2005/8/layout/orgChart1"/>
    <dgm:cxn modelId="{C4C12353-E302-434C-90DF-B913BFA45696}" type="presOf" srcId="{B0047D4D-5F35-4C1C-A460-772DD900EC95}" destId="{CFA0E49F-0BF1-41FF-9B33-AAE42F179E52}" srcOrd="1" destOrd="0" presId="urn:microsoft.com/office/officeart/2005/8/layout/orgChart1"/>
    <dgm:cxn modelId="{38E23A73-DEA7-4EA9-B272-A9E758BB2421}" srcId="{FECE7E5C-8937-479C-A7F2-8EBF538485E6}" destId="{E02A216F-33A3-4DC9-9080-F12516945DBE}" srcOrd="0" destOrd="0" parTransId="{4F9F7F67-79AC-4EBB-BE96-F5D2A69F909F}" sibTransId="{6DE5C182-7AD4-4FBF-9407-BA7A1B6C7851}"/>
    <dgm:cxn modelId="{2E044053-8671-4411-A95E-9587C9F60D36}" type="presOf" srcId="{CC9E7D46-CE60-4DB3-ABB6-8FAE51F115D2}" destId="{79B9D053-B1E0-4206-835B-580A5906BD3E}" srcOrd="1" destOrd="0" presId="urn:microsoft.com/office/officeart/2005/8/layout/orgChart1"/>
    <dgm:cxn modelId="{4C6DB473-053B-4030-A7A4-523FA0F62DD7}" type="presOf" srcId="{F8493AC7-A91F-4FAF-BFAD-25B3AB361A17}" destId="{8B31AA8B-F119-4352-940D-94F0A6668E24}" srcOrd="1" destOrd="0" presId="urn:microsoft.com/office/officeart/2005/8/layout/orgChart1"/>
    <dgm:cxn modelId="{B0A0E373-0EC4-4513-898A-8F41784DE787}" type="presOf" srcId="{9D2C73F1-1888-4C7F-9C26-6F54D2316FBA}" destId="{EEEEF436-756C-4A60-A870-7CB14E09456D}" srcOrd="1" destOrd="0" presId="urn:microsoft.com/office/officeart/2005/8/layout/orgChart1"/>
    <dgm:cxn modelId="{BFFA1774-DF89-4381-ADEE-E0BF6DD47903}" type="presOf" srcId="{3F08BE98-A002-406E-99AF-CB37A190B151}" destId="{751F1BA0-02F6-4438-9FE8-C778233B04FC}" srcOrd="0" destOrd="0" presId="urn:microsoft.com/office/officeart/2005/8/layout/orgChart1"/>
    <dgm:cxn modelId="{1B6D7355-3EBB-4C80-B7A7-98A23BFE75DF}" type="presOf" srcId="{79FD6720-49D2-426B-85E1-CA9A761BCEB0}" destId="{F7BF8CDC-41C7-4145-9AFE-72AF2A207F4D}" srcOrd="0" destOrd="0" presId="urn:microsoft.com/office/officeart/2005/8/layout/orgChart1"/>
    <dgm:cxn modelId="{FFA8FD56-EC2A-45E2-B41B-1F3961B8E444}" type="presOf" srcId="{C7976DA2-E913-4514-8B93-4AB44E8E3F6C}" destId="{5EC6F592-2471-4F12-835F-C962EFF757E1}" srcOrd="0" destOrd="0" presId="urn:microsoft.com/office/officeart/2005/8/layout/orgChart1"/>
    <dgm:cxn modelId="{9CD16878-A0E5-4D49-9383-3229DAB85372}" type="presOf" srcId="{A8CB88DB-75AE-49D5-BBCD-A45CA23991F6}" destId="{396A50ED-2F5A-46AC-8776-55BB0A91BB33}" srcOrd="1" destOrd="0" presId="urn:microsoft.com/office/officeart/2005/8/layout/orgChart1"/>
    <dgm:cxn modelId="{8383AE78-F90B-424F-B6A5-0CED3B36747E}" type="presOf" srcId="{E74CCFAE-6972-47D3-9BB6-76035A8B155B}" destId="{756C6932-FF1E-438A-89B2-DF5FBDB773B8}" srcOrd="1" destOrd="0" presId="urn:microsoft.com/office/officeart/2005/8/layout/orgChart1"/>
    <dgm:cxn modelId="{57F32959-1BBF-4CE2-8FAF-5E24FF763691}" type="presOf" srcId="{FECE7E5C-8937-479C-A7F2-8EBF538485E6}" destId="{786975A8-9B9A-4B86-AA81-93C8355A698B}" srcOrd="1" destOrd="0" presId="urn:microsoft.com/office/officeart/2005/8/layout/orgChart1"/>
    <dgm:cxn modelId="{B3C55A79-5C52-4A88-924A-9EF7F75F5789}" srcId="{A8CB88DB-75AE-49D5-BBCD-A45CA23991F6}" destId="{77A700A7-A4C0-4FBA-9843-D0260EF3792F}" srcOrd="0" destOrd="0" parTransId="{AAEA9E83-F2AA-409C-BCEF-F3BCB01687C9}" sibTransId="{87D6B28D-0A86-480C-8332-2298C85C01A1}"/>
    <dgm:cxn modelId="{1127D279-C3F3-4245-A983-D31D999B21CB}" type="presOf" srcId="{2E1E8E2D-9260-40BB-81FD-FB5AF71BF78B}" destId="{73700C13-464F-46DA-B82E-2BACED62AD4B}" srcOrd="0" destOrd="0" presId="urn:microsoft.com/office/officeart/2005/8/layout/orgChart1"/>
    <dgm:cxn modelId="{80F9927A-7743-434D-86E5-E37C3A69A0FA}" type="presOf" srcId="{6B1F94CA-214B-435A-8DDE-29419FF17092}" destId="{9B546122-0308-4901-A0DE-F91EC619745A}" srcOrd="0" destOrd="0" presId="urn:microsoft.com/office/officeart/2005/8/layout/orgChart1"/>
    <dgm:cxn modelId="{F8B3C25A-D931-4927-9873-BDEC1B0A1DD3}" type="presOf" srcId="{C48C252E-F2A1-4324-8433-E46DBBE47BF9}" destId="{9B40CC5B-DDA0-421B-A7C5-0D869D9409E0}" srcOrd="0" destOrd="0" presId="urn:microsoft.com/office/officeart/2005/8/layout/orgChart1"/>
    <dgm:cxn modelId="{4E13F47C-1F7E-47C6-A6B4-008C36136458}" type="presOf" srcId="{AECE77FF-42FD-4B07-9E22-E6C141E134A1}" destId="{220DC058-5B62-403C-9C95-5C52AB66C193}" srcOrd="1" destOrd="0" presId="urn:microsoft.com/office/officeart/2005/8/layout/orgChart1"/>
    <dgm:cxn modelId="{41E7487D-24D0-4386-8D8B-3355B5B72553}" type="presOf" srcId="{0F1B5D79-ADDF-45FD-836C-4B8275CF6397}" destId="{B115C528-D12C-4CF9-B402-388D95F13060}" srcOrd="1" destOrd="0" presId="urn:microsoft.com/office/officeart/2005/8/layout/orgChart1"/>
    <dgm:cxn modelId="{B5D53C7E-ABC7-4811-AD45-2181E81A36E4}" type="presOf" srcId="{01F1146B-950C-40E1-A291-31C80DDB9F91}" destId="{17BE2AE7-7FE5-4748-9980-ECDD08DD333A}" srcOrd="1" destOrd="0" presId="urn:microsoft.com/office/officeart/2005/8/layout/orgChart1"/>
    <dgm:cxn modelId="{F07C9F7E-72E5-4808-BAB3-6EF196C2A5DB}" type="presOf" srcId="{6463291E-2EBD-4EC0-BA37-E42E66A9A641}" destId="{5BE84CB4-9E00-477B-B1E1-15F69568F879}" srcOrd="0" destOrd="0" presId="urn:microsoft.com/office/officeart/2005/8/layout/orgChart1"/>
    <dgm:cxn modelId="{BE77807F-3B80-42E8-838D-DB55473FBB02}" srcId="{E74CCFAE-6972-47D3-9BB6-76035A8B155B}" destId="{370B8C7D-87C4-4315-90BD-237406E787B4}" srcOrd="0" destOrd="0" parTransId="{0799486C-EC87-4579-B09F-34D9617A1258}" sibTransId="{8913B467-BCC9-482C-8579-986B914F5968}"/>
    <dgm:cxn modelId="{9EF0B97F-BCA0-4A2E-9C56-A8CC8634A2EF}" srcId="{01F1146B-950C-40E1-A291-31C80DDB9F91}" destId="{6950CAF2-77E0-4F5B-A36E-D5A813841207}" srcOrd="6" destOrd="0" parTransId="{338363DF-D3D7-4F70-A4B2-961ED85ED4B0}" sibTransId="{1E53E8C8-A35E-41E2-889D-1500CF86BA73}"/>
    <dgm:cxn modelId="{88F0CE7F-C15C-49A7-BFD0-6A15D4844A6F}" type="presOf" srcId="{F8C4FAA1-51DA-40C2-B948-23EE392C02EB}" destId="{577E5F88-4713-4AD5-96EE-80E760A8CD22}" srcOrd="0" destOrd="0" presId="urn:microsoft.com/office/officeart/2005/8/layout/orgChart1"/>
    <dgm:cxn modelId="{23602080-1155-46B1-B4B0-9D4281543116}" srcId="{A08F0F03-6A1A-4DE3-B462-3C2A45F0A94C}" destId="{908C6C2A-31F3-4D05-9D42-B732F7123062}" srcOrd="0" destOrd="0" parTransId="{D01C9F7A-5F78-4E8E-BCC9-AD863742CA58}" sibTransId="{7C05BEAD-0106-4858-AA61-C63933D911D7}"/>
    <dgm:cxn modelId="{79164881-B7CE-4EFE-8581-33A9CFA702FD}" srcId="{B6AA3DB6-A2D0-4035-A565-16182C7009EA}" destId="{26374645-5CA4-4A34-BBF5-E88129931C81}" srcOrd="0" destOrd="0" parTransId="{EA833A3D-58A1-41A9-8722-0A261728C412}" sibTransId="{E6F2A020-6328-4044-AD07-16A5738F766A}"/>
    <dgm:cxn modelId="{DEC0C582-671B-46C2-8F3F-4BE908D67ED9}" srcId="{C7976DA2-E913-4514-8B93-4AB44E8E3F6C}" destId="{8FA96663-E439-4F11-8241-15BB6B03C120}" srcOrd="0" destOrd="0" parTransId="{69F98F91-0F5E-4A15-A236-B66E838C1F8D}" sibTransId="{82526575-AAAA-48C2-82A4-8F905F2850D8}"/>
    <dgm:cxn modelId="{C8256485-09CA-49CB-9985-B85254443FBE}" srcId="{D8028A8C-DE0E-4355-A6E2-9F565C3F010B}" destId="{B6B82DD2-3FA2-4160-9C6C-E218696BE0D3}" srcOrd="0" destOrd="0" parTransId="{0CAF288C-5300-4AFC-ADE4-3E7BD5F367E2}" sibTransId="{745CE906-8466-4A7C-AF59-7038D02EDF24}"/>
    <dgm:cxn modelId="{66649885-9149-4879-9977-5DBA59FBE6FF}" type="presOf" srcId="{102E724E-AD07-400C-B1F9-C1895AF9B2ED}" destId="{5B3904C3-6A90-40BF-88DA-AD4A9EED1AC2}" srcOrd="1" destOrd="0" presId="urn:microsoft.com/office/officeart/2005/8/layout/orgChart1"/>
    <dgm:cxn modelId="{AE6D6687-115C-47CF-8333-0FE40C2E506B}" type="presOf" srcId="{A9A0D5EC-A0BC-4B9F-832F-6AF8C89DAA94}" destId="{DDBD2D78-4C52-49CB-B071-1EB1599C66D9}" srcOrd="0" destOrd="0" presId="urn:microsoft.com/office/officeart/2005/8/layout/orgChart1"/>
    <dgm:cxn modelId="{6ED17A87-FCF0-4038-A402-409F3C5AEFA0}" type="presOf" srcId="{5462DFB7-4515-4B60-A483-670ACD101B42}" destId="{A9DDEEC6-D396-4FFE-B1CC-0AE50EA29334}" srcOrd="1" destOrd="0" presId="urn:microsoft.com/office/officeart/2005/8/layout/orgChart1"/>
    <dgm:cxn modelId="{CB128287-2B38-4541-8C09-BA7ECB773DA8}" type="presOf" srcId="{62C7F667-78F2-4428-ADD4-3ACA0AB95660}" destId="{C21B9E90-F996-4B0A-92B9-B8715CC3065F}" srcOrd="1" destOrd="0" presId="urn:microsoft.com/office/officeart/2005/8/layout/orgChart1"/>
    <dgm:cxn modelId="{9A3F4F8A-EB5F-4ADA-80F8-9937496E2B23}" type="presOf" srcId="{F753FE8D-65B1-48DC-A30F-77C36313DE6E}" destId="{573E3388-1CC4-40E6-8F15-A7D00926297C}" srcOrd="0" destOrd="0" presId="urn:microsoft.com/office/officeart/2005/8/layout/orgChart1"/>
    <dgm:cxn modelId="{58EA998A-1853-4B6B-AAAF-A95E5C1293B3}" type="presOf" srcId="{63245855-FC92-4D8F-96C6-C5143D454CD4}" destId="{09035394-8826-4128-BE87-887156BCC631}" srcOrd="0" destOrd="0" presId="urn:microsoft.com/office/officeart/2005/8/layout/orgChart1"/>
    <dgm:cxn modelId="{76F64B8B-AB2B-477A-AA3D-8C8F31A26FB8}" srcId="{AECE77FF-42FD-4B07-9E22-E6C141E134A1}" destId="{E83922A4-2C8A-4251-9B5F-139C1D959AD4}" srcOrd="0" destOrd="0" parTransId="{A7035E54-8C3F-4F3E-85ED-32E3278FB3E7}" sibTransId="{F35BD991-4857-4056-A4DA-87C29E19F872}"/>
    <dgm:cxn modelId="{1BA7598B-E5A9-496C-8280-31BDC4A2138C}" srcId="{3F08BE98-A002-406E-99AF-CB37A190B151}" destId="{E74CCFAE-6972-47D3-9BB6-76035A8B155B}" srcOrd="0" destOrd="0" parTransId="{E5E4D2B0-D121-4244-B504-60F45721659F}" sibTransId="{3836C9BD-89D2-4EE2-996E-FE7EDCD26107}"/>
    <dgm:cxn modelId="{7C6ECA8C-C811-4184-843E-4B068A883FBF}" type="presOf" srcId="{ED1E5A4C-5AE9-44C7-9354-FBD9D1B7683E}" destId="{CC664647-76BD-4611-A439-6B017F8F4244}" srcOrd="0" destOrd="0" presId="urn:microsoft.com/office/officeart/2005/8/layout/orgChart1"/>
    <dgm:cxn modelId="{0D3BEC8C-D297-40B8-A1FD-B4095308F655}" type="presOf" srcId="{D5978FE6-5A9D-4C76-86C7-5358A80C5742}" destId="{7D5909DA-16EC-4F77-A6B3-71AA5700CC03}" srcOrd="0" destOrd="0" presId="urn:microsoft.com/office/officeart/2005/8/layout/orgChart1"/>
    <dgm:cxn modelId="{864C618E-8790-4F18-B556-B2463C4E8356}" type="presOf" srcId="{F309BFC8-E317-40F5-BC97-975C317D0B7F}" destId="{04F160A0-2EEC-475B-97AD-5CE95AB95FD4}" srcOrd="0" destOrd="0" presId="urn:microsoft.com/office/officeart/2005/8/layout/orgChart1"/>
    <dgm:cxn modelId="{23756194-7200-4090-95CF-140114E7A6CE}" srcId="{5C79B8FF-4788-4311-A40B-A910F05FC6B0}" destId="{8090F0DE-4E88-457B-AA07-6061A779A917}" srcOrd="0" destOrd="0" parTransId="{8D58AB4F-7464-42C1-8782-3424BF46D3D4}" sibTransId="{D382FE0B-DBE3-4EA0-9C7F-47FD7A690785}"/>
    <dgm:cxn modelId="{3299CE94-ED44-4542-B353-C26C444E3C2A}" type="presOf" srcId="{370B8C7D-87C4-4315-90BD-237406E787B4}" destId="{60585D7E-625E-4947-A620-57A1D397D54D}" srcOrd="1" destOrd="0" presId="urn:microsoft.com/office/officeart/2005/8/layout/orgChart1"/>
    <dgm:cxn modelId="{9DA82C95-32A0-4550-A84E-95CD3343F02D}" type="presOf" srcId="{5EA71EDA-92BE-4B8F-BFCF-E066F28D07F2}" destId="{F6D81210-4206-4F2D-A75D-6C4CEF3D7554}" srcOrd="1" destOrd="0" presId="urn:microsoft.com/office/officeart/2005/8/layout/orgChart1"/>
    <dgm:cxn modelId="{F37DEE96-7E1C-4131-A8DA-D3C4018B136B}" type="presOf" srcId="{99BCEFD0-BE5F-448E-B0C9-E1142E77BFD5}" destId="{25B37EA5-B18F-4744-BE62-0FDEFFE937ED}" srcOrd="0" destOrd="0" presId="urn:microsoft.com/office/officeart/2005/8/layout/orgChart1"/>
    <dgm:cxn modelId="{C08C6B97-1B13-4F1D-A416-F5D41F7CF4A8}" type="presOf" srcId="{EA833A3D-58A1-41A9-8722-0A261728C412}" destId="{7B7E8A34-E9AA-4ADB-82AC-681C66D48449}" srcOrd="0" destOrd="0" presId="urn:microsoft.com/office/officeart/2005/8/layout/orgChart1"/>
    <dgm:cxn modelId="{37D47F98-A24D-44A7-BA84-20C20FEB4EC1}" type="presOf" srcId="{9D2C73F1-1888-4C7F-9C26-6F54D2316FBA}" destId="{68FDA182-8B97-4286-A876-F1832C70D2CB}" srcOrd="0" destOrd="0" presId="urn:microsoft.com/office/officeart/2005/8/layout/orgChart1"/>
    <dgm:cxn modelId="{D462C09B-DDD0-400B-89A0-434BC0EEFACA}" srcId="{2C3F1A4D-8FBA-4B95-9D11-5A11047FFF16}" destId="{1EF237FE-8AF1-43D5-9147-06CE8DADA9E2}" srcOrd="0" destOrd="0" parTransId="{DF6C9EB3-BACF-4DF4-9258-AD4BF3E316AD}" sibTransId="{66D913D3-AAEF-486B-A9FC-90EE263A85D3}"/>
    <dgm:cxn modelId="{16B9FD9C-D09A-4855-B87F-B01F386C59A2}" type="presOf" srcId="{A53B2E47-734F-4FD1-A5C8-2822FEE08F39}" destId="{80DBC8D6-E044-4EC6-844E-9F756FBCE31C}" srcOrd="0" destOrd="0" presId="urn:microsoft.com/office/officeart/2005/8/layout/orgChart1"/>
    <dgm:cxn modelId="{E4EEA09D-934F-4441-844E-A23FB1A88657}" type="presOf" srcId="{9EFFBFF9-DAF9-483A-B0F4-20B88468F969}" destId="{E7F17793-4CD8-4292-B7A0-9AE1A9D649CC}" srcOrd="1" destOrd="0" presId="urn:microsoft.com/office/officeart/2005/8/layout/orgChart1"/>
    <dgm:cxn modelId="{2542DE9D-CEEA-4239-9A9D-501590AA84E3}" type="presOf" srcId="{9092FF2C-1170-4528-B523-D1DB7BAFAB32}" destId="{411222CB-772C-45B2-B1EA-DA2768A1027E}" srcOrd="1" destOrd="0" presId="urn:microsoft.com/office/officeart/2005/8/layout/orgChart1"/>
    <dgm:cxn modelId="{BA4C9C9F-A3E3-4014-A3EB-9108475F104A}" type="presOf" srcId="{338363DF-D3D7-4F70-A4B2-961ED85ED4B0}" destId="{1DF94339-7F84-45D7-B975-F797D7DF9CD6}" srcOrd="0" destOrd="0" presId="urn:microsoft.com/office/officeart/2005/8/layout/orgChart1"/>
    <dgm:cxn modelId="{BC6DE89F-50EC-4EBD-8ADE-E187E47ED1B0}" type="presOf" srcId="{5FEB13EF-A365-4D0F-9B53-74B384440FA9}" destId="{B5A22487-AB0F-4DC3-9904-CC133AE10631}" srcOrd="1" destOrd="0" presId="urn:microsoft.com/office/officeart/2005/8/layout/orgChart1"/>
    <dgm:cxn modelId="{A03E7FA0-0FA2-40B4-B925-F624B6CA26B0}" type="presOf" srcId="{BB02EFF6-1F49-4811-ADB0-15B48447256D}" destId="{149CBC41-412A-4ECB-BE5E-A348C670148F}" srcOrd="0" destOrd="0" presId="urn:microsoft.com/office/officeart/2005/8/layout/orgChart1"/>
    <dgm:cxn modelId="{1072C7A0-33D1-46B6-B198-E0FD649F6831}" type="presOf" srcId="{BD692CAF-F2CA-4C4E-9786-86224B8A1E43}" destId="{E34331D6-7D85-445F-84F0-EE6DC19689AD}" srcOrd="0" destOrd="0" presId="urn:microsoft.com/office/officeart/2005/8/layout/orgChart1"/>
    <dgm:cxn modelId="{EACFEFA0-2D46-44E1-A6DB-0E5E9E5B9143}" srcId="{01F1146B-950C-40E1-A291-31C80DDB9F91}" destId="{63B79596-9AE8-4B1D-90B2-8D5CE4948016}" srcOrd="0" destOrd="0" parTransId="{0E25F8BE-3134-4C51-95F8-5F12FDB7E5DF}" sibTransId="{C1CD886A-3AAC-4F63-B398-7041C2027090}"/>
    <dgm:cxn modelId="{E54A52A1-E5D7-40A7-B884-8C803A1D7EBD}" type="presOf" srcId="{BB02EFF6-1F49-4811-ADB0-15B48447256D}" destId="{9348C52B-6CFA-476D-A09B-C3BA639E1030}" srcOrd="1" destOrd="0" presId="urn:microsoft.com/office/officeart/2005/8/layout/orgChart1"/>
    <dgm:cxn modelId="{9F28C1A1-F547-4638-AA1A-9570E666E8A0}" type="presOf" srcId="{AAAA44E0-2B9A-4711-BF13-37C66E4D6D6A}" destId="{66C8106C-C04A-4E8C-880B-4A49F28DA57C}" srcOrd="0" destOrd="0" presId="urn:microsoft.com/office/officeart/2005/8/layout/orgChart1"/>
    <dgm:cxn modelId="{2D83F1A1-E4D4-4687-9DF2-538B84A79258}" srcId="{01F1146B-950C-40E1-A291-31C80DDB9F91}" destId="{F0808B71-BEDD-432C-8E05-9453950A5C80}" srcOrd="10" destOrd="0" parTransId="{66F57A8A-BFB9-4CD2-B6BE-4908B68AADAC}" sibTransId="{1B56F79A-A492-4869-A904-1609239A76BB}"/>
    <dgm:cxn modelId="{114B78A3-CF61-46F4-AE7A-C58531BBF011}" srcId="{058DCD22-6AD9-484D-B2E2-DD54A3CB9E09}" destId="{01F1146B-950C-40E1-A291-31C80DDB9F91}" srcOrd="0" destOrd="0" parTransId="{C9084F27-4780-4394-AEEC-D5B5DD0F72D6}" sibTransId="{5AA5C99C-4A7B-4F30-9DEF-B8E59891FF95}"/>
    <dgm:cxn modelId="{E447AFA3-3E36-47F4-A395-31DD3FD71B9E}" type="presOf" srcId="{79342E4A-DEBD-4715-942A-BCA81C88BFB9}" destId="{A647A22B-B594-4DE2-9739-DF8010CF60BA}" srcOrd="0" destOrd="0" presId="urn:microsoft.com/office/officeart/2005/8/layout/orgChart1"/>
    <dgm:cxn modelId="{1B37F5A3-981B-4331-8556-3F9819D6E91C}" srcId="{E02A216F-33A3-4DC9-9080-F12516945DBE}" destId="{5462DFB7-4515-4B60-A483-670ACD101B42}" srcOrd="0" destOrd="0" parTransId="{6672D991-C2F7-4168-81C7-2E3F3A5D3A2F}" sibTransId="{4720A9C0-79C2-462C-BE3A-1F8D55A17525}"/>
    <dgm:cxn modelId="{EADA7EA4-FA46-4F27-8BE8-7D4F44681153}" type="presOf" srcId="{1E0BB212-87B4-4B62-AEEE-095D993057B7}" destId="{C901F8CE-B1F3-4053-A600-6EF67CA4F6C9}" srcOrd="0" destOrd="0" presId="urn:microsoft.com/office/officeart/2005/8/layout/orgChart1"/>
    <dgm:cxn modelId="{E69F76A6-FEF7-4103-9DA2-1CDEDA812FC8}" type="presOf" srcId="{A08F0F03-6A1A-4DE3-B462-3C2A45F0A94C}" destId="{66FB467E-4802-4507-835F-4A4570C3FDC2}" srcOrd="1" destOrd="0" presId="urn:microsoft.com/office/officeart/2005/8/layout/orgChart1"/>
    <dgm:cxn modelId="{E0FEBDA6-1384-4A90-8D4C-8D5225D06195}" srcId="{9D2C73F1-1888-4C7F-9C26-6F54D2316FBA}" destId="{1E0BB212-87B4-4B62-AEEE-095D993057B7}" srcOrd="0" destOrd="0" parTransId="{2E1E8E2D-9260-40BB-81FD-FB5AF71BF78B}" sibTransId="{397D7B11-2AA7-433F-920E-E95B32EE4732}"/>
    <dgm:cxn modelId="{6809EEA6-468D-4FD8-8B15-4898761D80AC}" type="presOf" srcId="{2A58AFAD-B354-474D-8E90-660781E8C8B7}" destId="{A9B991C0-78DD-4B9F-B2CB-968832A0C1A3}" srcOrd="1" destOrd="0" presId="urn:microsoft.com/office/officeart/2005/8/layout/orgChart1"/>
    <dgm:cxn modelId="{B17C76A8-A392-46CB-AA6F-DADE2B38D7ED}" srcId="{26374645-5CA4-4A34-BBF5-E88129931C81}" destId="{CC9E7D46-CE60-4DB3-ABB6-8FAE51F115D2}" srcOrd="0" destOrd="0" parTransId="{BDE1A969-D4AE-4724-8170-8F879EDBA0A1}" sibTransId="{0A7C7F4F-5532-42C4-9C5C-838C8EEF4248}"/>
    <dgm:cxn modelId="{81B38AA9-07FA-4B17-B979-4A1EBB5D83C5}" type="presOf" srcId="{A8CB88DB-75AE-49D5-BBCD-A45CA23991F6}" destId="{02478592-6FC5-4690-BE6C-C0AB1E18B5AD}" srcOrd="0" destOrd="0" presId="urn:microsoft.com/office/officeart/2005/8/layout/orgChart1"/>
    <dgm:cxn modelId="{93B203AA-121D-4ACD-AA0C-ED6196FE3EF9}" type="presOf" srcId="{FE76BC74-5AAC-4499-B2F2-8F624FBDF04A}" destId="{DCFE09DB-28EC-4D1D-97D5-CC65541E5189}" srcOrd="1" destOrd="0" presId="urn:microsoft.com/office/officeart/2005/8/layout/orgChart1"/>
    <dgm:cxn modelId="{C43402AB-B92B-4D80-856E-C69C8C2AF5B6}" type="presOf" srcId="{B170C728-AE5E-4CD6-9E74-6EB33C0C40ED}" destId="{7058637F-FD4F-4A04-A66B-127E1D63D899}" srcOrd="1" destOrd="0" presId="urn:microsoft.com/office/officeart/2005/8/layout/orgChart1"/>
    <dgm:cxn modelId="{E3FD30AD-EAEB-46C5-A6D8-42E28635FD50}" type="presOf" srcId="{3F08BE98-A002-406E-99AF-CB37A190B151}" destId="{D799C4EB-D0EC-4041-B77D-20796D3DA868}" srcOrd="1" destOrd="0" presId="urn:microsoft.com/office/officeart/2005/8/layout/orgChart1"/>
    <dgm:cxn modelId="{0ADC60AD-1358-497D-B859-33D9AE4B5D4B}" type="presOf" srcId="{79FD6720-49D2-426B-85E1-CA9A761BCEB0}" destId="{4CA4EB2D-2FE3-459B-9BF4-15AA0A036E11}" srcOrd="1" destOrd="0" presId="urn:microsoft.com/office/officeart/2005/8/layout/orgChart1"/>
    <dgm:cxn modelId="{7B449DAD-C94C-4167-AAF9-44B18DCF9A68}" type="presOf" srcId="{A53B2E47-734F-4FD1-A5C8-2822FEE08F39}" destId="{BABEF17A-19FF-4407-8358-772CAA38DF04}" srcOrd="1" destOrd="0" presId="urn:microsoft.com/office/officeart/2005/8/layout/orgChart1"/>
    <dgm:cxn modelId="{50B4C4AF-DCE3-4CF3-9BC3-FDCC04F17379}" type="presOf" srcId="{5C79B8FF-4788-4311-A40B-A910F05FC6B0}" destId="{1BC2AC3A-FBC0-4B6B-9F7F-41535B727ACC}" srcOrd="0" destOrd="0" presId="urn:microsoft.com/office/officeart/2005/8/layout/orgChart1"/>
    <dgm:cxn modelId="{9C1105B1-E181-4A41-9BBF-7266C923A35B}" type="presOf" srcId="{CCA80E55-9317-47A5-8120-C5AE2A4C2379}" destId="{C0DCE24F-EDD0-4329-B81D-CC723965F8C2}" srcOrd="1" destOrd="0" presId="urn:microsoft.com/office/officeart/2005/8/layout/orgChart1"/>
    <dgm:cxn modelId="{05536CB3-47F9-492F-AA1E-C2BDC42965FC}" srcId="{8090F0DE-4E88-457B-AA07-6061A779A917}" destId="{BB02EFF6-1F49-4811-ADB0-15B48447256D}" srcOrd="0" destOrd="0" parTransId="{AAAA44E0-2B9A-4711-BF13-37C66E4D6D6A}" sibTransId="{37735150-2F98-4A49-A11F-EC963D75DA9B}"/>
    <dgm:cxn modelId="{65AD57B4-B48C-47A1-9086-9B205C9CF3BC}" type="presOf" srcId="{0CAF288C-5300-4AFC-ADE4-3E7BD5F367E2}" destId="{34980D8F-D397-426D-ADB7-DDD3761CB503}" srcOrd="0" destOrd="0" presId="urn:microsoft.com/office/officeart/2005/8/layout/orgChart1"/>
    <dgm:cxn modelId="{373EC0B4-F551-4096-8913-785F5130CEAB}" type="presOf" srcId="{AF5CDD6F-49B7-41D7-AD54-8CE268F998D7}" destId="{BC2E3952-73D9-4BA8-8982-E7939AA71BE0}" srcOrd="1" destOrd="0" presId="urn:microsoft.com/office/officeart/2005/8/layout/orgChart1"/>
    <dgm:cxn modelId="{3B21CCB4-B036-41F3-B0ED-A5247E8C1B5D}" srcId="{01F1146B-950C-40E1-A291-31C80DDB9F91}" destId="{0F1B5D79-ADDF-45FD-836C-4B8275CF6397}" srcOrd="8" destOrd="0" parTransId="{64DB0737-3B04-4D99-9A8A-28F24EC04C42}" sibTransId="{A7483D9F-55EC-4F43-8AAA-3860C516EF57}"/>
    <dgm:cxn modelId="{8F1008B6-F167-4EAF-A6F1-19531AF7A7BF}" type="presOf" srcId="{66F57A8A-BFB9-4CD2-B6BE-4908B68AADAC}" destId="{0203C2CD-11A6-46A3-A14B-8AF4A6D69F7D}" srcOrd="0" destOrd="0" presId="urn:microsoft.com/office/officeart/2005/8/layout/orgChart1"/>
    <dgm:cxn modelId="{DC7F88B6-1B36-4919-AD27-D3DA384FD773}" srcId="{01F1146B-950C-40E1-A291-31C80DDB9F91}" destId="{ED1E5A4C-5AE9-44C7-9354-FBD9D1B7683E}" srcOrd="9" destOrd="0" parTransId="{AB00BA46-61A5-4624-8F0B-A4B412746068}" sibTransId="{660102E7-D978-431D-A6E0-B2E1292F385F}"/>
    <dgm:cxn modelId="{A0B590B6-0B73-45F1-97FD-4A60674D7AED}" type="presOf" srcId="{12EE1E19-540E-42C4-883C-EDE76F0E9607}" destId="{585890D5-E494-4072-8DA8-49468670F159}" srcOrd="1" destOrd="0" presId="urn:microsoft.com/office/officeart/2005/8/layout/orgChart1"/>
    <dgm:cxn modelId="{8F4505B7-937F-42AD-891A-8F4076E47691}" type="presOf" srcId="{34EE3AC0-29EE-4360-BD0D-1B8AC6E1B0AB}" destId="{308DC88E-548F-4122-85C9-24D0F265226D}" srcOrd="0" destOrd="0" presId="urn:microsoft.com/office/officeart/2005/8/layout/orgChart1"/>
    <dgm:cxn modelId="{A014DAB8-734D-46DC-98CA-AB7A94A2E972}" srcId="{0F1B5D79-ADDF-45FD-836C-4B8275CF6397}" destId="{2C3F1A4D-8FBA-4B95-9D11-5A11047FFF16}" srcOrd="0" destOrd="0" parTransId="{8837C405-771D-43FD-889D-46E2C8949F4B}" sibTransId="{1204F6CD-17FC-4191-A377-F0F91C1AF677}"/>
    <dgm:cxn modelId="{5C9770BA-FE1F-4CF1-BA34-50BD9D15F891}" srcId="{CAAD6DA1-E6FA-4DBC-A62D-B5AB729AC1F2}" destId="{12EE1E19-540E-42C4-883C-EDE76F0E9607}" srcOrd="0" destOrd="0" parTransId="{6463291E-2EBD-4EC0-BA37-E42E66A9A641}" sibTransId="{18C4EEDB-D747-4BAC-9AAE-6CC826A5075D}"/>
    <dgm:cxn modelId="{187A32BB-EEFF-478F-B579-857BE8BDBF2C}" type="presOf" srcId="{4B8A438F-45C7-46E4-AC19-573DD6E1FD18}" destId="{2CEA1E1D-3591-45CB-BD29-5AFE247961CD}" srcOrd="0" destOrd="0" presId="urn:microsoft.com/office/officeart/2005/8/layout/orgChart1"/>
    <dgm:cxn modelId="{FC95A0BC-9080-483B-B80D-EA3263BD458E}" type="presOf" srcId="{A8D0B36C-3DEE-434E-910A-2339EBEF8D66}" destId="{E4D04F77-E337-4BC1-8FD3-4A3C2688D760}" srcOrd="0" destOrd="0" presId="urn:microsoft.com/office/officeart/2005/8/layout/orgChart1"/>
    <dgm:cxn modelId="{1C93A2BC-7CD2-4D60-BB52-92ED08DBABB9}" type="presOf" srcId="{89826423-009A-496D-8E14-E25F6A8E1ADD}" destId="{055C4EF9-D911-4ADF-AA6E-E28F630885C4}" srcOrd="0" destOrd="0" presId="urn:microsoft.com/office/officeart/2005/8/layout/orgChart1"/>
    <dgm:cxn modelId="{B036C3BD-CDAC-410C-96A0-1179B83B73FF}" type="presOf" srcId="{FFDB7A24-371B-4611-8704-332C6384741B}" destId="{5EE2AA1A-9D02-40EF-8BD3-FD0E74DBD579}" srcOrd="1" destOrd="0" presId="urn:microsoft.com/office/officeart/2005/8/layout/orgChart1"/>
    <dgm:cxn modelId="{3A891DBE-F4CF-4156-8C56-5276B206C9EF}" srcId="{58AF6004-F88C-4B90-8F15-38D46D6A2485}" destId="{CDDCA5DC-09DD-4626-829D-C3473B58141C}" srcOrd="0" destOrd="0" parTransId="{D5F2F687-2277-461E-AC66-2972AEAFC139}" sibTransId="{DA8AB5DA-2267-431F-866B-077063FAFDA2}"/>
    <dgm:cxn modelId="{95FE0DBF-55AE-4073-A2B1-9C9367D6A4AB}" srcId="{46C60023-DE48-49CB-BFD1-64A5D62B1A74}" destId="{16E051B9-B588-4FBF-A4F4-0976A40C7E68}" srcOrd="0" destOrd="0" parTransId="{F309BFC8-E317-40F5-BC97-975C317D0B7F}" sibTransId="{7886CF30-BDD6-4C9E-AF49-5282C3B214A1}"/>
    <dgm:cxn modelId="{A945AFC1-8B27-4A89-9279-4A7A4A9B681E}" type="presOf" srcId="{8FA96663-E439-4F11-8241-15BB6B03C120}" destId="{40D806E0-94C6-4CF3-8450-0D08A28BF5F3}" srcOrd="0" destOrd="0" presId="urn:microsoft.com/office/officeart/2005/8/layout/orgChart1"/>
    <dgm:cxn modelId="{117941C2-4C0A-423B-9826-37D9C655EDB6}" srcId="{E83922A4-2C8A-4251-9B5F-139C1D959AD4}" destId="{5EA71EDA-92BE-4B8F-BFCF-E066F28D07F2}" srcOrd="0" destOrd="0" parTransId="{E26ED853-A1F8-4462-96B2-2C1C53295A44}" sibTransId="{D17A5571-31F4-4E02-B354-36D008E32272}"/>
    <dgm:cxn modelId="{384612C3-0529-47E4-9C1B-91B97F617EA5}" srcId="{961FEA41-6150-4715-9ACB-B69059A89677}" destId="{79FD6720-49D2-426B-85E1-CA9A761BCEB0}" srcOrd="0" destOrd="0" parTransId="{638DCF26-AA67-46F2-826E-857DF7FFD94F}" sibTransId="{FFE65076-100E-4896-93D6-633B030F0F32}"/>
    <dgm:cxn modelId="{BD3D43C3-25A7-447C-862E-ADD467D995A4}" type="presOf" srcId="{AECE77FF-42FD-4B07-9E22-E6C141E134A1}" destId="{06B70484-556A-4B8B-BB2D-197FFA517AE0}" srcOrd="0" destOrd="0" presId="urn:microsoft.com/office/officeart/2005/8/layout/orgChart1"/>
    <dgm:cxn modelId="{7EA825C4-2CEA-460F-B060-2DC99BA61BF8}" type="presOf" srcId="{512ACC3B-01E5-4BC6-999C-CE2180734BBB}" destId="{C25E0FA4-EA17-4625-AE04-B42BA65DAEC7}" srcOrd="0" destOrd="0" presId="urn:microsoft.com/office/officeart/2005/8/layout/orgChart1"/>
    <dgm:cxn modelId="{479C4FC4-C246-4DCE-9319-1D784D5FD2A5}" type="presOf" srcId="{B6B82DD2-3FA2-4160-9C6C-E218696BE0D3}" destId="{5CE325DD-6BE9-4ECE-8E65-7627A784E47F}" srcOrd="1" destOrd="0" presId="urn:microsoft.com/office/officeart/2005/8/layout/orgChart1"/>
    <dgm:cxn modelId="{BF3B6DC5-661F-492E-BC9C-103E00920BAB}" type="presOf" srcId="{2A58AFAD-B354-474D-8E90-660781E8C8B7}" destId="{648B956E-0362-45AA-85C7-B2038F1D1029}" srcOrd="0" destOrd="0" presId="urn:microsoft.com/office/officeart/2005/8/layout/orgChart1"/>
    <dgm:cxn modelId="{1F46D1C8-7884-409F-BC15-5E806E7B5BCE}" type="presOf" srcId="{CDDCA5DC-09DD-4626-829D-C3473B58141C}" destId="{367A56C6-E1A2-4712-B0B3-D2DB80193C42}" srcOrd="1" destOrd="0" presId="urn:microsoft.com/office/officeart/2005/8/layout/orgChart1"/>
    <dgm:cxn modelId="{DBB493C9-AAB6-4B1E-A9AA-51CB642222C3}" type="presOf" srcId="{908C6C2A-31F3-4D05-9D42-B732F7123062}" destId="{5A4DA5B4-4669-45E5-87BB-2173E323EED4}" srcOrd="0" destOrd="0" presId="urn:microsoft.com/office/officeart/2005/8/layout/orgChart1"/>
    <dgm:cxn modelId="{168D94C9-C042-4642-9F10-E5236153B0DF}" type="presOf" srcId="{545F4CC5-5323-40CD-94A9-98EBC6194EB8}" destId="{B53D3F7F-1741-4CDD-8076-0A0EA9E2997D}" srcOrd="0" destOrd="0" presId="urn:microsoft.com/office/officeart/2005/8/layout/orgChart1"/>
    <dgm:cxn modelId="{1380E8C9-2D39-45D9-9B73-1ED9E41694D7}" type="presOf" srcId="{3A0ECDBE-3CFC-4CED-8C72-9D05AD1F5876}" destId="{0DC136A3-A798-41E2-A98A-079049BCE0B9}" srcOrd="0" destOrd="0" presId="urn:microsoft.com/office/officeart/2005/8/layout/orgChart1"/>
    <dgm:cxn modelId="{6368F7C9-6977-49DC-9BF3-F95B34D1047B}" type="presOf" srcId="{B604DD80-37D3-4520-9503-7DE1B5D9D851}" destId="{8BB5BB93-72B2-4AD0-B45E-890E7194BB20}" srcOrd="0" destOrd="0" presId="urn:microsoft.com/office/officeart/2005/8/layout/orgChart1"/>
    <dgm:cxn modelId="{978236CA-C731-44A5-A8FC-AE6836FF3097}" type="presOf" srcId="{8DC16E10-D596-4007-958E-325D93FB1A87}" destId="{43614B36-47C3-43A1-BBF1-4D1565CFA5CE}" srcOrd="0" destOrd="0" presId="urn:microsoft.com/office/officeart/2005/8/layout/orgChart1"/>
    <dgm:cxn modelId="{4FDB5DCA-C495-431B-BA41-2F7E436F78F6}" type="presOf" srcId="{58AF6004-F88C-4B90-8F15-38D46D6A2485}" destId="{9B188239-C492-4FDA-86F6-6F9139FFFFD4}" srcOrd="0" destOrd="0" presId="urn:microsoft.com/office/officeart/2005/8/layout/orgChart1"/>
    <dgm:cxn modelId="{F36633CC-2484-4185-9D80-2FDD63079856}" type="presOf" srcId="{8FA96663-E439-4F11-8241-15BB6B03C120}" destId="{47859EDE-6CF1-4FE5-84CC-E4A185752D94}" srcOrd="1" destOrd="0" presId="urn:microsoft.com/office/officeart/2005/8/layout/orgChart1"/>
    <dgm:cxn modelId="{78D3BDCE-689F-4DC3-BBCC-9A6FAF53A858}" type="presOf" srcId="{CDDCA5DC-09DD-4626-829D-C3473B58141C}" destId="{8670413E-D551-4278-B635-B37E0B3A8617}" srcOrd="0" destOrd="0" presId="urn:microsoft.com/office/officeart/2005/8/layout/orgChart1"/>
    <dgm:cxn modelId="{024D20D0-E267-41EC-B557-9A8EBD14B911}" type="presOf" srcId="{76DBE95A-CE13-465B-A817-13BCB4212605}" destId="{11EC36AA-2752-443B-A088-C84EC93CBE9D}" srcOrd="0" destOrd="0" presId="urn:microsoft.com/office/officeart/2005/8/layout/orgChart1"/>
    <dgm:cxn modelId="{106058D0-5174-474F-B70A-47E31673D3AC}" type="presOf" srcId="{8D58AB4F-7464-42C1-8782-3424BF46D3D4}" destId="{38B70FF1-A6D0-4B3C-A4E4-919618D97690}" srcOrd="0" destOrd="0" presId="urn:microsoft.com/office/officeart/2005/8/layout/orgChart1"/>
    <dgm:cxn modelId="{2C4EE0D0-955D-4978-B680-95BEEEEB1DAB}" type="presOf" srcId="{CCA80E55-9317-47A5-8120-C5AE2A4C2379}" destId="{A8FC0835-18AE-4CD9-B931-0B1E116A3BBE}" srcOrd="0" destOrd="0" presId="urn:microsoft.com/office/officeart/2005/8/layout/orgChart1"/>
    <dgm:cxn modelId="{0C69E1D0-1E56-46A8-9AFF-7750F48A50A3}" srcId="{16E051B9-B588-4FBF-A4F4-0976A40C7E68}" destId="{4B69C4AA-130C-4C7C-874E-B529D93198C0}" srcOrd="0" destOrd="0" parTransId="{D5978FE6-5A9D-4C76-86C7-5358A80C5742}" sibTransId="{0B2C93EF-64D6-424F-B4D9-0955814AAA0E}"/>
    <dgm:cxn modelId="{32A11AD1-BFDC-4545-AE7D-347472E54851}" type="presOf" srcId="{4A7E82D3-CFAD-41F2-A5F7-D3D686210335}" destId="{A6C1AC8B-98C9-4E31-8B84-0B046242ED0C}" srcOrd="0" destOrd="0" presId="urn:microsoft.com/office/officeart/2005/8/layout/orgChart1"/>
    <dgm:cxn modelId="{DE958ED1-691C-4D30-A56A-E316C588ACD9}" type="presOf" srcId="{CAAD6DA1-E6FA-4DBC-A62D-B5AB729AC1F2}" destId="{F632A181-FE5B-4D6F-8C71-D87F04561099}" srcOrd="1" destOrd="0" presId="urn:microsoft.com/office/officeart/2005/8/layout/orgChart1"/>
    <dgm:cxn modelId="{FDCF28D2-AD5B-4D21-A917-B0CA89619BCB}" type="presOf" srcId="{2C3F1A4D-8FBA-4B95-9D11-5A11047FFF16}" destId="{EEFA38BE-E6FD-4408-8758-DC6D2DC70BC2}" srcOrd="1" destOrd="0" presId="urn:microsoft.com/office/officeart/2005/8/layout/orgChart1"/>
    <dgm:cxn modelId="{EABB6DD2-9CA3-4944-8E8E-B8D8EF41881B}" type="presOf" srcId="{BE969252-2C65-40C2-899D-DF9C26E2F761}" destId="{E619F588-0576-4A24-AF7E-60277AF0AA95}" srcOrd="1" destOrd="0" presId="urn:microsoft.com/office/officeart/2005/8/layout/orgChart1"/>
    <dgm:cxn modelId="{1B9297D2-BADE-47A8-9700-13FFFF932DCD}" srcId="{CFECAC23-EA56-4698-BCFF-2F3D09EF5F8B}" destId="{A08F0F03-6A1A-4DE3-B462-3C2A45F0A94C}" srcOrd="0" destOrd="0" parTransId="{662E3E2A-D8ED-4B5A-AE97-548BD889E716}" sibTransId="{1B3B2829-E7A1-4682-9AA9-C73C5CF0E189}"/>
    <dgm:cxn modelId="{F8AF62D4-6C07-42F7-ADD1-4CA820E24106}" type="presOf" srcId="{34EE3AC0-29EE-4360-BD0D-1B8AC6E1B0AB}" destId="{A6F357C7-C6E6-4ADB-BDB0-1381D740E6BC}" srcOrd="1" destOrd="0" presId="urn:microsoft.com/office/officeart/2005/8/layout/orgChart1"/>
    <dgm:cxn modelId="{80F2D8D4-4E2E-4BEE-8AE7-436478A95600}" srcId="{ED1E5A4C-5AE9-44C7-9354-FBD9D1B7683E}" destId="{B0047D4D-5F35-4C1C-A460-772DD900EC95}" srcOrd="0" destOrd="0" parTransId="{B604DD80-37D3-4520-9503-7DE1B5D9D851}" sibTransId="{0AE9237B-332B-4D7C-8FC4-CFBB595B2546}"/>
    <dgm:cxn modelId="{CE3DF6D4-03EE-4AC0-84F8-221BE409F3B4}" type="presOf" srcId="{304A40C9-3C06-4A65-9BB0-DE101EE6A056}" destId="{64256EB0-0F35-45BD-86F3-0BC0AFE414CF}" srcOrd="0" destOrd="0" presId="urn:microsoft.com/office/officeart/2005/8/layout/orgChart1"/>
    <dgm:cxn modelId="{078CF8D4-08A2-469A-B98A-19AB9402F89F}" type="presOf" srcId="{2D9B14F4-2032-4A6D-9DDD-9F8216C3B724}" destId="{637607E9-F0A3-4842-A630-F5268CBB42EE}" srcOrd="0" destOrd="0" presId="urn:microsoft.com/office/officeart/2005/8/layout/orgChart1"/>
    <dgm:cxn modelId="{26E612D6-0F0A-4746-8F9C-F1CA1682A7E4}" type="presOf" srcId="{67CED053-C1E9-4191-AE8D-06CD54E6A106}" destId="{5641F409-CF34-479E-8DAD-E6722F5FC09D}" srcOrd="0" destOrd="0" presId="urn:microsoft.com/office/officeart/2005/8/layout/orgChart1"/>
    <dgm:cxn modelId="{D8BD17D6-FE39-46A2-8C32-C677D679BFE9}" type="presOf" srcId="{FECE7E5C-8937-479C-A7F2-8EBF538485E6}" destId="{DB4AFF76-66A5-476A-9A3E-D5A1A2D00CA5}" srcOrd="0" destOrd="0" presId="urn:microsoft.com/office/officeart/2005/8/layout/orgChart1"/>
    <dgm:cxn modelId="{21065CD6-CFD6-4540-8ABC-4BC08866F21C}" type="presOf" srcId="{76DBE95A-CE13-465B-A817-13BCB4212605}" destId="{91E79A30-197A-4803-9D65-3E41D81E4173}" srcOrd="1" destOrd="0" presId="urn:microsoft.com/office/officeart/2005/8/layout/orgChart1"/>
    <dgm:cxn modelId="{20F849D6-5D07-416D-B4AA-9AB82F85A301}" srcId="{4B69C4AA-130C-4C7C-874E-B529D93198C0}" destId="{F8493AC7-A91F-4FAF-BFAD-25B3AB361A17}" srcOrd="0" destOrd="0" parTransId="{94A9D2B6-A2E9-4169-84AF-5BBF3EBD9A83}" sibTransId="{68D3A6C6-AB62-4E47-AB8C-C652249D6996}"/>
    <dgm:cxn modelId="{ECD84CD6-11CE-496D-B433-E853A61FDBDA}" type="presOf" srcId="{638DCF26-AA67-46F2-826E-857DF7FFD94F}" destId="{B4A8E14A-3B0A-48C3-B262-7CDED00B071D}" srcOrd="0" destOrd="0" presId="urn:microsoft.com/office/officeart/2005/8/layout/orgChart1"/>
    <dgm:cxn modelId="{88DBADD6-3534-47DC-B8D2-B66880110C9A}" type="presOf" srcId="{06C2E077-D763-421C-BA1C-076DA31A0EF8}" destId="{ABB1348C-E65B-4D51-93EF-691FDE437613}" srcOrd="0" destOrd="0" presId="urn:microsoft.com/office/officeart/2005/8/layout/orgChart1"/>
    <dgm:cxn modelId="{824ED3D6-1524-4704-A273-D0131C36D98E}" type="presOf" srcId="{64DB0737-3B04-4D99-9A8A-28F24EC04C42}" destId="{F386E7C8-1B31-4B5B-9628-95F9E4F5BEF8}" srcOrd="0" destOrd="0" presId="urn:microsoft.com/office/officeart/2005/8/layout/orgChart1"/>
    <dgm:cxn modelId="{8EE4EDD6-05DF-4EB6-9A0B-7D3C97C052B4}" type="presOf" srcId="{98514A4D-97F0-41DE-B4D6-E909D28C3728}" destId="{50542B54-49F8-4B34-AD16-2E9567CD8736}" srcOrd="0" destOrd="0" presId="urn:microsoft.com/office/officeart/2005/8/layout/orgChart1"/>
    <dgm:cxn modelId="{D3FFDAD7-F21D-47B7-B251-7F8FE4E2BEC2}" type="presOf" srcId="{2C3F1A4D-8FBA-4B95-9D11-5A11047FFF16}" destId="{0C4E180B-B1D1-44A6-805F-619F60B9C60B}" srcOrd="0" destOrd="0" presId="urn:microsoft.com/office/officeart/2005/8/layout/orgChart1"/>
    <dgm:cxn modelId="{1CAEDCD7-A690-47BF-8A53-8F0F8BCC7588}" type="presOf" srcId="{AAAB7FC4-3412-494D-BBF2-1004FB4D6450}" destId="{5693EC74-B11F-4147-BF47-6A8AC4627634}" srcOrd="0" destOrd="0" presId="urn:microsoft.com/office/officeart/2005/8/layout/orgChart1"/>
    <dgm:cxn modelId="{A8B23BDA-E098-4864-9CE7-8D8CD864E621}" type="presOf" srcId="{D05DD12F-DE2F-4BAB-BC56-B0E18AD1F342}" destId="{B12AB564-B4CB-4992-92E3-5CA3F1B88553}" srcOrd="0" destOrd="0" presId="urn:microsoft.com/office/officeart/2005/8/layout/orgChart1"/>
    <dgm:cxn modelId="{56A43FDA-3F5F-47BC-9442-87E8D841438A}" type="presOf" srcId="{961FEA41-6150-4715-9ACB-B69059A89677}" destId="{A0B1B3BE-2902-4371-8806-A6A6AE2EB1E8}" srcOrd="1" destOrd="0" presId="urn:microsoft.com/office/officeart/2005/8/layout/orgChart1"/>
    <dgm:cxn modelId="{091F89DA-BD56-4B1F-B58F-33ED5967A1B8}" type="presOf" srcId="{CC9E7D46-CE60-4DB3-ABB6-8FAE51F115D2}" destId="{FDEB3213-E9DC-4562-A303-E688DEECE8B4}" srcOrd="0" destOrd="0" presId="urn:microsoft.com/office/officeart/2005/8/layout/orgChart1"/>
    <dgm:cxn modelId="{669B93DA-D561-40FE-805F-534D53C0D857}" type="presOf" srcId="{5C79B8FF-4788-4311-A40B-A910F05FC6B0}" destId="{7849FBE0-F498-4844-B2E8-919DAE9B0E9B}" srcOrd="1" destOrd="0" presId="urn:microsoft.com/office/officeart/2005/8/layout/orgChart1"/>
    <dgm:cxn modelId="{9310B5DA-DEDB-4963-BEDA-ACF60088BC65}" srcId="{BB02EFF6-1F49-4811-ADB0-15B48447256D}" destId="{D05DD12F-DE2F-4BAB-BC56-B0E18AD1F342}" srcOrd="0" destOrd="0" parTransId="{89826423-009A-496D-8E14-E25F6A8E1ADD}" sibTransId="{D0FFF619-1F8A-4B78-93F4-717F4B113215}"/>
    <dgm:cxn modelId="{B3B3F0DA-DC1D-4BB3-BDD3-60B4F9AEDA75}" type="presOf" srcId="{6672D991-C2F7-4168-81C7-2E3F3A5D3A2F}" destId="{5F349D03-E8DF-4286-BAE0-93A7AFF1A414}" srcOrd="0" destOrd="0" presId="urn:microsoft.com/office/officeart/2005/8/layout/orgChart1"/>
    <dgm:cxn modelId="{9A3B1DDB-333F-41A0-B02C-705C39CB3FDA}" type="presOf" srcId="{4E236E85-C73C-498E-B5CB-FA5F8A00FCF9}" destId="{D4566734-99E3-4516-8A05-83B17692E20F}" srcOrd="1" destOrd="0" presId="urn:microsoft.com/office/officeart/2005/8/layout/orgChart1"/>
    <dgm:cxn modelId="{1F6E84DB-BA51-4285-A0B9-645E624D2F51}" type="presOf" srcId="{6950CAF2-77E0-4F5B-A36E-D5A813841207}" destId="{062605C2-D8E1-43D3-BEEE-097E56B17061}" srcOrd="0" destOrd="0" presId="urn:microsoft.com/office/officeart/2005/8/layout/orgChart1"/>
    <dgm:cxn modelId="{E3978BDB-7D4E-492A-A3E1-9E9DEF8F6DA5}" srcId="{AF5CDD6F-49B7-41D7-AD54-8CE268F998D7}" destId="{79342E4A-DEBD-4715-942A-BCA81C88BFB9}" srcOrd="0" destOrd="0" parTransId="{4C75CD24-A658-4E26-A5B2-D09580E9962E}" sibTransId="{C5ED838F-2572-4687-8034-A2197A83C1AC}"/>
    <dgm:cxn modelId="{58CE0DDC-4121-4F8F-9317-5BE8091A3219}" srcId="{1EF237FE-8AF1-43D5-9147-06CE8DADA9E2}" destId="{961FEA41-6150-4715-9ACB-B69059A89677}" srcOrd="0" destOrd="0" parTransId="{A8D0B36C-3DEE-434E-910A-2339EBEF8D66}" sibTransId="{F92ADAFC-F2C8-4CDB-9B77-6F137D3F2D84}"/>
    <dgm:cxn modelId="{3DE666DD-2098-4580-8DC9-6E2FA37AF108}" type="presOf" srcId="{D25F8238-B2E3-425C-BF1E-CD9888F72537}" destId="{C19B0695-5A50-4D0D-AF4D-16F2E46EF460}" srcOrd="1" destOrd="0" presId="urn:microsoft.com/office/officeart/2005/8/layout/orgChart1"/>
    <dgm:cxn modelId="{E9DB30DE-664A-47EB-94F7-8D3644BE8E47}" type="presOf" srcId="{FFDB7A24-371B-4611-8704-332C6384741B}" destId="{56D5488D-29FA-4B00-8CC1-44D009CF5278}" srcOrd="0" destOrd="0" presId="urn:microsoft.com/office/officeart/2005/8/layout/orgChart1"/>
    <dgm:cxn modelId="{EC0665DE-01C6-4787-83AA-B354A66FD132}" type="presOf" srcId="{F41C9E52-DD18-4F2B-B006-05839BC9612F}" destId="{EDFDE917-E8C7-4032-9135-E88AA47246AF}" srcOrd="0" destOrd="0" presId="urn:microsoft.com/office/officeart/2005/8/layout/orgChart1"/>
    <dgm:cxn modelId="{8E216DDE-11F2-4376-94B6-D360A1BE0FFE}" type="presOf" srcId="{D8028A8C-DE0E-4355-A6E2-9F565C3F010B}" destId="{D5565758-3F89-4C37-BDC8-B0ED75D8D5DB}" srcOrd="0" destOrd="0" presId="urn:microsoft.com/office/officeart/2005/8/layout/orgChart1"/>
    <dgm:cxn modelId="{A327E7DE-1090-44AC-AF0B-9DEC14241E5B}" type="presOf" srcId="{B6B82DD2-3FA2-4160-9C6C-E218696BE0D3}" destId="{EE48DACD-24D9-4689-AED4-0BA7EEA19DFF}" srcOrd="0" destOrd="0" presId="urn:microsoft.com/office/officeart/2005/8/layout/orgChart1"/>
    <dgm:cxn modelId="{0F511DE2-74F9-4C4D-BE25-1C57652F91CA}" type="presOf" srcId="{CFECAC23-EA56-4698-BCFF-2F3D09EF5F8B}" destId="{BEE1A421-1135-4503-9F73-40C6103DD296}" srcOrd="0" destOrd="0" presId="urn:microsoft.com/office/officeart/2005/8/layout/orgChart1"/>
    <dgm:cxn modelId="{96123BE2-0AE1-4357-BB6C-8C1932B9B1E6}" type="presOf" srcId="{8C82084A-F313-4010-878D-D75685DE9126}" destId="{47AD68B3-779E-422D-9485-A9F0C232601D}" srcOrd="0" destOrd="0" presId="urn:microsoft.com/office/officeart/2005/8/layout/orgChart1"/>
    <dgm:cxn modelId="{C04FE1E2-6F57-4C76-965D-A9E954161D60}" type="presOf" srcId="{ED1E5A4C-5AE9-44C7-9354-FBD9D1B7683E}" destId="{6642FB11-97B9-4374-8B81-E0D8E2FD2661}" srcOrd="1" destOrd="0" presId="urn:microsoft.com/office/officeart/2005/8/layout/orgChart1"/>
    <dgm:cxn modelId="{EF0D9CE3-79F4-4B65-8764-60954E0A93DB}" type="presOf" srcId="{8090F0DE-4E88-457B-AA07-6061A779A917}" destId="{28F32820-68FD-49BE-B9DF-0559A099FC86}" srcOrd="0" destOrd="0" presId="urn:microsoft.com/office/officeart/2005/8/layout/orgChart1"/>
    <dgm:cxn modelId="{45A093E6-356B-4CFF-B589-2896C4B9F147}" type="presOf" srcId="{6EB6CCAA-EDCC-45DB-9111-C87FBFEAB796}" destId="{8EBD60B7-E52E-4E5F-A99A-ADEE7850B56C}" srcOrd="0" destOrd="0" presId="urn:microsoft.com/office/officeart/2005/8/layout/orgChart1"/>
    <dgm:cxn modelId="{CDE6A8E7-4941-41E2-B64A-A6DA11BA6000}" srcId="{8FA96663-E439-4F11-8241-15BB6B03C120}" destId="{CAAD6DA1-E6FA-4DBC-A62D-B5AB729AC1F2}" srcOrd="0" destOrd="0" parTransId="{99BCEFD0-BE5F-448E-B0C9-E1142E77BFD5}" sibTransId="{F4B463E3-826A-456D-82D9-05A19479CCA5}"/>
    <dgm:cxn modelId="{FEE5C8E7-7B37-4B04-A3E5-FFBC02CF6781}" type="presOf" srcId="{AD24094F-7A92-4054-B086-27F189607E0D}" destId="{7AD3A527-1C1B-418A-B63A-55BA89163E35}" srcOrd="0" destOrd="0" presId="urn:microsoft.com/office/officeart/2005/8/layout/orgChart1"/>
    <dgm:cxn modelId="{E481DDE7-EA1A-4BD4-B64B-08706C903627}" type="presOf" srcId="{D05DD12F-DE2F-4BAB-BC56-B0E18AD1F342}" destId="{3282BE7E-E2CB-45D5-B89F-C5A591B640BC}" srcOrd="1" destOrd="0" presId="urn:microsoft.com/office/officeart/2005/8/layout/orgChart1"/>
    <dgm:cxn modelId="{DA1E40E8-E975-4B9D-A08D-4A302D2B99CF}" type="presOf" srcId="{F0808B71-BEDD-432C-8E05-9453950A5C80}" destId="{7E6AF73D-33F3-416B-A9B5-DFC04E299FD6}" srcOrd="1" destOrd="0" presId="urn:microsoft.com/office/officeart/2005/8/layout/orgChart1"/>
    <dgm:cxn modelId="{342F44E8-5B52-41A6-BD2A-5B1D3464C854}" srcId="{9092FF2C-1170-4528-B523-D1DB7BAFAB32}" destId="{DC3E882F-037E-42D6-87BE-B861FDA008D3}" srcOrd="0" destOrd="0" parTransId="{F41C9E52-DD18-4F2B-B006-05839BC9612F}" sibTransId="{23B57077-AC3C-4018-847D-51F1FC1F4F69}"/>
    <dgm:cxn modelId="{6553B7E8-C77F-4B5E-9A00-EA99BED7F998}" type="presOf" srcId="{5462DFB7-4515-4B60-A483-670ACD101B42}" destId="{C8B96A70-163E-4B55-A507-4D4B5A283790}" srcOrd="0" destOrd="0" presId="urn:microsoft.com/office/officeart/2005/8/layout/orgChart1"/>
    <dgm:cxn modelId="{C172DDE8-7F33-4B05-980F-E2BAEB3EFB48}" srcId="{79FD6720-49D2-426B-85E1-CA9A761BCEB0}" destId="{BE969252-2C65-40C2-899D-DF9C26E2F761}" srcOrd="0" destOrd="0" parTransId="{D1531277-8355-4E29-9E6B-1CF803529853}" sibTransId="{9785DA87-0CDF-49CB-8CE5-677F2BA6EBA8}"/>
    <dgm:cxn modelId="{3F5C1DE9-347A-42C5-B6C4-FE227218A28E}" type="presOf" srcId="{B059CABE-0DDB-4B7E-97A6-57361616D7BE}" destId="{788E6ECB-B33A-431F-9D22-EB8CD97380F0}" srcOrd="0" destOrd="0" presId="urn:microsoft.com/office/officeart/2005/8/layout/orgChart1"/>
    <dgm:cxn modelId="{C9C57CE9-F1A9-47BA-AE3C-B841B5E63688}" type="presOf" srcId="{CFECAC23-EA56-4698-BCFF-2F3D09EF5F8B}" destId="{20D8918B-6FDB-4D48-B2FF-7B6CD7559D7D}" srcOrd="1" destOrd="0" presId="urn:microsoft.com/office/officeart/2005/8/layout/orgChart1"/>
    <dgm:cxn modelId="{06D5BCEA-CC7E-494B-81E5-661A7E61A80B}" type="presOf" srcId="{F8C4FAA1-51DA-40C2-B948-23EE392C02EB}" destId="{B7F901C6-BC5D-41DC-BD26-61673FC34D1C}" srcOrd="1" destOrd="0" presId="urn:microsoft.com/office/officeart/2005/8/layout/orgChart1"/>
    <dgm:cxn modelId="{18A0EFEA-D5EA-472B-B5FE-F6BCF378E61C}" type="presOf" srcId="{7975A832-5C96-471C-80B0-92EBDD901652}" destId="{4CAD570A-A9D1-4DDC-99F1-BE9C19290003}" srcOrd="1" destOrd="0" presId="urn:microsoft.com/office/officeart/2005/8/layout/orgChart1"/>
    <dgm:cxn modelId="{C9CE12EB-553D-47FB-8524-E8066BDCBA86}" type="presOf" srcId="{B0047D4D-5F35-4C1C-A460-772DD900EC95}" destId="{07E1A28E-4619-48FE-BE65-DDCAD8835006}" srcOrd="0" destOrd="0" presId="urn:microsoft.com/office/officeart/2005/8/layout/orgChart1"/>
    <dgm:cxn modelId="{7E24FEEB-BA93-43CA-B0DE-99CAC26BF415}" type="presOf" srcId="{7E3229BD-3DDF-4411-A836-94075EA743A8}" destId="{80F26D60-5B1B-4BD3-A17F-FF51C07593F6}" srcOrd="0" destOrd="0" presId="urn:microsoft.com/office/officeart/2005/8/layout/orgChart1"/>
    <dgm:cxn modelId="{48E038ED-50EA-4CFE-987E-02C878034AE2}" type="presOf" srcId="{B6AA3DB6-A2D0-4035-A565-16182C7009EA}" destId="{5FFCCC0C-39FA-4A6B-ADAB-930CE6126A39}" srcOrd="0" destOrd="0" presId="urn:microsoft.com/office/officeart/2005/8/layout/orgChart1"/>
    <dgm:cxn modelId="{089F67ED-E4D2-4692-BDD2-0A9120143B49}" type="presOf" srcId="{E26ED853-A1F8-4462-96B2-2C1C53295A44}" destId="{8B535291-8082-4C7A-A2D5-FAFFD7A53474}" srcOrd="0" destOrd="0" presId="urn:microsoft.com/office/officeart/2005/8/layout/orgChart1"/>
    <dgm:cxn modelId="{41964AEE-2F1B-4145-AEB0-82A61EB8A9C9}" type="presOf" srcId="{2C9ED7B3-B590-4B66-B161-316F0556A4E1}" destId="{09CEBFD0-801E-4351-B801-F9D55BAC4586}" srcOrd="0" destOrd="0" presId="urn:microsoft.com/office/officeart/2005/8/layout/orgChart1"/>
    <dgm:cxn modelId="{4A4081EF-88AE-4965-8876-A28763949C69}" srcId="{01F1146B-950C-40E1-A291-31C80DDB9F91}" destId="{4E236E85-C73C-498E-B5CB-FA5F8A00FCF9}" srcOrd="5" destOrd="0" parTransId="{7B205337-41AD-4C5F-B674-832FA457ECAA}" sibTransId="{8047FAAD-C9A2-42C6-A06F-D4837CB7E021}"/>
    <dgm:cxn modelId="{B1A95AF0-DFF3-4A32-B505-74B92BE8D661}" type="presOf" srcId="{FE76BC74-5AAC-4499-B2F2-8F624FBDF04A}" destId="{E5CFA2C7-CE9F-424F-9627-919E64272A2B}" srcOrd="0" destOrd="0" presId="urn:microsoft.com/office/officeart/2005/8/layout/orgChart1"/>
    <dgm:cxn modelId="{79951AF1-74B7-45DF-B566-D6186EC83CD7}" srcId="{F0808B71-BEDD-432C-8E05-9453950A5C80}" destId="{B170C728-AE5E-4CD6-9E74-6EB33C0C40ED}" srcOrd="0" destOrd="0" parTransId="{C48C252E-F2A1-4324-8433-E46DBBE47BF9}" sibTransId="{DD759E5E-4844-4C31-8CD6-86AA7C3EEF29}"/>
    <dgm:cxn modelId="{85510FF3-CB53-4F79-A33C-86CA13AB3671}" type="presOf" srcId="{77A700A7-A4C0-4FBA-9843-D0260EF3792F}" destId="{65885CD2-FEEC-4B41-9B47-BF747A7EEC3F}" srcOrd="1" destOrd="0" presId="urn:microsoft.com/office/officeart/2005/8/layout/orgChart1"/>
    <dgm:cxn modelId="{07E3C2F3-0297-42F5-B9DD-DD086513997A}" type="presOf" srcId="{2D9B14F4-2032-4A6D-9DDD-9F8216C3B724}" destId="{4543DDDC-6441-46BE-B598-8D311FC2C79C}" srcOrd="1" destOrd="0" presId="urn:microsoft.com/office/officeart/2005/8/layout/orgChart1"/>
    <dgm:cxn modelId="{91D7E2F3-EE82-4D1C-A756-77AF787FAA69}" srcId="{D25F8238-B2E3-425C-BF1E-CD9888F72537}" destId="{2A58AFAD-B354-474D-8E90-660781E8C8B7}" srcOrd="0" destOrd="0" parTransId="{98514A4D-97F0-41DE-B4D6-E909D28C3728}" sibTransId="{A3058397-CE12-4B24-8830-42626A43B344}"/>
    <dgm:cxn modelId="{06CFF6F3-D138-4585-B064-EDE0BF792911}" type="presOf" srcId="{7975A832-5C96-471C-80B0-92EBDD901652}" destId="{21BF964D-D581-4FE9-9842-3698978D8DC7}" srcOrd="0" destOrd="0" presId="urn:microsoft.com/office/officeart/2005/8/layout/orgChart1"/>
    <dgm:cxn modelId="{B40D9AF4-0709-4638-86FE-CA480A163B59}" srcId="{FE76BC74-5AAC-4499-B2F2-8F624FBDF04A}" destId="{CCA80E55-9317-47A5-8120-C5AE2A4C2379}" srcOrd="0" destOrd="0" parTransId="{2B126DEB-7D6C-49B1-8EF5-62540B6DD5D3}" sibTransId="{4613270F-FFA5-4A21-BA43-1FA80CB04228}"/>
    <dgm:cxn modelId="{9FFFB5F4-05DB-4CEF-99B5-6D34F10CB9BA}" type="presOf" srcId="{AAEA9E83-F2AA-409C-BCEF-F3BCB01687C9}" destId="{B9D2DB6F-069D-4447-BDDE-1E528B0FBEB0}" srcOrd="0" destOrd="0" presId="urn:microsoft.com/office/officeart/2005/8/layout/orgChart1"/>
    <dgm:cxn modelId="{303C42F5-9417-4404-BF80-42F583117BE7}" type="presOf" srcId="{E02A216F-33A3-4DC9-9080-F12516945DBE}" destId="{35D9F72E-6243-4D29-9CBB-A37D65CF7ECF}" srcOrd="0" destOrd="0" presId="urn:microsoft.com/office/officeart/2005/8/layout/orgChart1"/>
    <dgm:cxn modelId="{04C450F5-D726-4095-9035-E8DFE51A958A}" srcId="{77A700A7-A4C0-4FBA-9843-D0260EF3792F}" destId="{2C9ED7B3-B590-4B66-B161-316F0556A4E1}" srcOrd="0" destOrd="0" parTransId="{304A40C9-3C06-4A65-9BB0-DE101EE6A056}" sibTransId="{A656C9A8-7B82-496A-954D-F023F2998186}"/>
    <dgm:cxn modelId="{7526A2F5-DC3B-4D1D-9258-A6BF69064F47}" type="presOf" srcId="{58AF6004-F88C-4B90-8F15-38D46D6A2485}" destId="{EA2CB61E-B61A-4CEF-92EA-A0A1CF5291BE}" srcOrd="1" destOrd="0" presId="urn:microsoft.com/office/officeart/2005/8/layout/orgChart1"/>
    <dgm:cxn modelId="{27C6EDF5-1D39-474E-B3A2-486F26A4B32B}" type="presOf" srcId="{B170C728-AE5E-4CD6-9E74-6EB33C0C40ED}" destId="{35DB699F-3948-41A1-9115-F24FEB9E5506}" srcOrd="0" destOrd="0" presId="urn:microsoft.com/office/officeart/2005/8/layout/orgChart1"/>
    <dgm:cxn modelId="{F0F184F7-6302-45BF-934D-9D74581EF84C}" srcId="{01F1146B-950C-40E1-A291-31C80DDB9F91}" destId="{A53B2E47-734F-4FD1-A5C8-2822FEE08F39}" srcOrd="1" destOrd="0" parTransId="{4D9D763B-C3E7-4CD2-97A8-AF457BD504AE}" sibTransId="{C7318A06-A95E-4794-9067-E3AD792B7E15}"/>
    <dgm:cxn modelId="{BC48CDF8-07EB-4107-A2F4-82168F18D9A5}" srcId="{FFDB7A24-371B-4611-8704-332C6384741B}" destId="{7975A832-5C96-471C-80B0-92EBDD901652}" srcOrd="0" destOrd="0" parTransId="{69CB8547-7475-407A-AEFD-E7D730A5E5E9}" sibTransId="{5708764D-E6E0-4B43-8E21-4729786AF798}"/>
    <dgm:cxn modelId="{B45502F9-829A-4166-A640-4E13981C79FA}" type="presOf" srcId="{908C6C2A-31F3-4D05-9D42-B732F7123062}" destId="{EFFD2202-2854-444A-8E79-47B7E7D3EE55}" srcOrd="1" destOrd="0" presId="urn:microsoft.com/office/officeart/2005/8/layout/orgChart1"/>
    <dgm:cxn modelId="{45DA69FA-81B1-48DD-85FC-0CF9DA3A8950}" type="presOf" srcId="{D1531277-8355-4E29-9E6B-1CF803529853}" destId="{81801EB0-C7EA-4A02-80FA-BB623547EA7A}" srcOrd="0" destOrd="0" presId="urn:microsoft.com/office/officeart/2005/8/layout/orgChart1"/>
    <dgm:cxn modelId="{E3B48FFA-9203-403B-AF6B-997753826C1B}" type="presOf" srcId="{77A700A7-A4C0-4FBA-9843-D0260EF3792F}" destId="{FAE4D062-8F09-4342-A076-9FE0AC39FD8B}" srcOrd="0" destOrd="0" presId="urn:microsoft.com/office/officeart/2005/8/layout/orgChart1"/>
    <dgm:cxn modelId="{2AB5C8FA-FB80-4B24-A11C-DC13E204A433}" type="presOf" srcId="{D01C9F7A-5F78-4E8E-BCC9-AD863742CA58}" destId="{5E622EA1-5DA8-413F-9FA5-FE3A1D292045}" srcOrd="0" destOrd="0" presId="urn:microsoft.com/office/officeart/2005/8/layout/orgChart1"/>
    <dgm:cxn modelId="{7BC0C8FC-2947-40F5-85C2-CBBD22BF2AEA}" type="presOf" srcId="{5C5D7B1F-ECAC-42F1-883C-707C8CABA98D}" destId="{4B1E3ACD-E455-4054-9994-9E010C75A07B}" srcOrd="0" destOrd="0" presId="urn:microsoft.com/office/officeart/2005/8/layout/orgChart1"/>
    <dgm:cxn modelId="{1FA257B9-3CBE-4FDF-89D2-6C1AB9D00A34}" type="presParOf" srcId="{82731A53-7E3E-465A-B0F0-60C9F870EE32}" destId="{F090AB95-BC42-43E6-84A8-261119F4ECB3}" srcOrd="0" destOrd="0" presId="urn:microsoft.com/office/officeart/2005/8/layout/orgChart1"/>
    <dgm:cxn modelId="{5BF33D9A-B62E-4BCA-81FE-580EF10E42AF}" type="presParOf" srcId="{F090AB95-BC42-43E6-84A8-261119F4ECB3}" destId="{1F907C58-103A-4232-A578-4296BBEAB1A6}" srcOrd="0" destOrd="0" presId="urn:microsoft.com/office/officeart/2005/8/layout/orgChart1"/>
    <dgm:cxn modelId="{9795524B-2204-43CA-96DE-EB179E9C684A}" type="presParOf" srcId="{1F907C58-103A-4232-A578-4296BBEAB1A6}" destId="{C83DF867-EBA9-416F-8B24-C6DD77F2C6F6}" srcOrd="0" destOrd="0" presId="urn:microsoft.com/office/officeart/2005/8/layout/orgChart1"/>
    <dgm:cxn modelId="{B5BC40D6-74F2-447E-8CA6-D90C1DD4C0A7}" type="presParOf" srcId="{1F907C58-103A-4232-A578-4296BBEAB1A6}" destId="{17BE2AE7-7FE5-4748-9980-ECDD08DD333A}" srcOrd="1" destOrd="0" presId="urn:microsoft.com/office/officeart/2005/8/layout/orgChart1"/>
    <dgm:cxn modelId="{E764484B-2659-4C54-B3A6-690D3604C844}" type="presParOf" srcId="{F090AB95-BC42-43E6-84A8-261119F4ECB3}" destId="{EDABA298-BAB4-401F-B953-EF791AD12B84}" srcOrd="1" destOrd="0" presId="urn:microsoft.com/office/officeart/2005/8/layout/orgChart1"/>
    <dgm:cxn modelId="{FBF19F73-FD26-40DF-A4AD-9260DBD705CC}" type="presParOf" srcId="{EDABA298-BAB4-401F-B953-EF791AD12B84}" destId="{9B546122-0308-4901-A0DE-F91EC619745A}" srcOrd="0" destOrd="0" presId="urn:microsoft.com/office/officeart/2005/8/layout/orgChart1"/>
    <dgm:cxn modelId="{65D96FB4-FC16-4683-835E-3D2A692CBD04}" type="presParOf" srcId="{EDABA298-BAB4-401F-B953-EF791AD12B84}" destId="{3F8FFFE7-9DA5-41C2-AA49-A5120B55B007}" srcOrd="1" destOrd="0" presId="urn:microsoft.com/office/officeart/2005/8/layout/orgChart1"/>
    <dgm:cxn modelId="{5C439EBB-FF58-40B8-BC96-C5F07165B7F8}" type="presParOf" srcId="{3F8FFFE7-9DA5-41C2-AA49-A5120B55B007}" destId="{94BD2FC5-7C02-455D-9648-18BE3556E9E5}" srcOrd="0" destOrd="0" presId="urn:microsoft.com/office/officeart/2005/8/layout/orgChart1"/>
    <dgm:cxn modelId="{9D33C43C-9A8F-4078-A48D-698FED08DE4B}" type="presParOf" srcId="{94BD2FC5-7C02-455D-9648-18BE3556E9E5}" destId="{02478592-6FC5-4690-BE6C-C0AB1E18B5AD}" srcOrd="0" destOrd="0" presId="urn:microsoft.com/office/officeart/2005/8/layout/orgChart1"/>
    <dgm:cxn modelId="{5BBE6898-C53F-4B3B-B9FC-109C1D7C7D5F}" type="presParOf" srcId="{94BD2FC5-7C02-455D-9648-18BE3556E9E5}" destId="{396A50ED-2F5A-46AC-8776-55BB0A91BB33}" srcOrd="1" destOrd="0" presId="urn:microsoft.com/office/officeart/2005/8/layout/orgChart1"/>
    <dgm:cxn modelId="{846286A8-1BFD-4FE0-96E7-69F8E0BD6C34}" type="presParOf" srcId="{3F8FFFE7-9DA5-41C2-AA49-A5120B55B007}" destId="{F748EA55-AB56-4347-8924-6B3FD9D718DF}" srcOrd="1" destOrd="0" presId="urn:microsoft.com/office/officeart/2005/8/layout/orgChart1"/>
    <dgm:cxn modelId="{DEBA5E9B-1B6D-4CCD-8567-33B26AF580B3}" type="presParOf" srcId="{F748EA55-AB56-4347-8924-6B3FD9D718DF}" destId="{B9D2DB6F-069D-4447-BDDE-1E528B0FBEB0}" srcOrd="0" destOrd="0" presId="urn:microsoft.com/office/officeart/2005/8/layout/orgChart1"/>
    <dgm:cxn modelId="{8960FEEB-8592-446D-A26F-57EE65E91F22}" type="presParOf" srcId="{F748EA55-AB56-4347-8924-6B3FD9D718DF}" destId="{E7760C6C-15AB-4501-A9BD-ADB598BA8215}" srcOrd="1" destOrd="0" presId="urn:microsoft.com/office/officeart/2005/8/layout/orgChart1"/>
    <dgm:cxn modelId="{F4492198-F523-4F01-908F-A224539967CF}" type="presParOf" srcId="{E7760C6C-15AB-4501-A9BD-ADB598BA8215}" destId="{652C2BD8-B7FA-4FC3-8B0D-109B929ED102}" srcOrd="0" destOrd="0" presId="urn:microsoft.com/office/officeart/2005/8/layout/orgChart1"/>
    <dgm:cxn modelId="{77D65F0F-89BE-4C9B-8EC2-DC6D345C07CF}" type="presParOf" srcId="{652C2BD8-B7FA-4FC3-8B0D-109B929ED102}" destId="{FAE4D062-8F09-4342-A076-9FE0AC39FD8B}" srcOrd="0" destOrd="0" presId="urn:microsoft.com/office/officeart/2005/8/layout/orgChart1"/>
    <dgm:cxn modelId="{C64BFFDE-6B29-470E-9D63-F1D265A0FE4A}" type="presParOf" srcId="{652C2BD8-B7FA-4FC3-8B0D-109B929ED102}" destId="{65885CD2-FEEC-4B41-9B47-BF747A7EEC3F}" srcOrd="1" destOrd="0" presId="urn:microsoft.com/office/officeart/2005/8/layout/orgChart1"/>
    <dgm:cxn modelId="{12A0BC72-20AF-43E6-93C4-1D483E87B1CD}" type="presParOf" srcId="{E7760C6C-15AB-4501-A9BD-ADB598BA8215}" destId="{2780D660-7FFA-4080-BC4E-D3B8CA828992}" srcOrd="1" destOrd="0" presId="urn:microsoft.com/office/officeart/2005/8/layout/orgChart1"/>
    <dgm:cxn modelId="{7699C3E1-593F-4A84-92C4-B1FB83EC5315}" type="presParOf" srcId="{2780D660-7FFA-4080-BC4E-D3B8CA828992}" destId="{64256EB0-0F35-45BD-86F3-0BC0AFE414CF}" srcOrd="0" destOrd="0" presId="urn:microsoft.com/office/officeart/2005/8/layout/orgChart1"/>
    <dgm:cxn modelId="{5F34F95D-F9A0-48B3-9417-183D26C51B25}" type="presParOf" srcId="{2780D660-7FFA-4080-BC4E-D3B8CA828992}" destId="{44C9BFAD-EBEE-4414-98E1-C9AD3E4B154F}" srcOrd="1" destOrd="0" presId="urn:microsoft.com/office/officeart/2005/8/layout/orgChart1"/>
    <dgm:cxn modelId="{689AE07C-7001-4C54-8C56-FBC3656B5CD1}" type="presParOf" srcId="{44C9BFAD-EBEE-4414-98E1-C9AD3E4B154F}" destId="{E6F4A71C-394D-4E7B-8F7B-C4777E692B19}" srcOrd="0" destOrd="0" presId="urn:microsoft.com/office/officeart/2005/8/layout/orgChart1"/>
    <dgm:cxn modelId="{BF4F0F56-8427-47C9-B8E4-B29518962C70}" type="presParOf" srcId="{E6F4A71C-394D-4E7B-8F7B-C4777E692B19}" destId="{09CEBFD0-801E-4351-B801-F9D55BAC4586}" srcOrd="0" destOrd="0" presId="urn:microsoft.com/office/officeart/2005/8/layout/orgChart1"/>
    <dgm:cxn modelId="{D381E27A-BC3C-4B81-A81F-D26A05DF560F}" type="presParOf" srcId="{E6F4A71C-394D-4E7B-8F7B-C4777E692B19}" destId="{87325D80-E40C-43E3-89D4-25573ACE32CA}" srcOrd="1" destOrd="0" presId="urn:microsoft.com/office/officeart/2005/8/layout/orgChart1"/>
    <dgm:cxn modelId="{B753DE18-18F3-4D42-996C-87D214F508FF}" type="presParOf" srcId="{44C9BFAD-EBEE-4414-98E1-C9AD3E4B154F}" destId="{32365929-40E9-4905-ADA2-6788014DCD2E}" srcOrd="1" destOrd="0" presId="urn:microsoft.com/office/officeart/2005/8/layout/orgChart1"/>
    <dgm:cxn modelId="{EF978AF6-58EA-433D-B5E9-D69EBCF4F586}" type="presParOf" srcId="{32365929-40E9-4905-ADA2-6788014DCD2E}" destId="{B53D3F7F-1741-4CDD-8076-0A0EA9E2997D}" srcOrd="0" destOrd="0" presId="urn:microsoft.com/office/officeart/2005/8/layout/orgChart1"/>
    <dgm:cxn modelId="{E471CC9C-1760-4A33-A495-05CCE1A03B18}" type="presParOf" srcId="{32365929-40E9-4905-ADA2-6788014DCD2E}" destId="{175750AC-C6F0-4B2A-9590-2832C6C50709}" srcOrd="1" destOrd="0" presId="urn:microsoft.com/office/officeart/2005/8/layout/orgChart1"/>
    <dgm:cxn modelId="{8133BF91-CFC2-4D59-86FC-2ADC1683361E}" type="presParOf" srcId="{175750AC-C6F0-4B2A-9590-2832C6C50709}" destId="{F9BD4687-0A7F-431A-86B8-52EA10B19097}" srcOrd="0" destOrd="0" presId="urn:microsoft.com/office/officeart/2005/8/layout/orgChart1"/>
    <dgm:cxn modelId="{0696D214-DC65-45D7-993A-D9FAB1C922D9}" type="presParOf" srcId="{F9BD4687-0A7F-431A-86B8-52EA10B19097}" destId="{1D341BCB-FB64-4FB5-A588-D08F6F1F1C13}" srcOrd="0" destOrd="0" presId="urn:microsoft.com/office/officeart/2005/8/layout/orgChart1"/>
    <dgm:cxn modelId="{BA08CED8-7430-4128-A11B-2CDE30CD732C}" type="presParOf" srcId="{F9BD4687-0A7F-431A-86B8-52EA10B19097}" destId="{BC2E3952-73D9-4BA8-8982-E7939AA71BE0}" srcOrd="1" destOrd="0" presId="urn:microsoft.com/office/officeart/2005/8/layout/orgChart1"/>
    <dgm:cxn modelId="{E597469C-3B77-4D8F-A941-45782A6B42FF}" type="presParOf" srcId="{175750AC-C6F0-4B2A-9590-2832C6C50709}" destId="{E6B9496B-809D-4E92-A3D3-EABB7F0938D8}" srcOrd="1" destOrd="0" presId="urn:microsoft.com/office/officeart/2005/8/layout/orgChart1"/>
    <dgm:cxn modelId="{092266A8-1343-41D8-BD9C-8B45C1055A5D}" type="presParOf" srcId="{E6B9496B-809D-4E92-A3D3-EABB7F0938D8}" destId="{9936FC62-078B-49A3-8847-A8E568A29A6A}" srcOrd="0" destOrd="0" presId="urn:microsoft.com/office/officeart/2005/8/layout/orgChart1"/>
    <dgm:cxn modelId="{01F36135-C014-4927-B5CC-2D49D146F819}" type="presParOf" srcId="{E6B9496B-809D-4E92-A3D3-EABB7F0938D8}" destId="{2D4A99E1-4B12-4A21-AFB5-AECF112789BC}" srcOrd="1" destOrd="0" presId="urn:microsoft.com/office/officeart/2005/8/layout/orgChart1"/>
    <dgm:cxn modelId="{2A1A62BB-D4F3-4BAE-BBEA-F5DAC078DEE9}" type="presParOf" srcId="{2D4A99E1-4B12-4A21-AFB5-AECF112789BC}" destId="{D3093DAA-AAF6-4C86-92F6-1D94CCFAEE18}" srcOrd="0" destOrd="0" presId="urn:microsoft.com/office/officeart/2005/8/layout/orgChart1"/>
    <dgm:cxn modelId="{D15423D5-E640-4D85-A82D-6A4526B2A63C}" type="presParOf" srcId="{D3093DAA-AAF6-4C86-92F6-1D94CCFAEE18}" destId="{A647A22B-B594-4DE2-9739-DF8010CF60BA}" srcOrd="0" destOrd="0" presId="urn:microsoft.com/office/officeart/2005/8/layout/orgChart1"/>
    <dgm:cxn modelId="{EFCDAC42-DB45-499F-AEED-3F1EC7EFC9D0}" type="presParOf" srcId="{D3093DAA-AAF6-4C86-92F6-1D94CCFAEE18}" destId="{4DC3D14D-57D7-4718-A962-D6380D601430}" srcOrd="1" destOrd="0" presId="urn:microsoft.com/office/officeart/2005/8/layout/orgChart1"/>
    <dgm:cxn modelId="{29A7AAFB-9319-4718-B6EA-E36E6F20D75F}" type="presParOf" srcId="{2D4A99E1-4B12-4A21-AFB5-AECF112789BC}" destId="{B0E0B203-5CD0-4658-B057-FDF0AA366FDD}" srcOrd="1" destOrd="0" presId="urn:microsoft.com/office/officeart/2005/8/layout/orgChart1"/>
    <dgm:cxn modelId="{970CF0F9-3D32-4AF4-BD48-30FD20DE39B4}" type="presParOf" srcId="{B0E0B203-5CD0-4658-B057-FDF0AA366FDD}" destId="{0BEDE68C-9311-495F-9152-6A3F7B5652BA}" srcOrd="0" destOrd="0" presId="urn:microsoft.com/office/officeart/2005/8/layout/orgChart1"/>
    <dgm:cxn modelId="{0EFAD31E-89E1-4F79-B8B8-5AF654BDA6A4}" type="presParOf" srcId="{B0E0B203-5CD0-4658-B057-FDF0AA366FDD}" destId="{A3F7854D-CF55-4ECD-80DB-97D4FECB1049}" srcOrd="1" destOrd="0" presId="urn:microsoft.com/office/officeart/2005/8/layout/orgChart1"/>
    <dgm:cxn modelId="{E8943B6C-D358-4540-8354-7394B63CD0CB}" type="presParOf" srcId="{A3F7854D-CF55-4ECD-80DB-97D4FECB1049}" destId="{4748681C-7EDC-400D-8D42-AF4D97589760}" srcOrd="0" destOrd="0" presId="urn:microsoft.com/office/officeart/2005/8/layout/orgChart1"/>
    <dgm:cxn modelId="{234C2FE5-BE6D-46CA-A4DC-537215B941FA}" type="presParOf" srcId="{4748681C-7EDC-400D-8D42-AF4D97589760}" destId="{61C58780-B077-4317-B118-F4E9C804644B}" srcOrd="0" destOrd="0" presId="urn:microsoft.com/office/officeart/2005/8/layout/orgChart1"/>
    <dgm:cxn modelId="{637FC219-14D6-44E1-8182-C4EEB486892C}" type="presParOf" srcId="{4748681C-7EDC-400D-8D42-AF4D97589760}" destId="{C19B0695-5A50-4D0D-AF4D-16F2E46EF460}" srcOrd="1" destOrd="0" presId="urn:microsoft.com/office/officeart/2005/8/layout/orgChart1"/>
    <dgm:cxn modelId="{ED656B9E-E605-4AC9-95D4-7082143312C3}" type="presParOf" srcId="{A3F7854D-CF55-4ECD-80DB-97D4FECB1049}" destId="{532C7677-422C-4A5C-91C7-4E4B9EF8FEFF}" srcOrd="1" destOrd="0" presId="urn:microsoft.com/office/officeart/2005/8/layout/orgChart1"/>
    <dgm:cxn modelId="{B9F97DC0-706C-4850-809B-E4565260BFE2}" type="presParOf" srcId="{532C7677-422C-4A5C-91C7-4E4B9EF8FEFF}" destId="{50542B54-49F8-4B34-AD16-2E9567CD8736}" srcOrd="0" destOrd="0" presId="urn:microsoft.com/office/officeart/2005/8/layout/orgChart1"/>
    <dgm:cxn modelId="{04C81D39-BBED-4D08-893C-96B7B21BE149}" type="presParOf" srcId="{532C7677-422C-4A5C-91C7-4E4B9EF8FEFF}" destId="{97F11E41-0359-4DDA-A6F1-EB68CD16F12D}" srcOrd="1" destOrd="0" presId="urn:microsoft.com/office/officeart/2005/8/layout/orgChart1"/>
    <dgm:cxn modelId="{C5116709-C9BB-4B20-8454-FF6EC3274165}" type="presParOf" srcId="{97F11E41-0359-4DDA-A6F1-EB68CD16F12D}" destId="{B85D7011-0099-47C0-BA89-76617758261F}" srcOrd="0" destOrd="0" presId="urn:microsoft.com/office/officeart/2005/8/layout/orgChart1"/>
    <dgm:cxn modelId="{69159402-829F-4DF5-9D3A-3CECA4EAA1A1}" type="presParOf" srcId="{B85D7011-0099-47C0-BA89-76617758261F}" destId="{648B956E-0362-45AA-85C7-B2038F1D1029}" srcOrd="0" destOrd="0" presId="urn:microsoft.com/office/officeart/2005/8/layout/orgChart1"/>
    <dgm:cxn modelId="{DD7D6B36-DD23-4C60-922B-CA6C0CE80E72}" type="presParOf" srcId="{B85D7011-0099-47C0-BA89-76617758261F}" destId="{A9B991C0-78DD-4B9F-B2CB-968832A0C1A3}" srcOrd="1" destOrd="0" presId="urn:microsoft.com/office/officeart/2005/8/layout/orgChart1"/>
    <dgm:cxn modelId="{BD35E8D6-12E7-48A9-A9CD-C733EF7E4D86}" type="presParOf" srcId="{97F11E41-0359-4DDA-A6F1-EB68CD16F12D}" destId="{A7BA4C9F-5B3E-4172-936F-0724A8362279}" srcOrd="1" destOrd="0" presId="urn:microsoft.com/office/officeart/2005/8/layout/orgChart1"/>
    <dgm:cxn modelId="{B7D108A2-4CBC-4E24-98DF-56833AEDAE85}" type="presParOf" srcId="{A7BA4C9F-5B3E-4172-936F-0724A8362279}" destId="{ABB1348C-E65B-4D51-93EF-691FDE437613}" srcOrd="0" destOrd="0" presId="urn:microsoft.com/office/officeart/2005/8/layout/orgChart1"/>
    <dgm:cxn modelId="{EA7C3DA4-AED9-4DBF-A876-FFDB02538313}" type="presParOf" srcId="{A7BA4C9F-5B3E-4172-936F-0724A8362279}" destId="{84E87ABE-CC8A-4EB2-8E9E-6C42E61C7856}" srcOrd="1" destOrd="0" presId="urn:microsoft.com/office/officeart/2005/8/layout/orgChart1"/>
    <dgm:cxn modelId="{5BB9C27D-2C3D-42E9-B74D-DC1F2473C06C}" type="presParOf" srcId="{84E87ABE-CC8A-4EB2-8E9E-6C42E61C7856}" destId="{F675BF17-B1CF-4679-93AF-70767B27AE4F}" srcOrd="0" destOrd="0" presId="urn:microsoft.com/office/officeart/2005/8/layout/orgChart1"/>
    <dgm:cxn modelId="{4735BEBD-3DC6-4B3B-AF9B-745C819D209C}" type="presParOf" srcId="{F675BF17-B1CF-4679-93AF-70767B27AE4F}" destId="{5EC6F592-2471-4F12-835F-C962EFF757E1}" srcOrd="0" destOrd="0" presId="urn:microsoft.com/office/officeart/2005/8/layout/orgChart1"/>
    <dgm:cxn modelId="{7462A31A-2AFC-48C9-B1BD-CDC5E75171FF}" type="presParOf" srcId="{F675BF17-B1CF-4679-93AF-70767B27AE4F}" destId="{46F785AF-E1D6-4AEE-8030-C1195DC31878}" srcOrd="1" destOrd="0" presId="urn:microsoft.com/office/officeart/2005/8/layout/orgChart1"/>
    <dgm:cxn modelId="{207250B9-BECB-44AD-940D-C280EBC20A3E}" type="presParOf" srcId="{84E87ABE-CC8A-4EB2-8E9E-6C42E61C7856}" destId="{4E68340D-64B1-4EBC-80CE-1921A46C1653}" srcOrd="1" destOrd="0" presId="urn:microsoft.com/office/officeart/2005/8/layout/orgChart1"/>
    <dgm:cxn modelId="{E3945389-529F-4B75-A58D-4BB54B6D5217}" type="presParOf" srcId="{4E68340D-64B1-4EBC-80CE-1921A46C1653}" destId="{185F7389-C07A-493D-A89A-18B87A5BC0A0}" srcOrd="0" destOrd="0" presId="urn:microsoft.com/office/officeart/2005/8/layout/orgChart1"/>
    <dgm:cxn modelId="{CD3C9131-5987-4ADF-BEE3-762BE32BCF92}" type="presParOf" srcId="{4E68340D-64B1-4EBC-80CE-1921A46C1653}" destId="{28AA4262-92F9-49E0-AC3A-C2CAAF47F883}" srcOrd="1" destOrd="0" presId="urn:microsoft.com/office/officeart/2005/8/layout/orgChart1"/>
    <dgm:cxn modelId="{440F0403-5B19-4D0E-A72A-E419C6D93263}" type="presParOf" srcId="{28AA4262-92F9-49E0-AC3A-C2CAAF47F883}" destId="{86470274-9238-4A18-81F6-4A53B2BF4919}" srcOrd="0" destOrd="0" presId="urn:microsoft.com/office/officeart/2005/8/layout/orgChart1"/>
    <dgm:cxn modelId="{8C3676CA-9A2F-44DD-A021-792BDFAB7A35}" type="presParOf" srcId="{86470274-9238-4A18-81F6-4A53B2BF4919}" destId="{40D806E0-94C6-4CF3-8450-0D08A28BF5F3}" srcOrd="0" destOrd="0" presId="urn:microsoft.com/office/officeart/2005/8/layout/orgChart1"/>
    <dgm:cxn modelId="{757510AB-402C-48CD-85C3-EC89A803323B}" type="presParOf" srcId="{86470274-9238-4A18-81F6-4A53B2BF4919}" destId="{47859EDE-6CF1-4FE5-84CC-E4A185752D94}" srcOrd="1" destOrd="0" presId="urn:microsoft.com/office/officeart/2005/8/layout/orgChart1"/>
    <dgm:cxn modelId="{B1C7E903-0B47-455A-BF92-68ACD98A7D60}" type="presParOf" srcId="{28AA4262-92F9-49E0-AC3A-C2CAAF47F883}" destId="{E02CBD57-2478-4462-A5D3-A4AD5268D499}" srcOrd="1" destOrd="0" presId="urn:microsoft.com/office/officeart/2005/8/layout/orgChart1"/>
    <dgm:cxn modelId="{48AA16EB-74CE-4950-AAEB-CA3B01108C9E}" type="presParOf" srcId="{E02CBD57-2478-4462-A5D3-A4AD5268D499}" destId="{25B37EA5-B18F-4744-BE62-0FDEFFE937ED}" srcOrd="0" destOrd="0" presId="urn:microsoft.com/office/officeart/2005/8/layout/orgChart1"/>
    <dgm:cxn modelId="{61024A93-BD18-4020-8342-F6AA571EC861}" type="presParOf" srcId="{E02CBD57-2478-4462-A5D3-A4AD5268D499}" destId="{DBF495FD-D79D-4026-8BE7-9DACB355387F}" srcOrd="1" destOrd="0" presId="urn:microsoft.com/office/officeart/2005/8/layout/orgChart1"/>
    <dgm:cxn modelId="{677BCAA7-76E5-4709-B578-5AE05055E61D}" type="presParOf" srcId="{DBF495FD-D79D-4026-8BE7-9DACB355387F}" destId="{7695E90F-798E-46E9-BB9D-66C1227F565F}" srcOrd="0" destOrd="0" presId="urn:microsoft.com/office/officeart/2005/8/layout/orgChart1"/>
    <dgm:cxn modelId="{A13066CB-3B24-493E-B3AB-2A16DC07C5E4}" type="presParOf" srcId="{7695E90F-798E-46E9-BB9D-66C1227F565F}" destId="{7EB0D720-CB5F-407A-BE19-E86C81E2308F}" srcOrd="0" destOrd="0" presId="urn:microsoft.com/office/officeart/2005/8/layout/orgChart1"/>
    <dgm:cxn modelId="{2E16C2A7-A922-4B5A-80D9-056BB6281D48}" type="presParOf" srcId="{7695E90F-798E-46E9-BB9D-66C1227F565F}" destId="{F632A181-FE5B-4D6F-8C71-D87F04561099}" srcOrd="1" destOrd="0" presId="urn:microsoft.com/office/officeart/2005/8/layout/orgChart1"/>
    <dgm:cxn modelId="{855DD450-FD44-4E61-8A70-AEA633289EC6}" type="presParOf" srcId="{DBF495FD-D79D-4026-8BE7-9DACB355387F}" destId="{8D88A0BD-0245-498B-8213-5273CB41199E}" srcOrd="1" destOrd="0" presId="urn:microsoft.com/office/officeart/2005/8/layout/orgChart1"/>
    <dgm:cxn modelId="{AD07BE84-3373-4F71-B9C1-651AAEB02E99}" type="presParOf" srcId="{8D88A0BD-0245-498B-8213-5273CB41199E}" destId="{5BE84CB4-9E00-477B-B1E1-15F69568F879}" srcOrd="0" destOrd="0" presId="urn:microsoft.com/office/officeart/2005/8/layout/orgChart1"/>
    <dgm:cxn modelId="{93E890F2-AE66-48C3-8201-4D393F44E206}" type="presParOf" srcId="{8D88A0BD-0245-498B-8213-5273CB41199E}" destId="{1423496C-E33A-4301-9821-FD45A20AD638}" srcOrd="1" destOrd="0" presId="urn:microsoft.com/office/officeart/2005/8/layout/orgChart1"/>
    <dgm:cxn modelId="{FE2404AA-9147-432D-BCFF-FFE29DB48A1B}" type="presParOf" srcId="{1423496C-E33A-4301-9821-FD45A20AD638}" destId="{8444D5AA-FC0A-4908-95B2-2923E5E79ED0}" srcOrd="0" destOrd="0" presId="urn:microsoft.com/office/officeart/2005/8/layout/orgChart1"/>
    <dgm:cxn modelId="{8B727218-AF47-4119-9AFE-725C6D08B420}" type="presParOf" srcId="{8444D5AA-FC0A-4908-95B2-2923E5E79ED0}" destId="{17434699-1730-4554-BD12-1570FCDC7D42}" srcOrd="0" destOrd="0" presId="urn:microsoft.com/office/officeart/2005/8/layout/orgChart1"/>
    <dgm:cxn modelId="{E1BC607F-A6D4-4774-BB1B-6CB4A9B288B9}" type="presParOf" srcId="{8444D5AA-FC0A-4908-95B2-2923E5E79ED0}" destId="{585890D5-E494-4072-8DA8-49468670F159}" srcOrd="1" destOrd="0" presId="urn:microsoft.com/office/officeart/2005/8/layout/orgChart1"/>
    <dgm:cxn modelId="{9204E5A3-B93B-4522-AF68-BB7510C34293}" type="presParOf" srcId="{1423496C-E33A-4301-9821-FD45A20AD638}" destId="{5D4CE25A-5930-49B9-A5F5-9F4133210F80}" srcOrd="1" destOrd="0" presId="urn:microsoft.com/office/officeart/2005/8/layout/orgChart1"/>
    <dgm:cxn modelId="{A22D5F19-D9C7-4259-BC47-85D2C9303DF5}" type="presParOf" srcId="{5D4CE25A-5930-49B9-A5F5-9F4133210F80}" destId="{B74B5C95-4024-4665-BFA7-5CF078209403}" srcOrd="0" destOrd="0" presId="urn:microsoft.com/office/officeart/2005/8/layout/orgChart1"/>
    <dgm:cxn modelId="{9A16A4E9-9ACD-4929-9032-A01E57ADAC39}" type="presParOf" srcId="{5D4CE25A-5930-49B9-A5F5-9F4133210F80}" destId="{936A0198-3407-45ED-9CCB-BA91BC59ABD1}" srcOrd="1" destOrd="0" presId="urn:microsoft.com/office/officeart/2005/8/layout/orgChart1"/>
    <dgm:cxn modelId="{D4A9B972-35A6-49C3-BFD0-F40044009560}" type="presParOf" srcId="{936A0198-3407-45ED-9CCB-BA91BC59ABD1}" destId="{A0AE1A50-1F71-436C-B676-B2F5B8C4B1A9}" srcOrd="0" destOrd="0" presId="urn:microsoft.com/office/officeart/2005/8/layout/orgChart1"/>
    <dgm:cxn modelId="{BD65BE69-376E-434D-80FC-539CA1294109}" type="presParOf" srcId="{A0AE1A50-1F71-436C-B676-B2F5B8C4B1A9}" destId="{68FDA182-8B97-4286-A876-F1832C70D2CB}" srcOrd="0" destOrd="0" presId="urn:microsoft.com/office/officeart/2005/8/layout/orgChart1"/>
    <dgm:cxn modelId="{C6CC582F-81F2-468B-AFEE-C0801BEDE62E}" type="presParOf" srcId="{A0AE1A50-1F71-436C-B676-B2F5B8C4B1A9}" destId="{EEEEF436-756C-4A60-A870-7CB14E09456D}" srcOrd="1" destOrd="0" presId="urn:microsoft.com/office/officeart/2005/8/layout/orgChart1"/>
    <dgm:cxn modelId="{1F8F5D81-701D-4275-BFD1-A44911B85A68}" type="presParOf" srcId="{936A0198-3407-45ED-9CCB-BA91BC59ABD1}" destId="{CD193649-CA68-4043-948D-2F73982134CC}" srcOrd="1" destOrd="0" presId="urn:microsoft.com/office/officeart/2005/8/layout/orgChart1"/>
    <dgm:cxn modelId="{175C7DA5-3300-4A28-9F9B-D3ED701DCC73}" type="presParOf" srcId="{CD193649-CA68-4043-948D-2F73982134CC}" destId="{73700C13-464F-46DA-B82E-2BACED62AD4B}" srcOrd="0" destOrd="0" presId="urn:microsoft.com/office/officeart/2005/8/layout/orgChart1"/>
    <dgm:cxn modelId="{3A4B3B4F-E0A4-4CFD-B1CF-4ED8AAE52FE5}" type="presParOf" srcId="{CD193649-CA68-4043-948D-2F73982134CC}" destId="{0C7DC229-899B-41E4-8050-A19BED534D52}" srcOrd="1" destOrd="0" presId="urn:microsoft.com/office/officeart/2005/8/layout/orgChart1"/>
    <dgm:cxn modelId="{5654DEB3-3492-4999-BE64-F2D94853097B}" type="presParOf" srcId="{0C7DC229-899B-41E4-8050-A19BED534D52}" destId="{2D64C04B-62BE-4BB0-8B0F-31C245620F31}" srcOrd="0" destOrd="0" presId="urn:microsoft.com/office/officeart/2005/8/layout/orgChart1"/>
    <dgm:cxn modelId="{FE2515A0-F61A-45E1-B6C1-0BB6B9F13C14}" type="presParOf" srcId="{2D64C04B-62BE-4BB0-8B0F-31C245620F31}" destId="{C901F8CE-B1F3-4053-A600-6EF67CA4F6C9}" srcOrd="0" destOrd="0" presId="urn:microsoft.com/office/officeart/2005/8/layout/orgChart1"/>
    <dgm:cxn modelId="{B486B9C8-723B-4238-9B9B-7D9D48D8F74D}" type="presParOf" srcId="{2D64C04B-62BE-4BB0-8B0F-31C245620F31}" destId="{E25A0048-4EC3-450C-9499-8D7B8B4F9E71}" srcOrd="1" destOrd="0" presId="urn:microsoft.com/office/officeart/2005/8/layout/orgChart1"/>
    <dgm:cxn modelId="{36DA7028-5860-4B6E-8FCB-0C1A95639BA7}" type="presParOf" srcId="{0C7DC229-899B-41E4-8050-A19BED534D52}" destId="{96F2DCCE-4655-487E-A9AD-E1C1EA1FDCC4}" srcOrd="1" destOrd="0" presId="urn:microsoft.com/office/officeart/2005/8/layout/orgChart1"/>
    <dgm:cxn modelId="{7C7594DA-79A5-482E-BB53-80A5FF35124E}" type="presParOf" srcId="{0C7DC229-899B-41E4-8050-A19BED534D52}" destId="{7FFF28B3-CAC2-475E-B4DF-C621847F204B}" srcOrd="2" destOrd="0" presId="urn:microsoft.com/office/officeart/2005/8/layout/orgChart1"/>
    <dgm:cxn modelId="{DE73CE46-AB9C-484A-BDE7-9DE2F8ACB04F}" type="presParOf" srcId="{936A0198-3407-45ED-9CCB-BA91BC59ABD1}" destId="{FE05E445-A952-4992-B8F3-04B43A6FDE39}" srcOrd="2" destOrd="0" presId="urn:microsoft.com/office/officeart/2005/8/layout/orgChart1"/>
    <dgm:cxn modelId="{079E613A-E009-4731-8865-9A3733946D35}" type="presParOf" srcId="{1423496C-E33A-4301-9821-FD45A20AD638}" destId="{A71B721B-5CC0-4819-A5AC-D86B7FF01C5C}" srcOrd="2" destOrd="0" presId="urn:microsoft.com/office/officeart/2005/8/layout/orgChart1"/>
    <dgm:cxn modelId="{79855CA8-F42F-4AAA-BA8E-704FBF377283}" type="presParOf" srcId="{DBF495FD-D79D-4026-8BE7-9DACB355387F}" destId="{5D7EC874-DEF1-457A-9015-C3A08DE42A01}" srcOrd="2" destOrd="0" presId="urn:microsoft.com/office/officeart/2005/8/layout/orgChart1"/>
    <dgm:cxn modelId="{D70AE438-7066-4149-B779-B7B40A9897F6}" type="presParOf" srcId="{28AA4262-92F9-49E0-AC3A-C2CAAF47F883}" destId="{67F4BBC2-4A4E-48E9-9473-6E19DBFDF86E}" srcOrd="2" destOrd="0" presId="urn:microsoft.com/office/officeart/2005/8/layout/orgChart1"/>
    <dgm:cxn modelId="{DF82C50A-4B7F-4BB9-9AEE-AB2D93607085}" type="presParOf" srcId="{84E87ABE-CC8A-4EB2-8E9E-6C42E61C7856}" destId="{551B96EC-BCFA-47E7-BDDC-84FF57241A2A}" srcOrd="2" destOrd="0" presId="urn:microsoft.com/office/officeart/2005/8/layout/orgChart1"/>
    <dgm:cxn modelId="{1F7AAD7C-79E6-4996-AAE5-8D239B07618F}" type="presParOf" srcId="{97F11E41-0359-4DDA-A6F1-EB68CD16F12D}" destId="{E070EAAA-86FE-418E-9408-6F8AE4A8EC2D}" srcOrd="2" destOrd="0" presId="urn:microsoft.com/office/officeart/2005/8/layout/orgChart1"/>
    <dgm:cxn modelId="{423E7074-B268-4B04-801B-877097553EC2}" type="presParOf" srcId="{A3F7854D-CF55-4ECD-80DB-97D4FECB1049}" destId="{92086274-BABB-4334-9095-FA969BBF2844}" srcOrd="2" destOrd="0" presId="urn:microsoft.com/office/officeart/2005/8/layout/orgChart1"/>
    <dgm:cxn modelId="{B75D47AC-746F-4FDC-911C-B4F1A7858DA6}" type="presParOf" srcId="{2D4A99E1-4B12-4A21-AFB5-AECF112789BC}" destId="{B0D04DF7-05D2-4171-BDF4-2969797D6463}" srcOrd="2" destOrd="0" presId="urn:microsoft.com/office/officeart/2005/8/layout/orgChart1"/>
    <dgm:cxn modelId="{CA7A587B-4CD8-4768-9567-E43534E99CF5}" type="presParOf" srcId="{175750AC-C6F0-4B2A-9590-2832C6C50709}" destId="{72676F1F-3E0A-4DF2-A25B-E023231DA7B8}" srcOrd="2" destOrd="0" presId="urn:microsoft.com/office/officeart/2005/8/layout/orgChart1"/>
    <dgm:cxn modelId="{53F508FB-D463-4AE5-ADE5-1E21F568CBEE}" type="presParOf" srcId="{44C9BFAD-EBEE-4414-98E1-C9AD3E4B154F}" destId="{8AB4693E-E6C9-429D-BA59-08D0B188A9B1}" srcOrd="2" destOrd="0" presId="urn:microsoft.com/office/officeart/2005/8/layout/orgChart1"/>
    <dgm:cxn modelId="{862D195D-E8D1-457A-B130-F87B8D6DDBF8}" type="presParOf" srcId="{E7760C6C-15AB-4501-A9BD-ADB598BA8215}" destId="{71BF39A3-B9B6-40BC-92C6-57DB8C28D78F}" srcOrd="2" destOrd="0" presId="urn:microsoft.com/office/officeart/2005/8/layout/orgChart1"/>
    <dgm:cxn modelId="{990499E9-A22E-44A3-A72D-A54D930AF405}" type="presParOf" srcId="{3F8FFFE7-9DA5-41C2-AA49-A5120B55B007}" destId="{8632251A-0CF7-454B-81A3-E55433E7AC97}" srcOrd="2" destOrd="0" presId="urn:microsoft.com/office/officeart/2005/8/layout/orgChart1"/>
    <dgm:cxn modelId="{7B1B4E97-5F4B-4845-82B4-6132BFC1C7F2}" type="presParOf" srcId="{EDABA298-BAB4-401F-B953-EF791AD12B84}" destId="{A6C1AC8B-98C9-4E31-8B84-0B046242ED0C}" srcOrd="2" destOrd="0" presId="urn:microsoft.com/office/officeart/2005/8/layout/orgChart1"/>
    <dgm:cxn modelId="{11309C56-92A3-49B0-A455-B22ADE8B97E8}" type="presParOf" srcId="{EDABA298-BAB4-401F-B953-EF791AD12B84}" destId="{B798E1CB-FBB6-48A7-B5BF-431DF94588E2}" srcOrd="3" destOrd="0" presId="urn:microsoft.com/office/officeart/2005/8/layout/orgChart1"/>
    <dgm:cxn modelId="{F3FE95D4-6F3A-4983-B6D3-7C50F67DEA82}" type="presParOf" srcId="{B798E1CB-FBB6-48A7-B5BF-431DF94588E2}" destId="{9B50F9DB-A794-45B4-A60A-7F98D400E573}" srcOrd="0" destOrd="0" presId="urn:microsoft.com/office/officeart/2005/8/layout/orgChart1"/>
    <dgm:cxn modelId="{447BACC8-F21F-48E9-B889-921DE2957716}" type="presParOf" srcId="{9B50F9DB-A794-45B4-A60A-7F98D400E573}" destId="{5FFCCC0C-39FA-4A6B-ADAB-930CE6126A39}" srcOrd="0" destOrd="0" presId="urn:microsoft.com/office/officeart/2005/8/layout/orgChart1"/>
    <dgm:cxn modelId="{7FD896E8-921D-412C-94E6-F466558D9646}" type="presParOf" srcId="{9B50F9DB-A794-45B4-A60A-7F98D400E573}" destId="{1EDD9D28-AE56-4777-95B4-8C23B4E74838}" srcOrd="1" destOrd="0" presId="urn:microsoft.com/office/officeart/2005/8/layout/orgChart1"/>
    <dgm:cxn modelId="{8A5C6047-D671-4857-9F02-A2597297AA8D}" type="presParOf" srcId="{B798E1CB-FBB6-48A7-B5BF-431DF94588E2}" destId="{11A6549C-FDCF-4B4C-BAB8-23F46B457DBD}" srcOrd="1" destOrd="0" presId="urn:microsoft.com/office/officeart/2005/8/layout/orgChart1"/>
    <dgm:cxn modelId="{6583AFC1-42E1-4AAD-BC5A-938D927FE83F}" type="presParOf" srcId="{11A6549C-FDCF-4B4C-BAB8-23F46B457DBD}" destId="{7B7E8A34-E9AA-4ADB-82AC-681C66D48449}" srcOrd="0" destOrd="0" presId="urn:microsoft.com/office/officeart/2005/8/layout/orgChart1"/>
    <dgm:cxn modelId="{3A8D5C1F-AF3B-4B86-9A39-4A85C05E6F48}" type="presParOf" srcId="{11A6549C-FDCF-4B4C-BAB8-23F46B457DBD}" destId="{0DC3D614-9A7F-4E18-A8EC-B6C48459257B}" srcOrd="1" destOrd="0" presId="urn:microsoft.com/office/officeart/2005/8/layout/orgChart1"/>
    <dgm:cxn modelId="{F4B2BF68-D685-4D16-9050-1D6488C8DB24}" type="presParOf" srcId="{0DC3D614-9A7F-4E18-A8EC-B6C48459257B}" destId="{7E41E89B-39E7-437B-8CE9-DDE311869B4C}" srcOrd="0" destOrd="0" presId="urn:microsoft.com/office/officeart/2005/8/layout/orgChart1"/>
    <dgm:cxn modelId="{209A66A6-ABD6-41E4-880D-C5DFCEB49EAB}" type="presParOf" srcId="{7E41E89B-39E7-437B-8CE9-DDE311869B4C}" destId="{00FD7F5E-C667-422E-8854-5134740FDD90}" srcOrd="0" destOrd="0" presId="urn:microsoft.com/office/officeart/2005/8/layout/orgChart1"/>
    <dgm:cxn modelId="{879B1E26-488F-47DC-A19B-55341399C0EC}" type="presParOf" srcId="{7E41E89B-39E7-437B-8CE9-DDE311869B4C}" destId="{2931D329-09F8-4534-A39B-1DC35DEAC85F}" srcOrd="1" destOrd="0" presId="urn:microsoft.com/office/officeart/2005/8/layout/orgChart1"/>
    <dgm:cxn modelId="{FF1BEBD0-CB49-404C-8E27-0C3A73D1E27A}" type="presParOf" srcId="{0DC3D614-9A7F-4E18-A8EC-B6C48459257B}" destId="{93AFD97F-49EB-4FFD-92EF-90B4BD525B0A}" srcOrd="1" destOrd="0" presId="urn:microsoft.com/office/officeart/2005/8/layout/orgChart1"/>
    <dgm:cxn modelId="{1A71C446-125C-497A-AFF9-1E39614A3986}" type="presParOf" srcId="{93AFD97F-49EB-4FFD-92EF-90B4BD525B0A}" destId="{158E5C60-B108-4EF2-A800-8824E8FCBEC4}" srcOrd="0" destOrd="0" presId="urn:microsoft.com/office/officeart/2005/8/layout/orgChart1"/>
    <dgm:cxn modelId="{BD5EA121-0790-4A50-81C2-473E440B1963}" type="presParOf" srcId="{93AFD97F-49EB-4FFD-92EF-90B4BD525B0A}" destId="{98E79DB9-B0A9-408A-B4CA-55E8E31A0124}" srcOrd="1" destOrd="0" presId="urn:microsoft.com/office/officeart/2005/8/layout/orgChart1"/>
    <dgm:cxn modelId="{747B2CDA-7BB4-4A8D-BFFB-6EC60D798154}" type="presParOf" srcId="{98E79DB9-B0A9-408A-B4CA-55E8E31A0124}" destId="{A2918F16-2015-45D8-8F22-354E304C6CE9}" srcOrd="0" destOrd="0" presId="urn:microsoft.com/office/officeart/2005/8/layout/orgChart1"/>
    <dgm:cxn modelId="{6B0C80D2-D67E-425C-8421-9F12CCF9CF30}" type="presParOf" srcId="{A2918F16-2015-45D8-8F22-354E304C6CE9}" destId="{FDEB3213-E9DC-4562-A303-E688DEECE8B4}" srcOrd="0" destOrd="0" presId="urn:microsoft.com/office/officeart/2005/8/layout/orgChart1"/>
    <dgm:cxn modelId="{6B7D6A06-D808-4A27-9ABA-2F310FA32427}" type="presParOf" srcId="{A2918F16-2015-45D8-8F22-354E304C6CE9}" destId="{79B9D053-B1E0-4206-835B-580A5906BD3E}" srcOrd="1" destOrd="0" presId="urn:microsoft.com/office/officeart/2005/8/layout/orgChart1"/>
    <dgm:cxn modelId="{5C41AF93-CC47-49AC-BED1-02C623B27AB6}" type="presParOf" srcId="{98E79DB9-B0A9-408A-B4CA-55E8E31A0124}" destId="{8FA5B881-C58E-4C97-AD65-5DF2DF92C1E7}" srcOrd="1" destOrd="0" presId="urn:microsoft.com/office/officeart/2005/8/layout/orgChart1"/>
    <dgm:cxn modelId="{CB6C5B4E-B03D-4F6E-8C19-7A4ADDE5E2F5}" type="presParOf" srcId="{8FA5B881-C58E-4C97-AD65-5DF2DF92C1E7}" destId="{E6A51A0D-6203-414B-854A-5572677FCC0C}" srcOrd="0" destOrd="0" presId="urn:microsoft.com/office/officeart/2005/8/layout/orgChart1"/>
    <dgm:cxn modelId="{D5A69AFA-E27B-4DBF-95C2-3307B3871907}" type="presParOf" srcId="{8FA5B881-C58E-4C97-AD65-5DF2DF92C1E7}" destId="{7C366005-4F2C-4CE8-B9DD-5DAAF476F6C9}" srcOrd="1" destOrd="0" presId="urn:microsoft.com/office/officeart/2005/8/layout/orgChart1"/>
    <dgm:cxn modelId="{59D55614-24FD-42BF-86B5-066D2B0A203C}" type="presParOf" srcId="{7C366005-4F2C-4CE8-B9DD-5DAAF476F6C9}" destId="{C68F4231-F566-4F31-B65F-FB1FE4B4527C}" srcOrd="0" destOrd="0" presId="urn:microsoft.com/office/officeart/2005/8/layout/orgChart1"/>
    <dgm:cxn modelId="{EA8907D2-EA84-4817-BD13-AFAD994333B8}" type="presParOf" srcId="{C68F4231-F566-4F31-B65F-FB1FE4B4527C}" destId="{E5CFA2C7-CE9F-424F-9627-919E64272A2B}" srcOrd="0" destOrd="0" presId="urn:microsoft.com/office/officeart/2005/8/layout/orgChart1"/>
    <dgm:cxn modelId="{A4576034-427E-4774-A253-D52F5D7E7F45}" type="presParOf" srcId="{C68F4231-F566-4F31-B65F-FB1FE4B4527C}" destId="{DCFE09DB-28EC-4D1D-97D5-CC65541E5189}" srcOrd="1" destOrd="0" presId="urn:microsoft.com/office/officeart/2005/8/layout/orgChart1"/>
    <dgm:cxn modelId="{545727E3-4B9F-442E-911C-C6A5B68ACF21}" type="presParOf" srcId="{7C366005-4F2C-4CE8-B9DD-5DAAF476F6C9}" destId="{3550738F-128B-4972-9C2C-EAB40AE354AA}" srcOrd="1" destOrd="0" presId="urn:microsoft.com/office/officeart/2005/8/layout/orgChart1"/>
    <dgm:cxn modelId="{17630E38-AB1D-4CE0-91CA-5A29825F76D0}" type="presParOf" srcId="{3550738F-128B-4972-9C2C-EAB40AE354AA}" destId="{41808FF5-81B6-4581-B3EF-96ED71692567}" srcOrd="0" destOrd="0" presId="urn:microsoft.com/office/officeart/2005/8/layout/orgChart1"/>
    <dgm:cxn modelId="{CD5CF0B8-27AC-4138-8FE6-D4748DD8BB0A}" type="presParOf" srcId="{3550738F-128B-4972-9C2C-EAB40AE354AA}" destId="{8C62206A-73A7-48C8-845C-E85C08481841}" srcOrd="1" destOrd="0" presId="urn:microsoft.com/office/officeart/2005/8/layout/orgChart1"/>
    <dgm:cxn modelId="{2543ABFE-65C2-4335-80E3-0946DDA427D5}" type="presParOf" srcId="{8C62206A-73A7-48C8-845C-E85C08481841}" destId="{3715E5A8-1065-47E1-8E8F-0AF469BD4EAB}" srcOrd="0" destOrd="0" presId="urn:microsoft.com/office/officeart/2005/8/layout/orgChart1"/>
    <dgm:cxn modelId="{D6CFEA10-DEFD-40C3-8281-9D1591749E3E}" type="presParOf" srcId="{3715E5A8-1065-47E1-8E8F-0AF469BD4EAB}" destId="{A8FC0835-18AE-4CD9-B931-0B1E116A3BBE}" srcOrd="0" destOrd="0" presId="urn:microsoft.com/office/officeart/2005/8/layout/orgChart1"/>
    <dgm:cxn modelId="{1744BB35-225A-4FDC-9FD5-DE4B8852FC44}" type="presParOf" srcId="{3715E5A8-1065-47E1-8E8F-0AF469BD4EAB}" destId="{C0DCE24F-EDD0-4329-B81D-CC723965F8C2}" srcOrd="1" destOrd="0" presId="urn:microsoft.com/office/officeart/2005/8/layout/orgChart1"/>
    <dgm:cxn modelId="{71FBCE68-50B6-49AF-B51B-E71E0E0248EB}" type="presParOf" srcId="{8C62206A-73A7-48C8-845C-E85C08481841}" destId="{1A2B4E60-E2BF-4E80-A0DA-63FA16834C4D}" srcOrd="1" destOrd="0" presId="urn:microsoft.com/office/officeart/2005/8/layout/orgChart1"/>
    <dgm:cxn modelId="{755D526A-EDF7-4EA4-9460-4A80BC7599E0}" type="presParOf" srcId="{1A2B4E60-E2BF-4E80-A0DA-63FA16834C4D}" destId="{2E43CD66-7D1D-4F26-BD18-32887AB677D8}" srcOrd="0" destOrd="0" presId="urn:microsoft.com/office/officeart/2005/8/layout/orgChart1"/>
    <dgm:cxn modelId="{9D286C09-997E-418F-9CA7-026F42C2C38E}" type="presParOf" srcId="{1A2B4E60-E2BF-4E80-A0DA-63FA16834C4D}" destId="{6CC54EAE-3E62-4F8F-86D0-FFA27FDBE543}" srcOrd="1" destOrd="0" presId="urn:microsoft.com/office/officeart/2005/8/layout/orgChart1"/>
    <dgm:cxn modelId="{1AB86E3A-05E4-4BD5-9A97-8987E8E17100}" type="presParOf" srcId="{6CC54EAE-3E62-4F8F-86D0-FFA27FDBE543}" destId="{61D53E1E-8277-4499-A146-414F78E100C4}" srcOrd="0" destOrd="0" presId="urn:microsoft.com/office/officeart/2005/8/layout/orgChart1"/>
    <dgm:cxn modelId="{F77A6C45-90D4-4431-A9D4-C6D0E19337B5}" type="presParOf" srcId="{61D53E1E-8277-4499-A146-414F78E100C4}" destId="{4C44ACE6-6654-4361-B374-888398B44BD2}" srcOrd="0" destOrd="0" presId="urn:microsoft.com/office/officeart/2005/8/layout/orgChart1"/>
    <dgm:cxn modelId="{1F6DC138-8B82-4B53-95A3-A241566F2514}" type="presParOf" srcId="{61D53E1E-8277-4499-A146-414F78E100C4}" destId="{2372B74D-EC09-42DC-8CBD-24E727F1EB7A}" srcOrd="1" destOrd="0" presId="urn:microsoft.com/office/officeart/2005/8/layout/orgChart1"/>
    <dgm:cxn modelId="{877135D2-0CDB-4F3D-955E-B8B6BF4582B7}" type="presParOf" srcId="{6CC54EAE-3E62-4F8F-86D0-FFA27FDBE543}" destId="{83F2074B-B18D-4045-8B53-DCDBA3378DEB}" srcOrd="1" destOrd="0" presId="urn:microsoft.com/office/officeart/2005/8/layout/orgChart1"/>
    <dgm:cxn modelId="{BB7EF2C4-D596-4297-A7B5-02EFA401DD1F}" type="presParOf" srcId="{83F2074B-B18D-4045-8B53-DCDBA3378DEB}" destId="{04F160A0-2EEC-475B-97AD-5CE95AB95FD4}" srcOrd="0" destOrd="0" presId="urn:microsoft.com/office/officeart/2005/8/layout/orgChart1"/>
    <dgm:cxn modelId="{37FD74F2-4A08-4007-B720-1DFB6BEA5121}" type="presParOf" srcId="{83F2074B-B18D-4045-8B53-DCDBA3378DEB}" destId="{7780334E-F0AC-4043-BCED-C8B842B51A4A}" srcOrd="1" destOrd="0" presId="urn:microsoft.com/office/officeart/2005/8/layout/orgChart1"/>
    <dgm:cxn modelId="{8BB41BAC-23BD-4C9C-986F-B52644C4D804}" type="presParOf" srcId="{7780334E-F0AC-4043-BCED-C8B842B51A4A}" destId="{4CC57A93-AD90-4738-BC16-A40A8DF06F16}" srcOrd="0" destOrd="0" presId="urn:microsoft.com/office/officeart/2005/8/layout/orgChart1"/>
    <dgm:cxn modelId="{E0EC6AAB-27B2-480A-B547-B53EB3295DF8}" type="presParOf" srcId="{4CC57A93-AD90-4738-BC16-A40A8DF06F16}" destId="{C0F78559-168E-442C-95A4-C056CF435390}" srcOrd="0" destOrd="0" presId="urn:microsoft.com/office/officeart/2005/8/layout/orgChart1"/>
    <dgm:cxn modelId="{B360C41D-3B31-476B-83E2-562F83A4C67E}" type="presParOf" srcId="{4CC57A93-AD90-4738-BC16-A40A8DF06F16}" destId="{DDA8A149-CFF8-4747-A12D-F6C59B50C3DA}" srcOrd="1" destOrd="0" presId="urn:microsoft.com/office/officeart/2005/8/layout/orgChart1"/>
    <dgm:cxn modelId="{E8DB1A80-1618-4A8E-A3CB-D91672139E2F}" type="presParOf" srcId="{7780334E-F0AC-4043-BCED-C8B842B51A4A}" destId="{0BFB1D6B-F1BF-4177-86CC-E07678E9EDCA}" srcOrd="1" destOrd="0" presId="urn:microsoft.com/office/officeart/2005/8/layout/orgChart1"/>
    <dgm:cxn modelId="{A86F5EA4-E9AC-4ED3-AF6E-C7E26B7C9A75}" type="presParOf" srcId="{0BFB1D6B-F1BF-4177-86CC-E07678E9EDCA}" destId="{7D5909DA-16EC-4F77-A6B3-71AA5700CC03}" srcOrd="0" destOrd="0" presId="urn:microsoft.com/office/officeart/2005/8/layout/orgChart1"/>
    <dgm:cxn modelId="{A6F8B54B-7D44-4972-8CDA-08712521C305}" type="presParOf" srcId="{0BFB1D6B-F1BF-4177-86CC-E07678E9EDCA}" destId="{F7CDF7EB-4202-4137-B506-7BE708E76935}" srcOrd="1" destOrd="0" presId="urn:microsoft.com/office/officeart/2005/8/layout/orgChart1"/>
    <dgm:cxn modelId="{DFEED9F7-5FD2-4F3B-8680-BBDDDFCD24EA}" type="presParOf" srcId="{F7CDF7EB-4202-4137-B506-7BE708E76935}" destId="{C103C3A0-B8BC-40C4-B96B-E7D09A8E71F0}" srcOrd="0" destOrd="0" presId="urn:microsoft.com/office/officeart/2005/8/layout/orgChart1"/>
    <dgm:cxn modelId="{DE71B921-9B12-40EE-966C-645EDC51B302}" type="presParOf" srcId="{C103C3A0-B8BC-40C4-B96B-E7D09A8E71F0}" destId="{29E45F74-4BE7-4258-A94E-361EED1DAE63}" srcOrd="0" destOrd="0" presId="urn:microsoft.com/office/officeart/2005/8/layout/orgChart1"/>
    <dgm:cxn modelId="{60999DA4-5DD4-4340-86D0-667C09842989}" type="presParOf" srcId="{C103C3A0-B8BC-40C4-B96B-E7D09A8E71F0}" destId="{0DBF6B6D-A2AA-455C-B942-979ECDC6AA46}" srcOrd="1" destOrd="0" presId="urn:microsoft.com/office/officeart/2005/8/layout/orgChart1"/>
    <dgm:cxn modelId="{A8F128B4-0D98-450F-B81C-72F1E6506311}" type="presParOf" srcId="{F7CDF7EB-4202-4137-B506-7BE708E76935}" destId="{CC8D5ACB-CAA3-434E-B36C-107BCE969027}" srcOrd="1" destOrd="0" presId="urn:microsoft.com/office/officeart/2005/8/layout/orgChart1"/>
    <dgm:cxn modelId="{478F095D-458D-4C19-BDFC-7E683D1ED205}" type="presParOf" srcId="{CC8D5ACB-CAA3-434E-B36C-107BCE969027}" destId="{9656E98D-4FBD-4D14-B466-2165E2F11373}" srcOrd="0" destOrd="0" presId="urn:microsoft.com/office/officeart/2005/8/layout/orgChart1"/>
    <dgm:cxn modelId="{1A9C5527-BA94-4DD5-8B91-DBC1C666B08A}" type="presParOf" srcId="{CC8D5ACB-CAA3-434E-B36C-107BCE969027}" destId="{5D49E41C-8C2C-4A36-87B8-77AD0853E6CB}" srcOrd="1" destOrd="0" presId="urn:microsoft.com/office/officeart/2005/8/layout/orgChart1"/>
    <dgm:cxn modelId="{8470A38D-45B6-4EF8-9DDB-199AC958477E}" type="presParOf" srcId="{5D49E41C-8C2C-4A36-87B8-77AD0853E6CB}" destId="{C2575761-BBCB-42F9-9480-AD96900F23C2}" srcOrd="0" destOrd="0" presId="urn:microsoft.com/office/officeart/2005/8/layout/orgChart1"/>
    <dgm:cxn modelId="{12FF6E27-0853-42BB-87F7-A1EC72C9B9FD}" type="presParOf" srcId="{C2575761-BBCB-42F9-9480-AD96900F23C2}" destId="{B025D50C-1E16-4DC4-B751-9ABB23CD9A1A}" srcOrd="0" destOrd="0" presId="urn:microsoft.com/office/officeart/2005/8/layout/orgChart1"/>
    <dgm:cxn modelId="{D01178AB-C2F5-45DC-BCB7-E5EDE8AF67B3}" type="presParOf" srcId="{C2575761-BBCB-42F9-9480-AD96900F23C2}" destId="{8B31AA8B-F119-4352-940D-94F0A6668E24}" srcOrd="1" destOrd="0" presId="urn:microsoft.com/office/officeart/2005/8/layout/orgChart1"/>
    <dgm:cxn modelId="{C2D7ED66-A498-4850-A557-33E15CB29714}" type="presParOf" srcId="{5D49E41C-8C2C-4A36-87B8-77AD0853E6CB}" destId="{EB6DBF1F-0861-4084-B096-808E196093C4}" srcOrd="1" destOrd="0" presId="urn:microsoft.com/office/officeart/2005/8/layout/orgChart1"/>
    <dgm:cxn modelId="{A5C91BFC-E39B-4D5C-96AD-560EB9B09554}" type="presParOf" srcId="{5D49E41C-8C2C-4A36-87B8-77AD0853E6CB}" destId="{11D3B104-09D7-48CF-BB1B-71AFE99E0AD7}" srcOrd="2" destOrd="0" presId="urn:microsoft.com/office/officeart/2005/8/layout/orgChart1"/>
    <dgm:cxn modelId="{AC33F498-BBED-472F-A4BE-DAF6D2C5DCF5}" type="presParOf" srcId="{F7CDF7EB-4202-4137-B506-7BE708E76935}" destId="{955E56BE-24C8-46FF-99E9-915919C38FC5}" srcOrd="2" destOrd="0" presId="urn:microsoft.com/office/officeart/2005/8/layout/orgChart1"/>
    <dgm:cxn modelId="{9062921D-F239-47B5-9FC7-B2CD594E98EA}" type="presParOf" srcId="{7780334E-F0AC-4043-BCED-C8B842B51A4A}" destId="{1978EF02-B36C-4486-80A4-19C982784B34}" srcOrd="2" destOrd="0" presId="urn:microsoft.com/office/officeart/2005/8/layout/orgChart1"/>
    <dgm:cxn modelId="{C2265152-45F9-400F-A09E-50FD10D1EE29}" type="presParOf" srcId="{6CC54EAE-3E62-4F8F-86D0-FFA27FDBE543}" destId="{6526E399-A86E-4AE6-AB35-67B36230436A}" srcOrd="2" destOrd="0" presId="urn:microsoft.com/office/officeart/2005/8/layout/orgChart1"/>
    <dgm:cxn modelId="{AD87F995-B5F8-4DD8-927A-3A8C6BD8CE21}" type="presParOf" srcId="{8C62206A-73A7-48C8-845C-E85C08481841}" destId="{2534A2DD-BB60-4AFC-B453-11631E1D8D98}" srcOrd="2" destOrd="0" presId="urn:microsoft.com/office/officeart/2005/8/layout/orgChart1"/>
    <dgm:cxn modelId="{AC9B6F4B-5527-465B-9C62-3532F14809FA}" type="presParOf" srcId="{7C366005-4F2C-4CE8-B9DD-5DAAF476F6C9}" destId="{09EB6626-78A2-43C7-BD16-26CA621AF5D2}" srcOrd="2" destOrd="0" presId="urn:microsoft.com/office/officeart/2005/8/layout/orgChart1"/>
    <dgm:cxn modelId="{6712AB8E-CD3C-4AEA-8FD5-AC14F3A3A26B}" type="presParOf" srcId="{98E79DB9-B0A9-408A-B4CA-55E8E31A0124}" destId="{4BE3EF6E-63A2-4BE1-8193-D417E8C9D9D0}" srcOrd="2" destOrd="0" presId="urn:microsoft.com/office/officeart/2005/8/layout/orgChart1"/>
    <dgm:cxn modelId="{D5540AAD-8851-4CDE-8515-DF131768EAF0}" type="presParOf" srcId="{0DC3D614-9A7F-4E18-A8EC-B6C48459257B}" destId="{B91BECF7-D985-4EEF-8ED6-761B5E69B7AC}" srcOrd="2" destOrd="0" presId="urn:microsoft.com/office/officeart/2005/8/layout/orgChart1"/>
    <dgm:cxn modelId="{1692A1DE-E288-41F3-B1DC-BA77B457A834}" type="presParOf" srcId="{B798E1CB-FBB6-48A7-B5BF-431DF94588E2}" destId="{DAB7B3AD-0F02-412A-B344-D49574FA0B09}" srcOrd="2" destOrd="0" presId="urn:microsoft.com/office/officeart/2005/8/layout/orgChart1"/>
    <dgm:cxn modelId="{5B4FB5B2-5441-4EE2-AD2C-8C25E77CCDB3}" type="presParOf" srcId="{EDABA298-BAB4-401F-B953-EF791AD12B84}" destId="{0DC136A3-A798-41E2-A98A-079049BCE0B9}" srcOrd="4" destOrd="0" presId="urn:microsoft.com/office/officeart/2005/8/layout/orgChart1"/>
    <dgm:cxn modelId="{998B1D54-3B26-4509-8902-93444C2F92D1}" type="presParOf" srcId="{EDABA298-BAB4-401F-B953-EF791AD12B84}" destId="{E698BA97-404A-455E-A158-0CFE9FEBFC62}" srcOrd="5" destOrd="0" presId="urn:microsoft.com/office/officeart/2005/8/layout/orgChart1"/>
    <dgm:cxn modelId="{C32AE366-4031-4CBF-9E1E-A1E9375BB5AD}" type="presParOf" srcId="{E698BA97-404A-455E-A158-0CFE9FEBFC62}" destId="{752E99F6-9526-4E75-909A-21FB93CD4770}" srcOrd="0" destOrd="0" presId="urn:microsoft.com/office/officeart/2005/8/layout/orgChart1"/>
    <dgm:cxn modelId="{93E23E40-D99E-4232-A747-74A5E14C627C}" type="presParOf" srcId="{752E99F6-9526-4E75-909A-21FB93CD4770}" destId="{56D5488D-29FA-4B00-8CC1-44D009CF5278}" srcOrd="0" destOrd="0" presId="urn:microsoft.com/office/officeart/2005/8/layout/orgChart1"/>
    <dgm:cxn modelId="{C74A2E8F-54F2-445C-B370-D5832BB90B28}" type="presParOf" srcId="{752E99F6-9526-4E75-909A-21FB93CD4770}" destId="{5EE2AA1A-9D02-40EF-8BD3-FD0E74DBD579}" srcOrd="1" destOrd="0" presId="urn:microsoft.com/office/officeart/2005/8/layout/orgChart1"/>
    <dgm:cxn modelId="{4892E369-B091-4E17-80B8-BA08303F5094}" type="presParOf" srcId="{E698BA97-404A-455E-A158-0CFE9FEBFC62}" destId="{B32E3262-CA83-4E8E-AE79-099F99D47DD8}" srcOrd="1" destOrd="0" presId="urn:microsoft.com/office/officeart/2005/8/layout/orgChart1"/>
    <dgm:cxn modelId="{A0923C0B-1379-4DDD-9F26-7E6ED22BFC5B}" type="presParOf" srcId="{B32E3262-CA83-4E8E-AE79-099F99D47DD8}" destId="{DA639C6B-246C-4C98-A9EC-30BEBC87C9DB}" srcOrd="0" destOrd="0" presId="urn:microsoft.com/office/officeart/2005/8/layout/orgChart1"/>
    <dgm:cxn modelId="{C9ADCF1A-92C0-4BEE-B435-D0A09B17E1F8}" type="presParOf" srcId="{B32E3262-CA83-4E8E-AE79-099F99D47DD8}" destId="{936154EE-268E-4FC3-B03C-50F33C3B7BFE}" srcOrd="1" destOrd="0" presId="urn:microsoft.com/office/officeart/2005/8/layout/orgChart1"/>
    <dgm:cxn modelId="{0994E9D6-3B08-4265-9903-C0A2208A3758}" type="presParOf" srcId="{936154EE-268E-4FC3-B03C-50F33C3B7BFE}" destId="{9865B5B1-E891-4C7D-9D15-5C7D22423654}" srcOrd="0" destOrd="0" presId="urn:microsoft.com/office/officeart/2005/8/layout/orgChart1"/>
    <dgm:cxn modelId="{A8F79C78-D018-488E-ACB4-C219AD2A050C}" type="presParOf" srcId="{9865B5B1-E891-4C7D-9D15-5C7D22423654}" destId="{21BF964D-D581-4FE9-9842-3698978D8DC7}" srcOrd="0" destOrd="0" presId="urn:microsoft.com/office/officeart/2005/8/layout/orgChart1"/>
    <dgm:cxn modelId="{8D4B8D0B-56A4-4A6E-977E-6EE4AEF367BB}" type="presParOf" srcId="{9865B5B1-E891-4C7D-9D15-5C7D22423654}" destId="{4CAD570A-A9D1-4DDC-99F1-BE9C19290003}" srcOrd="1" destOrd="0" presId="urn:microsoft.com/office/officeart/2005/8/layout/orgChart1"/>
    <dgm:cxn modelId="{CBE76AC8-08FF-4C53-9369-CC4BEE7816C3}" type="presParOf" srcId="{936154EE-268E-4FC3-B03C-50F33C3B7BFE}" destId="{92A478C2-650A-4918-B499-71E31526A8AC}" srcOrd="1" destOrd="0" presId="urn:microsoft.com/office/officeart/2005/8/layout/orgChart1"/>
    <dgm:cxn modelId="{21CC42D5-C956-4663-B024-F08C5A76F52C}" type="presParOf" srcId="{92A478C2-650A-4918-B499-71E31526A8AC}" destId="{8B50BE2D-CE01-4B74-BABC-04893EACFA78}" srcOrd="0" destOrd="0" presId="urn:microsoft.com/office/officeart/2005/8/layout/orgChart1"/>
    <dgm:cxn modelId="{FCCB78E0-F3EC-4DC7-9F46-ADD8A465DD1A}" type="presParOf" srcId="{92A478C2-650A-4918-B499-71E31526A8AC}" destId="{2A1F9CE7-58AF-43D8-8B4B-79D635D253AB}" srcOrd="1" destOrd="0" presId="urn:microsoft.com/office/officeart/2005/8/layout/orgChart1"/>
    <dgm:cxn modelId="{55F542D0-DA03-4059-B0DB-A7A3EA16C5A7}" type="presParOf" srcId="{2A1F9CE7-58AF-43D8-8B4B-79D635D253AB}" destId="{B882D4BB-DB04-492D-83C6-88001FCD6D85}" srcOrd="0" destOrd="0" presId="urn:microsoft.com/office/officeart/2005/8/layout/orgChart1"/>
    <dgm:cxn modelId="{18D39EBC-D65E-4E7C-9605-E33F4DA0A0AD}" type="presParOf" srcId="{B882D4BB-DB04-492D-83C6-88001FCD6D85}" destId="{751F1BA0-02F6-4438-9FE8-C778233B04FC}" srcOrd="0" destOrd="0" presId="urn:microsoft.com/office/officeart/2005/8/layout/orgChart1"/>
    <dgm:cxn modelId="{DB55A27F-4399-4A5E-86F3-C04C648912C9}" type="presParOf" srcId="{B882D4BB-DB04-492D-83C6-88001FCD6D85}" destId="{D799C4EB-D0EC-4041-B77D-20796D3DA868}" srcOrd="1" destOrd="0" presId="urn:microsoft.com/office/officeart/2005/8/layout/orgChart1"/>
    <dgm:cxn modelId="{2016CA78-2F03-4F58-8894-53107A0779FA}" type="presParOf" srcId="{2A1F9CE7-58AF-43D8-8B4B-79D635D253AB}" destId="{7D542DE4-385F-4FE7-8763-1EA44445AD41}" srcOrd="1" destOrd="0" presId="urn:microsoft.com/office/officeart/2005/8/layout/orgChart1"/>
    <dgm:cxn modelId="{330D377C-C8A0-48AE-A5B5-EBD6276F8CED}" type="presParOf" srcId="{7D542DE4-385F-4FE7-8763-1EA44445AD41}" destId="{2D683BB4-F7F1-4116-B57B-62CA723978E8}" srcOrd="0" destOrd="0" presId="urn:microsoft.com/office/officeart/2005/8/layout/orgChart1"/>
    <dgm:cxn modelId="{3A1F2EB8-CF30-44C1-9D12-479312AAEF27}" type="presParOf" srcId="{7D542DE4-385F-4FE7-8763-1EA44445AD41}" destId="{AB78400C-52FB-44E8-AB3E-2DDFC1065B45}" srcOrd="1" destOrd="0" presId="urn:microsoft.com/office/officeart/2005/8/layout/orgChart1"/>
    <dgm:cxn modelId="{E1B5CCE5-B60F-4C26-80AF-A2C1EEDBA3FD}" type="presParOf" srcId="{AB78400C-52FB-44E8-AB3E-2DDFC1065B45}" destId="{C2EC6D0A-A8AA-4830-A803-1AF82E0BD00A}" srcOrd="0" destOrd="0" presId="urn:microsoft.com/office/officeart/2005/8/layout/orgChart1"/>
    <dgm:cxn modelId="{F8DD72ED-CCBE-4CC7-A30B-E9B9D0D02927}" type="presParOf" srcId="{C2EC6D0A-A8AA-4830-A803-1AF82E0BD00A}" destId="{EA70592E-C730-4FE6-9674-35A5405E4B31}" srcOrd="0" destOrd="0" presId="urn:microsoft.com/office/officeart/2005/8/layout/orgChart1"/>
    <dgm:cxn modelId="{43E18564-9D97-4FE1-9425-52D2D2BCA382}" type="presParOf" srcId="{C2EC6D0A-A8AA-4830-A803-1AF82E0BD00A}" destId="{756C6932-FF1E-438A-89B2-DF5FBDB773B8}" srcOrd="1" destOrd="0" presId="urn:microsoft.com/office/officeart/2005/8/layout/orgChart1"/>
    <dgm:cxn modelId="{FC565DB5-6EE5-47AC-B871-EAF303649934}" type="presParOf" srcId="{AB78400C-52FB-44E8-AB3E-2DDFC1065B45}" destId="{0FE860B2-28D3-4E56-9EE5-E47C4A3675C7}" srcOrd="1" destOrd="0" presId="urn:microsoft.com/office/officeart/2005/8/layout/orgChart1"/>
    <dgm:cxn modelId="{F30A6E9A-AB24-4030-BB7D-697050DD6FD4}" type="presParOf" srcId="{0FE860B2-28D3-4E56-9EE5-E47C4A3675C7}" destId="{EE7BC73E-3868-4180-B18A-8570FAD68CC0}" srcOrd="0" destOrd="0" presId="urn:microsoft.com/office/officeart/2005/8/layout/orgChart1"/>
    <dgm:cxn modelId="{1A3A0EBD-865A-4FF6-91DB-E789C2594C63}" type="presParOf" srcId="{0FE860B2-28D3-4E56-9EE5-E47C4A3675C7}" destId="{87779745-CB4C-4F56-BE1E-5B87F34A60AC}" srcOrd="1" destOrd="0" presId="urn:microsoft.com/office/officeart/2005/8/layout/orgChart1"/>
    <dgm:cxn modelId="{3BF55CCE-9ECD-4597-AD75-93D857235211}" type="presParOf" srcId="{87779745-CB4C-4F56-BE1E-5B87F34A60AC}" destId="{08B810FE-6999-4FAB-9F8F-D688F399CB26}" srcOrd="0" destOrd="0" presId="urn:microsoft.com/office/officeart/2005/8/layout/orgChart1"/>
    <dgm:cxn modelId="{05FC88FB-D88F-4462-9DA2-7E2E60A715E3}" type="presParOf" srcId="{08B810FE-6999-4FAB-9F8F-D688F399CB26}" destId="{526B5704-0A91-4792-85E2-BC3E0796695D}" srcOrd="0" destOrd="0" presId="urn:microsoft.com/office/officeart/2005/8/layout/orgChart1"/>
    <dgm:cxn modelId="{963F72B3-D0D9-47EE-BD2D-B4D09AA91940}" type="presParOf" srcId="{08B810FE-6999-4FAB-9F8F-D688F399CB26}" destId="{60585D7E-625E-4947-A620-57A1D397D54D}" srcOrd="1" destOrd="0" presId="urn:microsoft.com/office/officeart/2005/8/layout/orgChart1"/>
    <dgm:cxn modelId="{399E55F6-B020-48F2-9182-3654BC9DE131}" type="presParOf" srcId="{87779745-CB4C-4F56-BE1E-5B87F34A60AC}" destId="{E116EFE1-253C-49F2-9866-266A370998B9}" srcOrd="1" destOrd="0" presId="urn:microsoft.com/office/officeart/2005/8/layout/orgChart1"/>
    <dgm:cxn modelId="{5875DE8D-B542-46D0-BA93-091947B02A11}" type="presParOf" srcId="{87779745-CB4C-4F56-BE1E-5B87F34A60AC}" destId="{97B9429C-1377-49D3-B9BB-DB8655DE662B}" srcOrd="2" destOrd="0" presId="urn:microsoft.com/office/officeart/2005/8/layout/orgChart1"/>
    <dgm:cxn modelId="{E3B572DE-5AE4-4005-92D7-5FA58553598E}" type="presParOf" srcId="{AB78400C-52FB-44E8-AB3E-2DDFC1065B45}" destId="{A31F24AA-57C8-48D1-8E16-88F5B81C4DE6}" srcOrd="2" destOrd="0" presId="urn:microsoft.com/office/officeart/2005/8/layout/orgChart1"/>
    <dgm:cxn modelId="{0AE0B71E-455B-42A0-AEDF-752A581A2751}" type="presParOf" srcId="{2A1F9CE7-58AF-43D8-8B4B-79D635D253AB}" destId="{753490F2-8F02-4E17-9382-4D275FB12671}" srcOrd="2" destOrd="0" presId="urn:microsoft.com/office/officeart/2005/8/layout/orgChart1"/>
    <dgm:cxn modelId="{CFBF55C4-8892-4F5E-A239-6068D7191B69}" type="presParOf" srcId="{936154EE-268E-4FC3-B03C-50F33C3B7BFE}" destId="{FFDEE71E-FA21-4D59-9A8C-AA16FB456478}" srcOrd="2" destOrd="0" presId="urn:microsoft.com/office/officeart/2005/8/layout/orgChart1"/>
    <dgm:cxn modelId="{27D102EE-F830-429C-B91B-01C09790D372}" type="presParOf" srcId="{E698BA97-404A-455E-A158-0CFE9FEBFC62}" destId="{EAA64A75-6E16-4B0E-8964-B1CAA63FD43D}" srcOrd="2" destOrd="0" presId="urn:microsoft.com/office/officeart/2005/8/layout/orgChart1"/>
    <dgm:cxn modelId="{7B135513-8711-4F03-9251-D32EFCF6CFA8}" type="presParOf" srcId="{EDABA298-BAB4-401F-B953-EF791AD12B84}" destId="{7DE3A3EC-08AD-4A43-88C0-7C27032B902C}" srcOrd="6" destOrd="0" presId="urn:microsoft.com/office/officeart/2005/8/layout/orgChart1"/>
    <dgm:cxn modelId="{92429A19-7B20-4733-A1C1-FC60CE6C064B}" type="presParOf" srcId="{EDABA298-BAB4-401F-B953-EF791AD12B84}" destId="{CA148A43-2544-4026-9821-D875B81CAA04}" srcOrd="7" destOrd="0" presId="urn:microsoft.com/office/officeart/2005/8/layout/orgChart1"/>
    <dgm:cxn modelId="{C7E6847B-A6C1-4D63-BCD7-1EFF62AAB142}" type="presParOf" srcId="{CA148A43-2544-4026-9821-D875B81CAA04}" destId="{D1C9BE01-EADD-4DFE-8FE1-DCE99551881E}" srcOrd="0" destOrd="0" presId="urn:microsoft.com/office/officeart/2005/8/layout/orgChart1"/>
    <dgm:cxn modelId="{1BE82CA6-C9F2-4BBE-90A9-A12318F9B1E6}" type="presParOf" srcId="{D1C9BE01-EADD-4DFE-8FE1-DCE99551881E}" destId="{CC9E0B5D-43A8-4192-A942-2DE891BF5311}" srcOrd="0" destOrd="0" presId="urn:microsoft.com/office/officeart/2005/8/layout/orgChart1"/>
    <dgm:cxn modelId="{292F6567-D19E-4FBE-86AB-6BF15C90E520}" type="presParOf" srcId="{D1C9BE01-EADD-4DFE-8FE1-DCE99551881E}" destId="{D4566734-99E3-4516-8A05-83B17692E20F}" srcOrd="1" destOrd="0" presId="urn:microsoft.com/office/officeart/2005/8/layout/orgChart1"/>
    <dgm:cxn modelId="{75CF39AB-0301-4638-BD99-EBE1A2F0B496}" type="presParOf" srcId="{CA148A43-2544-4026-9821-D875B81CAA04}" destId="{DEF74B8E-FDA3-47C3-86C5-6F66C0113F35}" srcOrd="1" destOrd="0" presId="urn:microsoft.com/office/officeart/2005/8/layout/orgChart1"/>
    <dgm:cxn modelId="{B9B4E8D0-7064-4918-9CB4-319EF3AB166C}" type="presParOf" srcId="{DEF74B8E-FDA3-47C3-86C5-6F66C0113F35}" destId="{DDBD2D78-4C52-49CB-B071-1EB1599C66D9}" srcOrd="0" destOrd="0" presId="urn:microsoft.com/office/officeart/2005/8/layout/orgChart1"/>
    <dgm:cxn modelId="{3E0DC483-7550-4ABA-8E2D-47BEEFCC557B}" type="presParOf" srcId="{DEF74B8E-FDA3-47C3-86C5-6F66C0113F35}" destId="{5FAC97AA-1126-48ED-A938-A83E716879A3}" srcOrd="1" destOrd="0" presId="urn:microsoft.com/office/officeart/2005/8/layout/orgChart1"/>
    <dgm:cxn modelId="{BE36118C-6A74-43E0-A7E1-D9F33D5CF83F}" type="presParOf" srcId="{5FAC97AA-1126-48ED-A938-A83E716879A3}" destId="{BAA24069-B23D-405F-8443-92E88792CCDC}" srcOrd="0" destOrd="0" presId="urn:microsoft.com/office/officeart/2005/8/layout/orgChart1"/>
    <dgm:cxn modelId="{57A8736A-FC3C-4A0F-8D73-121390FC8900}" type="presParOf" srcId="{BAA24069-B23D-405F-8443-92E88792CCDC}" destId="{5693EC74-B11F-4147-BF47-6A8AC4627634}" srcOrd="0" destOrd="0" presId="urn:microsoft.com/office/officeart/2005/8/layout/orgChart1"/>
    <dgm:cxn modelId="{7CEACD54-81AF-4E1C-B606-A1AA21D017DF}" type="presParOf" srcId="{BAA24069-B23D-405F-8443-92E88792CCDC}" destId="{EC04A333-85D3-4017-90E7-B58E6AE41049}" srcOrd="1" destOrd="0" presId="urn:microsoft.com/office/officeart/2005/8/layout/orgChart1"/>
    <dgm:cxn modelId="{64A1137A-772D-419E-8D8D-F7F2EC8BE15A}" type="presParOf" srcId="{5FAC97AA-1126-48ED-A938-A83E716879A3}" destId="{73492FA9-DD13-48ED-8430-9B77DB011F1F}" srcOrd="1" destOrd="0" presId="urn:microsoft.com/office/officeart/2005/8/layout/orgChart1"/>
    <dgm:cxn modelId="{FD7C38A5-1C03-44A2-86F9-257BF1192A89}" type="presParOf" srcId="{73492FA9-DD13-48ED-8430-9B77DB011F1F}" destId="{19A379C4-BE53-4074-AFC4-B11327B33508}" srcOrd="0" destOrd="0" presId="urn:microsoft.com/office/officeart/2005/8/layout/orgChart1"/>
    <dgm:cxn modelId="{B80200A2-1FCD-4D5D-885E-36FF62D0F9B6}" type="presParOf" srcId="{73492FA9-DD13-48ED-8430-9B77DB011F1F}" destId="{0FD38827-5DB9-4210-98B8-8DFC3A13D139}" srcOrd="1" destOrd="0" presId="urn:microsoft.com/office/officeart/2005/8/layout/orgChart1"/>
    <dgm:cxn modelId="{5578D247-F4E6-4D84-9102-7D66D41C699A}" type="presParOf" srcId="{0FD38827-5DB9-4210-98B8-8DFC3A13D139}" destId="{1828A873-3E00-41F8-AC1A-FF35057B385D}" srcOrd="0" destOrd="0" presId="urn:microsoft.com/office/officeart/2005/8/layout/orgChart1"/>
    <dgm:cxn modelId="{9DFF0E85-7B17-481D-9EB1-3DD0FBC36E27}" type="presParOf" srcId="{1828A873-3E00-41F8-AC1A-FF35057B385D}" destId="{8D7F9A8A-0DAF-4D1C-97A2-9F2B70DF367F}" srcOrd="0" destOrd="0" presId="urn:microsoft.com/office/officeart/2005/8/layout/orgChart1"/>
    <dgm:cxn modelId="{940DF701-E663-4363-913F-2CF9BA11457A}" type="presParOf" srcId="{1828A873-3E00-41F8-AC1A-FF35057B385D}" destId="{E7F17793-4CD8-4292-B7A0-9AE1A9D649CC}" srcOrd="1" destOrd="0" presId="urn:microsoft.com/office/officeart/2005/8/layout/orgChart1"/>
    <dgm:cxn modelId="{E59A2FF9-E014-42F5-B03A-AD97BAE36DFB}" type="presParOf" srcId="{0FD38827-5DB9-4210-98B8-8DFC3A13D139}" destId="{1A098FB8-4DCB-413C-87A2-B6CC4B73653E}" srcOrd="1" destOrd="0" presId="urn:microsoft.com/office/officeart/2005/8/layout/orgChart1"/>
    <dgm:cxn modelId="{C7F33910-EAC9-4774-82C8-CC3CCD824F4A}" type="presParOf" srcId="{1A098FB8-4DCB-413C-87A2-B6CC4B73653E}" destId="{47AD68B3-779E-422D-9485-A9F0C232601D}" srcOrd="0" destOrd="0" presId="urn:microsoft.com/office/officeart/2005/8/layout/orgChart1"/>
    <dgm:cxn modelId="{110E7FA7-892C-4B2B-891E-DA7918E8EC42}" type="presParOf" srcId="{1A098FB8-4DCB-413C-87A2-B6CC4B73653E}" destId="{D320564A-25BB-43DE-A167-2ED04043D7D1}" srcOrd="1" destOrd="0" presId="urn:microsoft.com/office/officeart/2005/8/layout/orgChart1"/>
    <dgm:cxn modelId="{BCE90C28-6E1A-4565-A8DB-DBC7AB4EC39E}" type="presParOf" srcId="{D320564A-25BB-43DE-A167-2ED04043D7D1}" destId="{DA3F7E15-8831-4EA0-B101-748BCA0D73C9}" srcOrd="0" destOrd="0" presId="urn:microsoft.com/office/officeart/2005/8/layout/orgChart1"/>
    <dgm:cxn modelId="{5316307E-C870-4FF2-B4D6-5C5C5E428F65}" type="presParOf" srcId="{DA3F7E15-8831-4EA0-B101-748BCA0D73C9}" destId="{80E47FC7-2561-42DE-B425-846E65D341C8}" srcOrd="0" destOrd="0" presId="urn:microsoft.com/office/officeart/2005/8/layout/orgChart1"/>
    <dgm:cxn modelId="{18819113-7B50-4F4C-BF00-BA00A1B12272}" type="presParOf" srcId="{DA3F7E15-8831-4EA0-B101-748BCA0D73C9}" destId="{B5A22487-AB0F-4DC3-9904-CC133AE10631}" srcOrd="1" destOrd="0" presId="urn:microsoft.com/office/officeart/2005/8/layout/orgChart1"/>
    <dgm:cxn modelId="{3A24D90D-760B-4C06-8D81-A1A8B1CA222B}" type="presParOf" srcId="{D320564A-25BB-43DE-A167-2ED04043D7D1}" destId="{8A81BF1A-4E32-40DA-8DF1-3B799C672CA7}" srcOrd="1" destOrd="0" presId="urn:microsoft.com/office/officeart/2005/8/layout/orgChart1"/>
    <dgm:cxn modelId="{D80B180E-1C95-4349-8AE5-8C6A01E035AE}" type="presParOf" srcId="{D320564A-25BB-43DE-A167-2ED04043D7D1}" destId="{0B91C1CE-332A-4A6C-9DB6-23C1BF73A6FA}" srcOrd="2" destOrd="0" presId="urn:microsoft.com/office/officeart/2005/8/layout/orgChart1"/>
    <dgm:cxn modelId="{660A4F99-02D8-475E-BBD3-FBDFF644499E}" type="presParOf" srcId="{1A098FB8-4DCB-413C-87A2-B6CC4B73653E}" destId="{573E3388-1CC4-40E6-8F15-A7D00926297C}" srcOrd="2" destOrd="0" presId="urn:microsoft.com/office/officeart/2005/8/layout/orgChart1"/>
    <dgm:cxn modelId="{E5B708FD-6DA2-4533-9F43-15A49F8C8F0E}" type="presParOf" srcId="{1A098FB8-4DCB-413C-87A2-B6CC4B73653E}" destId="{2DA436D1-3415-4770-A17F-FEA91FF4CEA2}" srcOrd="3" destOrd="0" presId="urn:microsoft.com/office/officeart/2005/8/layout/orgChart1"/>
    <dgm:cxn modelId="{C1481A4E-36CE-4B85-A6E7-13C60A3E75DF}" type="presParOf" srcId="{2DA436D1-3415-4770-A17F-FEA91FF4CEA2}" destId="{527AB23D-614E-4E12-A019-BD5CE6075087}" srcOrd="0" destOrd="0" presId="urn:microsoft.com/office/officeart/2005/8/layout/orgChart1"/>
    <dgm:cxn modelId="{F9609DDF-A8C4-46A5-B3CA-3F5861B52FE0}" type="presParOf" srcId="{527AB23D-614E-4E12-A019-BD5CE6075087}" destId="{1D8F5C05-BDD8-4B57-B76A-EBA9B1B0AB54}" srcOrd="0" destOrd="0" presId="urn:microsoft.com/office/officeart/2005/8/layout/orgChart1"/>
    <dgm:cxn modelId="{FF8FDFA4-24F4-4663-B319-0FEC318300DA}" type="presParOf" srcId="{527AB23D-614E-4E12-A019-BD5CE6075087}" destId="{C21B9E90-F996-4B0A-92B9-B8715CC3065F}" srcOrd="1" destOrd="0" presId="urn:microsoft.com/office/officeart/2005/8/layout/orgChart1"/>
    <dgm:cxn modelId="{EE4343A4-2750-404D-8699-B25149727B5D}" type="presParOf" srcId="{2DA436D1-3415-4770-A17F-FEA91FF4CEA2}" destId="{D7296A60-D7A7-4948-94D7-835298A21C5D}" srcOrd="1" destOrd="0" presId="urn:microsoft.com/office/officeart/2005/8/layout/orgChart1"/>
    <dgm:cxn modelId="{E8EECCDF-A42A-46CA-9851-B65C2E85BD9D}" type="presParOf" srcId="{2DA436D1-3415-4770-A17F-FEA91FF4CEA2}" destId="{85A3325E-EE45-4313-9146-884D6838BB33}" srcOrd="2" destOrd="0" presId="urn:microsoft.com/office/officeart/2005/8/layout/orgChart1"/>
    <dgm:cxn modelId="{F87D507F-C785-4EE9-8169-13E17CCE4FF9}" type="presParOf" srcId="{0FD38827-5DB9-4210-98B8-8DFC3A13D139}" destId="{6DD065E5-BD2B-4A1B-AEE3-03E1EDD26691}" srcOrd="2" destOrd="0" presId="urn:microsoft.com/office/officeart/2005/8/layout/orgChart1"/>
    <dgm:cxn modelId="{F36FEA47-14A5-4366-8AD7-07D56551376C}" type="presParOf" srcId="{5FAC97AA-1126-48ED-A938-A83E716879A3}" destId="{8ABA9311-E90D-4F98-B760-B98934C56E43}" srcOrd="2" destOrd="0" presId="urn:microsoft.com/office/officeart/2005/8/layout/orgChart1"/>
    <dgm:cxn modelId="{335FD01D-6E93-48C6-A66D-8546203FFA59}" type="presParOf" srcId="{CA148A43-2544-4026-9821-D875B81CAA04}" destId="{5984604E-3ECD-49FD-85C9-CEF96F5DE441}" srcOrd="2" destOrd="0" presId="urn:microsoft.com/office/officeart/2005/8/layout/orgChart1"/>
    <dgm:cxn modelId="{5F219A90-2CD2-4F3F-84DE-F6AF422F305C}" type="presParOf" srcId="{EDABA298-BAB4-401F-B953-EF791AD12B84}" destId="{1DF94339-7F84-45D7-B975-F797D7DF9CD6}" srcOrd="8" destOrd="0" presId="urn:microsoft.com/office/officeart/2005/8/layout/orgChart1"/>
    <dgm:cxn modelId="{301276E8-8D92-4390-BDBA-98973295CEEA}" type="presParOf" srcId="{EDABA298-BAB4-401F-B953-EF791AD12B84}" destId="{E38AF580-F27B-45E0-9ABC-44C00C5132EC}" srcOrd="9" destOrd="0" presId="urn:microsoft.com/office/officeart/2005/8/layout/orgChart1"/>
    <dgm:cxn modelId="{87464C45-62FC-49AC-8909-46C1E64B99C8}" type="presParOf" srcId="{E38AF580-F27B-45E0-9ABC-44C00C5132EC}" destId="{A6E9B2AE-8FFD-4F93-ADB2-D5C27F00D8D1}" srcOrd="0" destOrd="0" presId="urn:microsoft.com/office/officeart/2005/8/layout/orgChart1"/>
    <dgm:cxn modelId="{D931FCA8-6D67-405A-9ADB-061B4F0DBEA7}" type="presParOf" srcId="{A6E9B2AE-8FFD-4F93-ADB2-D5C27F00D8D1}" destId="{062605C2-D8E1-43D3-BEEE-097E56B17061}" srcOrd="0" destOrd="0" presId="urn:microsoft.com/office/officeart/2005/8/layout/orgChart1"/>
    <dgm:cxn modelId="{0DED1239-4498-4A03-9F49-F22812DB864A}" type="presParOf" srcId="{A6E9B2AE-8FFD-4F93-ADB2-D5C27F00D8D1}" destId="{8CF1FEEA-4D4F-46A1-9196-47EE67F71A57}" srcOrd="1" destOrd="0" presId="urn:microsoft.com/office/officeart/2005/8/layout/orgChart1"/>
    <dgm:cxn modelId="{432BCF8D-6E5D-418D-9F3A-0F184106CEDF}" type="presParOf" srcId="{E38AF580-F27B-45E0-9ABC-44C00C5132EC}" destId="{4D74A6D8-637B-4368-ACFF-A10C638BE785}" srcOrd="1" destOrd="0" presId="urn:microsoft.com/office/officeart/2005/8/layout/orgChart1"/>
    <dgm:cxn modelId="{3A7F9F6D-00EE-4CB8-BF06-FC99A230E9F0}" type="presParOf" srcId="{4D74A6D8-637B-4368-ACFF-A10C638BE785}" destId="{4B1E3ACD-E455-4054-9994-9E010C75A07B}" srcOrd="0" destOrd="0" presId="urn:microsoft.com/office/officeart/2005/8/layout/orgChart1"/>
    <dgm:cxn modelId="{0C40309D-8E90-468C-9697-DE236EB92908}" type="presParOf" srcId="{4D74A6D8-637B-4368-ACFF-A10C638BE785}" destId="{7FD578E5-5E57-461D-8AD6-0E48DD0B895A}" srcOrd="1" destOrd="0" presId="urn:microsoft.com/office/officeart/2005/8/layout/orgChart1"/>
    <dgm:cxn modelId="{1D1F52A3-8D86-4079-A925-CDBE44F59A4E}" type="presParOf" srcId="{7FD578E5-5E57-461D-8AD6-0E48DD0B895A}" destId="{E6D7F780-E9D2-47FF-BA8C-A95E1C75D1BD}" srcOrd="0" destOrd="0" presId="urn:microsoft.com/office/officeart/2005/8/layout/orgChart1"/>
    <dgm:cxn modelId="{6C67C36A-E7D0-422F-9A40-2AAC7678CE1C}" type="presParOf" srcId="{E6D7F780-E9D2-47FF-BA8C-A95E1C75D1BD}" destId="{06B70484-556A-4B8B-BB2D-197FFA517AE0}" srcOrd="0" destOrd="0" presId="urn:microsoft.com/office/officeart/2005/8/layout/orgChart1"/>
    <dgm:cxn modelId="{517648CB-5F93-4E84-A2A8-D379DD94A44E}" type="presParOf" srcId="{E6D7F780-E9D2-47FF-BA8C-A95E1C75D1BD}" destId="{220DC058-5B62-403C-9C95-5C52AB66C193}" srcOrd="1" destOrd="0" presId="urn:microsoft.com/office/officeart/2005/8/layout/orgChart1"/>
    <dgm:cxn modelId="{DED73868-6F09-454D-BD7F-77D20E7A98FE}" type="presParOf" srcId="{7FD578E5-5E57-461D-8AD6-0E48DD0B895A}" destId="{6BF33D62-E4B5-4EAD-AC58-F960F35A7DDC}" srcOrd="1" destOrd="0" presId="urn:microsoft.com/office/officeart/2005/8/layout/orgChart1"/>
    <dgm:cxn modelId="{49A1DBB4-B7E7-46E7-BFF2-2ED3516A3993}" type="presParOf" srcId="{6BF33D62-E4B5-4EAD-AC58-F960F35A7DDC}" destId="{CB7FEAF4-1A9E-41DC-8DBD-E11866863D08}" srcOrd="0" destOrd="0" presId="urn:microsoft.com/office/officeart/2005/8/layout/orgChart1"/>
    <dgm:cxn modelId="{5F2D8609-09AB-4D90-A748-F4AE8365779B}" type="presParOf" srcId="{6BF33D62-E4B5-4EAD-AC58-F960F35A7DDC}" destId="{D9934555-EB11-4900-8AC8-7A3A387B93E6}" srcOrd="1" destOrd="0" presId="urn:microsoft.com/office/officeart/2005/8/layout/orgChart1"/>
    <dgm:cxn modelId="{5B776BB0-CA66-4892-B195-DDA223C4D7F2}" type="presParOf" srcId="{D9934555-EB11-4900-8AC8-7A3A387B93E6}" destId="{A386B1CF-08A2-4DAF-85DE-13176D1B63E8}" srcOrd="0" destOrd="0" presId="urn:microsoft.com/office/officeart/2005/8/layout/orgChart1"/>
    <dgm:cxn modelId="{097E7DDC-C956-4431-9495-65701415306F}" type="presParOf" srcId="{A386B1CF-08A2-4DAF-85DE-13176D1B63E8}" destId="{3CD9959C-4B79-421B-85A3-33727247482B}" srcOrd="0" destOrd="0" presId="urn:microsoft.com/office/officeart/2005/8/layout/orgChart1"/>
    <dgm:cxn modelId="{133536A8-A47D-4596-96C2-F927E36CBAFE}" type="presParOf" srcId="{A386B1CF-08A2-4DAF-85DE-13176D1B63E8}" destId="{64339257-BA4A-4CB9-85DB-F219DE72F245}" srcOrd="1" destOrd="0" presId="urn:microsoft.com/office/officeart/2005/8/layout/orgChart1"/>
    <dgm:cxn modelId="{DBE18E64-C1B7-433F-89AB-58D34A4ABA85}" type="presParOf" srcId="{D9934555-EB11-4900-8AC8-7A3A387B93E6}" destId="{C6614FF7-B6C5-424C-8F89-38FDC099DFA8}" srcOrd="1" destOrd="0" presId="urn:microsoft.com/office/officeart/2005/8/layout/orgChart1"/>
    <dgm:cxn modelId="{53E447F6-0326-4F14-9175-C5BDA4D622F0}" type="presParOf" srcId="{C6614FF7-B6C5-424C-8F89-38FDC099DFA8}" destId="{8B535291-8082-4C7A-A2D5-FAFFD7A53474}" srcOrd="0" destOrd="0" presId="urn:microsoft.com/office/officeart/2005/8/layout/orgChart1"/>
    <dgm:cxn modelId="{ACC0CA51-678C-4E45-BF2C-E61F68D22417}" type="presParOf" srcId="{C6614FF7-B6C5-424C-8F89-38FDC099DFA8}" destId="{4C8373F2-7A24-4089-83C0-32CFF689F5EB}" srcOrd="1" destOrd="0" presId="urn:microsoft.com/office/officeart/2005/8/layout/orgChart1"/>
    <dgm:cxn modelId="{5E17D471-4A69-4FF8-A328-4813CCC59DC0}" type="presParOf" srcId="{4C8373F2-7A24-4089-83C0-32CFF689F5EB}" destId="{E0693BD0-6D4B-4CC1-9879-A04E49972908}" srcOrd="0" destOrd="0" presId="urn:microsoft.com/office/officeart/2005/8/layout/orgChart1"/>
    <dgm:cxn modelId="{A4BFEAC4-4144-4AC5-951A-E06B84C0D350}" type="presParOf" srcId="{E0693BD0-6D4B-4CC1-9879-A04E49972908}" destId="{35252746-5630-4350-8C87-CB7CA7E912FB}" srcOrd="0" destOrd="0" presId="urn:microsoft.com/office/officeart/2005/8/layout/orgChart1"/>
    <dgm:cxn modelId="{B61EA6EE-F787-494D-BD59-3353BA76226E}" type="presParOf" srcId="{E0693BD0-6D4B-4CC1-9879-A04E49972908}" destId="{F6D81210-4206-4F2D-A75D-6C4CEF3D7554}" srcOrd="1" destOrd="0" presId="urn:microsoft.com/office/officeart/2005/8/layout/orgChart1"/>
    <dgm:cxn modelId="{E7BFE8D3-7E25-42E7-A61A-751BB72D7EA7}" type="presParOf" srcId="{4C8373F2-7A24-4089-83C0-32CFF689F5EB}" destId="{2C984673-450C-4313-9221-2616177B94A1}" srcOrd="1" destOrd="0" presId="urn:microsoft.com/office/officeart/2005/8/layout/orgChart1"/>
    <dgm:cxn modelId="{35A06D9B-E2F9-49AB-BBE7-70BCE8C8F050}" type="presParOf" srcId="{2C984673-450C-4313-9221-2616177B94A1}" destId="{6A199537-CC1A-4CF2-8C73-20145EF36A42}" srcOrd="0" destOrd="0" presId="urn:microsoft.com/office/officeart/2005/8/layout/orgChart1"/>
    <dgm:cxn modelId="{CE81CAB2-D31E-4D94-AB66-C7C30EF9FB19}" type="presParOf" srcId="{2C984673-450C-4313-9221-2616177B94A1}" destId="{BC7272B2-9F87-45AD-BCA6-984EA5B909C7}" srcOrd="1" destOrd="0" presId="urn:microsoft.com/office/officeart/2005/8/layout/orgChart1"/>
    <dgm:cxn modelId="{874D7140-F7DC-4918-BB4F-37D4E77B8C53}" type="presParOf" srcId="{BC7272B2-9F87-45AD-BCA6-984EA5B909C7}" destId="{CF0748EF-8ECB-4BE4-8975-AD336D906609}" srcOrd="0" destOrd="0" presId="urn:microsoft.com/office/officeart/2005/8/layout/orgChart1"/>
    <dgm:cxn modelId="{2D92207C-0A35-4E47-8BBC-77EFB5A23AF1}" type="presParOf" srcId="{CF0748EF-8ECB-4BE4-8975-AD336D906609}" destId="{BEE1A421-1135-4503-9F73-40C6103DD296}" srcOrd="0" destOrd="0" presId="urn:microsoft.com/office/officeart/2005/8/layout/orgChart1"/>
    <dgm:cxn modelId="{7CB55D0F-2A94-4348-BF10-1438D614C1EA}" type="presParOf" srcId="{CF0748EF-8ECB-4BE4-8975-AD336D906609}" destId="{20D8918B-6FDB-4D48-B2FF-7B6CD7559D7D}" srcOrd="1" destOrd="0" presId="urn:microsoft.com/office/officeart/2005/8/layout/orgChart1"/>
    <dgm:cxn modelId="{60D58664-2FC0-47FA-A1AA-E317AE2FEC3D}" type="presParOf" srcId="{BC7272B2-9F87-45AD-BCA6-984EA5B909C7}" destId="{4723BCF6-B8C4-488B-8AC3-D901187953D1}" srcOrd="1" destOrd="0" presId="urn:microsoft.com/office/officeart/2005/8/layout/orgChart1"/>
    <dgm:cxn modelId="{28120915-8FD8-457E-AE2A-D0C1CC2BC00E}" type="presParOf" srcId="{4723BCF6-B8C4-488B-8AC3-D901187953D1}" destId="{865D16F1-2A73-4D8E-B4E8-531BC09C6071}" srcOrd="0" destOrd="0" presId="urn:microsoft.com/office/officeart/2005/8/layout/orgChart1"/>
    <dgm:cxn modelId="{77FB79DD-C6AF-41B5-B590-810F3C96C597}" type="presParOf" srcId="{4723BCF6-B8C4-488B-8AC3-D901187953D1}" destId="{8C4EF928-F700-4131-8120-0C676A373243}" srcOrd="1" destOrd="0" presId="urn:microsoft.com/office/officeart/2005/8/layout/orgChart1"/>
    <dgm:cxn modelId="{A7BCFAC6-0419-467F-B1A8-8B2D47BAF098}" type="presParOf" srcId="{8C4EF928-F700-4131-8120-0C676A373243}" destId="{6E88E988-191A-4244-8F3B-EAE95CF874B3}" srcOrd="0" destOrd="0" presId="urn:microsoft.com/office/officeart/2005/8/layout/orgChart1"/>
    <dgm:cxn modelId="{31CB75FD-2D6A-435D-8C4F-40AB1CCF933E}" type="presParOf" srcId="{6E88E988-191A-4244-8F3B-EAE95CF874B3}" destId="{CC935AE4-DC5A-474C-8729-4ADE87AB8A15}" srcOrd="0" destOrd="0" presId="urn:microsoft.com/office/officeart/2005/8/layout/orgChart1"/>
    <dgm:cxn modelId="{6F583C88-D2F2-472F-A367-379E413936AA}" type="presParOf" srcId="{6E88E988-191A-4244-8F3B-EAE95CF874B3}" destId="{66FB467E-4802-4507-835F-4A4570C3FDC2}" srcOrd="1" destOrd="0" presId="urn:microsoft.com/office/officeart/2005/8/layout/orgChart1"/>
    <dgm:cxn modelId="{69067116-3D4A-4B0A-A1F1-1EBF1F938CA0}" type="presParOf" srcId="{8C4EF928-F700-4131-8120-0C676A373243}" destId="{4A9CA419-A969-4542-BB2F-5BE167D20C9B}" srcOrd="1" destOrd="0" presId="urn:microsoft.com/office/officeart/2005/8/layout/orgChart1"/>
    <dgm:cxn modelId="{F2BCD22E-3702-49F1-B1CE-FFA57F3787B6}" type="presParOf" srcId="{4A9CA419-A969-4542-BB2F-5BE167D20C9B}" destId="{5E622EA1-5DA8-413F-9FA5-FE3A1D292045}" srcOrd="0" destOrd="0" presId="urn:microsoft.com/office/officeart/2005/8/layout/orgChart1"/>
    <dgm:cxn modelId="{E4A236ED-F611-4588-B742-0205CE1CE4A6}" type="presParOf" srcId="{4A9CA419-A969-4542-BB2F-5BE167D20C9B}" destId="{4A1C8513-52D8-4E06-A5C1-C0C1A675FB73}" srcOrd="1" destOrd="0" presId="urn:microsoft.com/office/officeart/2005/8/layout/orgChart1"/>
    <dgm:cxn modelId="{7702182F-A816-4D57-8780-BEA77E6BEBFA}" type="presParOf" srcId="{4A1C8513-52D8-4E06-A5C1-C0C1A675FB73}" destId="{7B59795F-BF21-4641-AB16-0EA7A03522C1}" srcOrd="0" destOrd="0" presId="urn:microsoft.com/office/officeart/2005/8/layout/orgChart1"/>
    <dgm:cxn modelId="{45F79184-FA9F-431B-8EB3-FD074F1ECADB}" type="presParOf" srcId="{7B59795F-BF21-4641-AB16-0EA7A03522C1}" destId="{5A4DA5B4-4669-45E5-87BB-2173E323EED4}" srcOrd="0" destOrd="0" presId="urn:microsoft.com/office/officeart/2005/8/layout/orgChart1"/>
    <dgm:cxn modelId="{7A8D29CB-7635-4AFE-B11E-CB6F8466D39D}" type="presParOf" srcId="{7B59795F-BF21-4641-AB16-0EA7A03522C1}" destId="{EFFD2202-2854-444A-8E79-47B7E7D3EE55}" srcOrd="1" destOrd="0" presId="urn:microsoft.com/office/officeart/2005/8/layout/orgChart1"/>
    <dgm:cxn modelId="{4CEC6143-CB50-4E49-B036-26269E4A009F}" type="presParOf" srcId="{4A1C8513-52D8-4E06-A5C1-C0C1A675FB73}" destId="{6E3BD639-797F-4D1B-8930-23C4D3E717FE}" srcOrd="1" destOrd="0" presId="urn:microsoft.com/office/officeart/2005/8/layout/orgChart1"/>
    <dgm:cxn modelId="{DE56E10B-3E95-48ED-AC05-683AA41B60D0}" type="presParOf" srcId="{4A1C8513-52D8-4E06-A5C1-C0C1A675FB73}" destId="{A1CCC37C-1690-47F3-9427-CDA98019FA50}" srcOrd="2" destOrd="0" presId="urn:microsoft.com/office/officeart/2005/8/layout/orgChart1"/>
    <dgm:cxn modelId="{2F10D68A-D7C3-4FFD-9E6E-6BC9FAAF4FFC}" type="presParOf" srcId="{8C4EF928-F700-4131-8120-0C676A373243}" destId="{BF6DFC2B-EC86-441C-8D6E-9209FFBFF785}" srcOrd="2" destOrd="0" presId="urn:microsoft.com/office/officeart/2005/8/layout/orgChart1"/>
    <dgm:cxn modelId="{FC630D7E-32E3-4092-94F0-7264894A7DA2}" type="presParOf" srcId="{BC7272B2-9F87-45AD-BCA6-984EA5B909C7}" destId="{51E14922-B954-46CE-A944-C92B5F262CC8}" srcOrd="2" destOrd="0" presId="urn:microsoft.com/office/officeart/2005/8/layout/orgChart1"/>
    <dgm:cxn modelId="{CE997FCA-F83F-4838-A5C4-9930DAF5125D}" type="presParOf" srcId="{4C8373F2-7A24-4089-83C0-32CFF689F5EB}" destId="{B1C90ED6-9EEE-4711-9340-EFBD97E09726}" srcOrd="2" destOrd="0" presId="urn:microsoft.com/office/officeart/2005/8/layout/orgChart1"/>
    <dgm:cxn modelId="{9B498194-D88A-4950-A99B-38CDC893A3B7}" type="presParOf" srcId="{D9934555-EB11-4900-8AC8-7A3A387B93E6}" destId="{4DE75F3B-7F5E-4E86-BE41-6CF1EC2EBB32}" srcOrd="2" destOrd="0" presId="urn:microsoft.com/office/officeart/2005/8/layout/orgChart1"/>
    <dgm:cxn modelId="{CD161217-F760-4EF3-BAD9-CC3B61A650DF}" type="presParOf" srcId="{7FD578E5-5E57-461D-8AD6-0E48DD0B895A}" destId="{9D1EFCC7-4B96-4D04-B50D-557B8DB23AA2}" srcOrd="2" destOrd="0" presId="urn:microsoft.com/office/officeart/2005/8/layout/orgChart1"/>
    <dgm:cxn modelId="{4A433779-0E1F-4A23-9E0C-78317FF0AC5D}" type="presParOf" srcId="{E38AF580-F27B-45E0-9ABC-44C00C5132EC}" destId="{F122D192-D373-4E93-8331-7F98552CB8D8}" srcOrd="2" destOrd="0" presId="urn:microsoft.com/office/officeart/2005/8/layout/orgChart1"/>
    <dgm:cxn modelId="{8F6214E6-99B4-47F5-8EA6-D8BD7A0E9343}" type="presParOf" srcId="{EDABA298-BAB4-401F-B953-EF791AD12B84}" destId="{C25E0FA4-EA17-4625-AE04-B42BA65DAEC7}" srcOrd="10" destOrd="0" presId="urn:microsoft.com/office/officeart/2005/8/layout/orgChart1"/>
    <dgm:cxn modelId="{332A9B34-CBA3-4B33-AE98-AB4E28E20EF6}" type="presParOf" srcId="{EDABA298-BAB4-401F-B953-EF791AD12B84}" destId="{06B5E745-9A74-46F4-ADB0-3174E422A2B0}" srcOrd="11" destOrd="0" presId="urn:microsoft.com/office/officeart/2005/8/layout/orgChart1"/>
    <dgm:cxn modelId="{F2CC7314-E267-4847-9B36-EF477C71EE9E}" type="presParOf" srcId="{06B5E745-9A74-46F4-ADB0-3174E422A2B0}" destId="{41A4003C-F71C-4D28-AB10-BC3410931CF2}" srcOrd="0" destOrd="0" presId="urn:microsoft.com/office/officeart/2005/8/layout/orgChart1"/>
    <dgm:cxn modelId="{2AFF0D33-048A-45D0-A624-91157370C2B4}" type="presParOf" srcId="{41A4003C-F71C-4D28-AB10-BC3410931CF2}" destId="{637607E9-F0A3-4842-A630-F5268CBB42EE}" srcOrd="0" destOrd="0" presId="urn:microsoft.com/office/officeart/2005/8/layout/orgChart1"/>
    <dgm:cxn modelId="{777FD428-BF6D-4779-B0CF-B13A0F449835}" type="presParOf" srcId="{41A4003C-F71C-4D28-AB10-BC3410931CF2}" destId="{4543DDDC-6441-46BE-B598-8D311FC2C79C}" srcOrd="1" destOrd="0" presId="urn:microsoft.com/office/officeart/2005/8/layout/orgChart1"/>
    <dgm:cxn modelId="{A1569863-CC20-49D9-859F-0F672F30C979}" type="presParOf" srcId="{06B5E745-9A74-46F4-ADB0-3174E422A2B0}" destId="{35AE864D-2A3C-40A2-B59A-5452A6CA86B2}" srcOrd="1" destOrd="0" presId="urn:microsoft.com/office/officeart/2005/8/layout/orgChart1"/>
    <dgm:cxn modelId="{82135DCD-4840-4398-8863-96EA91071C04}" type="presParOf" srcId="{35AE864D-2A3C-40A2-B59A-5452A6CA86B2}" destId="{788E6ECB-B33A-431F-9D22-EB8CD97380F0}" srcOrd="0" destOrd="0" presId="urn:microsoft.com/office/officeart/2005/8/layout/orgChart1"/>
    <dgm:cxn modelId="{7CDF63D8-0F41-4478-8420-6772B8DC8D76}" type="presParOf" srcId="{35AE864D-2A3C-40A2-B59A-5452A6CA86B2}" destId="{DC2E00D5-6F19-4F74-BB4D-D41A5CC382B7}" srcOrd="1" destOrd="0" presId="urn:microsoft.com/office/officeart/2005/8/layout/orgChart1"/>
    <dgm:cxn modelId="{583E20E4-2975-4BEB-91CC-0D0FFDDDFE10}" type="presParOf" srcId="{DC2E00D5-6F19-4F74-BB4D-D41A5CC382B7}" destId="{DCD8C39F-A182-4767-BD75-F446497B064C}" srcOrd="0" destOrd="0" presId="urn:microsoft.com/office/officeart/2005/8/layout/orgChart1"/>
    <dgm:cxn modelId="{C63C9DD0-E113-45CD-B64B-C98D55C69A36}" type="presParOf" srcId="{DCD8C39F-A182-4767-BD75-F446497B064C}" destId="{99E74036-26FD-40F8-953E-9F61ECE62061}" srcOrd="0" destOrd="0" presId="urn:microsoft.com/office/officeart/2005/8/layout/orgChart1"/>
    <dgm:cxn modelId="{E8D7F092-7892-45DA-BE20-D3481EE9C568}" type="presParOf" srcId="{DCD8C39F-A182-4767-BD75-F446497B064C}" destId="{2EFDEF62-FD29-4858-A085-DA9915D3A681}" srcOrd="1" destOrd="0" presId="urn:microsoft.com/office/officeart/2005/8/layout/orgChart1"/>
    <dgm:cxn modelId="{4EAA1391-1020-456F-9FF2-6F964635A8A9}" type="presParOf" srcId="{DC2E00D5-6F19-4F74-BB4D-D41A5CC382B7}" destId="{5CB7FD45-FDC0-4AA2-9F2A-954A985BD463}" srcOrd="1" destOrd="0" presId="urn:microsoft.com/office/officeart/2005/8/layout/orgChart1"/>
    <dgm:cxn modelId="{D3763D1F-D48D-44EC-98A1-729997FEF3A0}" type="presParOf" srcId="{5CB7FD45-FDC0-4AA2-9F2A-954A985BD463}" destId="{5641F409-CF34-479E-8DAD-E6722F5FC09D}" srcOrd="0" destOrd="0" presId="urn:microsoft.com/office/officeart/2005/8/layout/orgChart1"/>
    <dgm:cxn modelId="{4E5B8DF9-9147-47C4-B5D4-882D3089F413}" type="presParOf" srcId="{5CB7FD45-FDC0-4AA2-9F2A-954A985BD463}" destId="{FFFE280E-F376-44EA-AC1C-5FA68DB9DDFB}" srcOrd="1" destOrd="0" presId="urn:microsoft.com/office/officeart/2005/8/layout/orgChart1"/>
    <dgm:cxn modelId="{947DDC5C-5769-4763-8F6C-68835F1644FD}" type="presParOf" srcId="{FFFE280E-F376-44EA-AC1C-5FA68DB9DDFB}" destId="{C7CF01AD-008E-4566-9272-9F9267277202}" srcOrd="0" destOrd="0" presId="urn:microsoft.com/office/officeart/2005/8/layout/orgChart1"/>
    <dgm:cxn modelId="{BA203562-1E86-4A38-8110-27324F426E1B}" type="presParOf" srcId="{C7CF01AD-008E-4566-9272-9F9267277202}" destId="{72DA48C4-7F4A-4202-B4C1-5BFDA3CC37C7}" srcOrd="0" destOrd="0" presId="urn:microsoft.com/office/officeart/2005/8/layout/orgChart1"/>
    <dgm:cxn modelId="{CEDA4344-4E38-425B-8E9C-EB0D603B4C55}" type="presParOf" srcId="{C7CF01AD-008E-4566-9272-9F9267277202}" destId="{411222CB-772C-45B2-B1EA-DA2768A1027E}" srcOrd="1" destOrd="0" presId="urn:microsoft.com/office/officeart/2005/8/layout/orgChart1"/>
    <dgm:cxn modelId="{FD63C423-001E-4722-8041-04B922E3820F}" type="presParOf" srcId="{FFFE280E-F376-44EA-AC1C-5FA68DB9DDFB}" destId="{AF6E235C-13BF-4F49-8221-CC81EE26B794}" srcOrd="1" destOrd="0" presId="urn:microsoft.com/office/officeart/2005/8/layout/orgChart1"/>
    <dgm:cxn modelId="{DD64C0D3-47CC-41FC-8D13-8F4D58D61F6D}" type="presParOf" srcId="{AF6E235C-13BF-4F49-8221-CC81EE26B794}" destId="{EDFDE917-E8C7-4032-9135-E88AA47246AF}" srcOrd="0" destOrd="0" presId="urn:microsoft.com/office/officeart/2005/8/layout/orgChart1"/>
    <dgm:cxn modelId="{D467BA51-654A-4108-94C3-2BC33A5C848E}" type="presParOf" srcId="{AF6E235C-13BF-4F49-8221-CC81EE26B794}" destId="{E48993A3-2D2C-48B3-AD1E-C10C157F6BDC}" srcOrd="1" destOrd="0" presId="urn:microsoft.com/office/officeart/2005/8/layout/orgChart1"/>
    <dgm:cxn modelId="{958E5124-748A-4840-A839-20C04242729B}" type="presParOf" srcId="{E48993A3-2D2C-48B3-AD1E-C10C157F6BDC}" destId="{2AB7BBB1-5BE8-4B0D-B4A6-4B3831DC5FBB}" srcOrd="0" destOrd="0" presId="urn:microsoft.com/office/officeart/2005/8/layout/orgChart1"/>
    <dgm:cxn modelId="{CA65765C-8055-46FE-92DD-8FAAB00E7010}" type="presParOf" srcId="{2AB7BBB1-5BE8-4B0D-B4A6-4B3831DC5FBB}" destId="{EDD34B24-0D5C-4C1D-BB5F-92BA09278853}" srcOrd="0" destOrd="0" presId="urn:microsoft.com/office/officeart/2005/8/layout/orgChart1"/>
    <dgm:cxn modelId="{ABCBB614-4F55-4E39-8083-EEE3BF5F38B2}" type="presParOf" srcId="{2AB7BBB1-5BE8-4B0D-B4A6-4B3831DC5FBB}" destId="{E24D8D16-E52B-4B53-903B-259D4640A849}" srcOrd="1" destOrd="0" presId="urn:microsoft.com/office/officeart/2005/8/layout/orgChart1"/>
    <dgm:cxn modelId="{D23A837A-9776-4DCC-AAD7-865C7C90E7E5}" type="presParOf" srcId="{E48993A3-2D2C-48B3-AD1E-C10C157F6BDC}" destId="{68E0BCD2-B5D9-4AF6-97C2-4F837437DCAF}" srcOrd="1" destOrd="0" presId="urn:microsoft.com/office/officeart/2005/8/layout/orgChart1"/>
    <dgm:cxn modelId="{7043D2B0-CC3D-42C1-964A-AD6FA89F2994}" type="presParOf" srcId="{68E0BCD2-B5D9-4AF6-97C2-4F837437DCAF}" destId="{8EBD60B7-E52E-4E5F-A99A-ADEE7850B56C}" srcOrd="0" destOrd="0" presId="urn:microsoft.com/office/officeart/2005/8/layout/orgChart1"/>
    <dgm:cxn modelId="{AD192374-1FA5-47E4-BDBB-AD87BB9C3AD1}" type="presParOf" srcId="{68E0BCD2-B5D9-4AF6-97C2-4F837437DCAF}" destId="{D1ACFDC7-D418-4D16-8DD0-279858EC6115}" srcOrd="1" destOrd="0" presId="urn:microsoft.com/office/officeart/2005/8/layout/orgChart1"/>
    <dgm:cxn modelId="{77DED2FC-DAA1-4BE5-ADEA-DE0AB3101D56}" type="presParOf" srcId="{D1ACFDC7-D418-4D16-8DD0-279858EC6115}" destId="{EFA7EDFF-FB24-4956-8EC6-A507A01347FB}" srcOrd="0" destOrd="0" presId="urn:microsoft.com/office/officeart/2005/8/layout/orgChart1"/>
    <dgm:cxn modelId="{2ED2CB48-CD6C-4F31-B02F-AA1CE9FFED06}" type="presParOf" srcId="{EFA7EDFF-FB24-4956-8EC6-A507A01347FB}" destId="{9B188239-C492-4FDA-86F6-6F9139FFFFD4}" srcOrd="0" destOrd="0" presId="urn:microsoft.com/office/officeart/2005/8/layout/orgChart1"/>
    <dgm:cxn modelId="{90F1AD7E-65CE-41C8-BC9F-82F54194AFCA}" type="presParOf" srcId="{EFA7EDFF-FB24-4956-8EC6-A507A01347FB}" destId="{EA2CB61E-B61A-4CEF-92EA-A0A1CF5291BE}" srcOrd="1" destOrd="0" presId="urn:microsoft.com/office/officeart/2005/8/layout/orgChart1"/>
    <dgm:cxn modelId="{C416922F-9586-4DC3-8A28-F63D38056C3D}" type="presParOf" srcId="{D1ACFDC7-D418-4D16-8DD0-279858EC6115}" destId="{87C91462-6959-4B45-9E83-DAF102074BA3}" srcOrd="1" destOrd="0" presId="urn:microsoft.com/office/officeart/2005/8/layout/orgChart1"/>
    <dgm:cxn modelId="{977A545B-F3D4-47EF-8FCE-466809ED4783}" type="presParOf" srcId="{87C91462-6959-4B45-9E83-DAF102074BA3}" destId="{A9A1B6A8-502D-427C-8F4F-B6CF586A47FD}" srcOrd="0" destOrd="0" presId="urn:microsoft.com/office/officeart/2005/8/layout/orgChart1"/>
    <dgm:cxn modelId="{61D43DBF-C15D-4810-A35F-DEFF1EA021AA}" type="presParOf" srcId="{87C91462-6959-4B45-9E83-DAF102074BA3}" destId="{C5B87528-B3BA-44CB-9F24-9C1056D521B3}" srcOrd="1" destOrd="0" presId="urn:microsoft.com/office/officeart/2005/8/layout/orgChart1"/>
    <dgm:cxn modelId="{3808220F-C670-4012-B62A-95801266CC60}" type="presParOf" srcId="{C5B87528-B3BA-44CB-9F24-9C1056D521B3}" destId="{2C8DDF87-A127-4629-B4B2-51ABB64B3C0C}" srcOrd="0" destOrd="0" presId="urn:microsoft.com/office/officeart/2005/8/layout/orgChart1"/>
    <dgm:cxn modelId="{0E616D0E-52E5-453B-8F49-D691C4E68118}" type="presParOf" srcId="{2C8DDF87-A127-4629-B4B2-51ABB64B3C0C}" destId="{8670413E-D551-4278-B635-B37E0B3A8617}" srcOrd="0" destOrd="0" presId="urn:microsoft.com/office/officeart/2005/8/layout/orgChart1"/>
    <dgm:cxn modelId="{60D0FC85-6962-43A5-BBAB-12405061688B}" type="presParOf" srcId="{2C8DDF87-A127-4629-B4B2-51ABB64B3C0C}" destId="{367A56C6-E1A2-4712-B0B3-D2DB80193C42}" srcOrd="1" destOrd="0" presId="urn:microsoft.com/office/officeart/2005/8/layout/orgChart1"/>
    <dgm:cxn modelId="{BF0885AA-DDEC-417C-A701-1432F4CE9506}" type="presParOf" srcId="{C5B87528-B3BA-44CB-9F24-9C1056D521B3}" destId="{1F8ECEDA-2329-4BBD-836E-1C0DEBFF14FA}" srcOrd="1" destOrd="0" presId="urn:microsoft.com/office/officeart/2005/8/layout/orgChart1"/>
    <dgm:cxn modelId="{A53F1894-522B-4CBD-9CB1-AEBB523E9884}" type="presParOf" srcId="{1F8ECEDA-2329-4BBD-836E-1C0DEBFF14FA}" destId="{2CEA1E1D-3591-45CB-BD29-5AFE247961CD}" srcOrd="0" destOrd="0" presId="urn:microsoft.com/office/officeart/2005/8/layout/orgChart1"/>
    <dgm:cxn modelId="{6EF344AE-AC98-4B05-98D9-E6C0A17C0F72}" type="presParOf" srcId="{1F8ECEDA-2329-4BBD-836E-1C0DEBFF14FA}" destId="{C4D8A24F-0876-4E11-9534-8A97135C0E1B}" srcOrd="1" destOrd="0" presId="urn:microsoft.com/office/officeart/2005/8/layout/orgChart1"/>
    <dgm:cxn modelId="{0A0B4891-11DE-4089-A96C-3FADA972AFE2}" type="presParOf" srcId="{C4D8A24F-0876-4E11-9534-8A97135C0E1B}" destId="{FA5A8016-7D9D-4AD6-A65F-5ED58E6174F7}" srcOrd="0" destOrd="0" presId="urn:microsoft.com/office/officeart/2005/8/layout/orgChart1"/>
    <dgm:cxn modelId="{31A182B6-E16B-4887-8FA7-CE237814F8B0}" type="presParOf" srcId="{FA5A8016-7D9D-4AD6-A65F-5ED58E6174F7}" destId="{11EC36AA-2752-443B-A088-C84EC93CBE9D}" srcOrd="0" destOrd="0" presId="urn:microsoft.com/office/officeart/2005/8/layout/orgChart1"/>
    <dgm:cxn modelId="{7F4979D2-98E9-41D6-AD70-CEA4E302E0D2}" type="presParOf" srcId="{FA5A8016-7D9D-4AD6-A65F-5ED58E6174F7}" destId="{91E79A30-197A-4803-9D65-3E41D81E4173}" srcOrd="1" destOrd="0" presId="urn:microsoft.com/office/officeart/2005/8/layout/orgChart1"/>
    <dgm:cxn modelId="{3E76ADB4-1BC2-4145-B32F-A82A3E0D88C6}" type="presParOf" srcId="{C4D8A24F-0876-4E11-9534-8A97135C0E1B}" destId="{D57DA666-EF2F-4AE1-8F6F-9373E5630040}" srcOrd="1" destOrd="0" presId="urn:microsoft.com/office/officeart/2005/8/layout/orgChart1"/>
    <dgm:cxn modelId="{0A692A17-5853-44A5-BF3E-6800E0EAF321}" type="presParOf" srcId="{C4D8A24F-0876-4E11-9534-8A97135C0E1B}" destId="{B0C6EA3C-EF97-4679-8CE6-48359C07A52F}" srcOrd="2" destOrd="0" presId="urn:microsoft.com/office/officeart/2005/8/layout/orgChart1"/>
    <dgm:cxn modelId="{D4FF4EDB-0F07-47CF-85AC-C80E7D9DE485}" type="presParOf" srcId="{C5B87528-B3BA-44CB-9F24-9C1056D521B3}" destId="{0AAC7172-C4C9-423F-A9A5-560D31DD1AB8}" srcOrd="2" destOrd="0" presId="urn:microsoft.com/office/officeart/2005/8/layout/orgChart1"/>
    <dgm:cxn modelId="{D9608C03-7CC1-4A56-9E6E-A6080D7A20A3}" type="presParOf" srcId="{D1ACFDC7-D418-4D16-8DD0-279858EC6115}" destId="{A8BD9D30-E36A-4A1D-8E17-678130B8FA81}" srcOrd="2" destOrd="0" presId="urn:microsoft.com/office/officeart/2005/8/layout/orgChart1"/>
    <dgm:cxn modelId="{0F5F1453-9F75-4616-8E3B-91D09C5296B7}" type="presParOf" srcId="{E48993A3-2D2C-48B3-AD1E-C10C157F6BDC}" destId="{7FECDDAE-4CDE-4D79-B0CD-E07E751FEA0A}" srcOrd="2" destOrd="0" presId="urn:microsoft.com/office/officeart/2005/8/layout/orgChart1"/>
    <dgm:cxn modelId="{EB66738F-8D62-4F58-A14C-C1D44AED8A3B}" type="presParOf" srcId="{FFFE280E-F376-44EA-AC1C-5FA68DB9DDFB}" destId="{F2FD0DB3-CFD1-4E59-A2D1-8D8595EC9A2B}" srcOrd="2" destOrd="0" presId="urn:microsoft.com/office/officeart/2005/8/layout/orgChart1"/>
    <dgm:cxn modelId="{A36BBDFC-E306-4B9B-B0C6-FAE3F7AE1963}" type="presParOf" srcId="{DC2E00D5-6F19-4F74-BB4D-D41A5CC382B7}" destId="{9B3DA88C-AFE9-4EB4-88BC-C931F93B50CA}" srcOrd="2" destOrd="0" presId="urn:microsoft.com/office/officeart/2005/8/layout/orgChart1"/>
    <dgm:cxn modelId="{6ADF0A36-CBC4-48CD-B14C-EB8FA0831288}" type="presParOf" srcId="{06B5E745-9A74-46F4-ADB0-3174E422A2B0}" destId="{2DB46803-AC8E-4B5C-B8BE-B732BB7C5B66}" srcOrd="2" destOrd="0" presId="urn:microsoft.com/office/officeart/2005/8/layout/orgChart1"/>
    <dgm:cxn modelId="{A5E3DCC4-0B3B-444D-98EA-23BE3403EAF7}" type="presParOf" srcId="{EDABA298-BAB4-401F-B953-EF791AD12B84}" destId="{F386E7C8-1B31-4B5B-9628-95F9E4F5BEF8}" srcOrd="12" destOrd="0" presId="urn:microsoft.com/office/officeart/2005/8/layout/orgChart1"/>
    <dgm:cxn modelId="{96C0BD57-7BF9-4E9B-867B-0A10663666C1}" type="presParOf" srcId="{EDABA298-BAB4-401F-B953-EF791AD12B84}" destId="{989EC0A1-1E15-49EF-87C6-5463780D869C}" srcOrd="13" destOrd="0" presId="urn:microsoft.com/office/officeart/2005/8/layout/orgChart1"/>
    <dgm:cxn modelId="{0B53ECB8-2738-41D8-A44D-5EED7AA40677}" type="presParOf" srcId="{989EC0A1-1E15-49EF-87C6-5463780D869C}" destId="{43723368-39DC-4910-B6A1-1C55E8A88883}" srcOrd="0" destOrd="0" presId="urn:microsoft.com/office/officeart/2005/8/layout/orgChart1"/>
    <dgm:cxn modelId="{BA6C1D30-9929-4DD3-BD06-F646176BEAD7}" type="presParOf" srcId="{43723368-39DC-4910-B6A1-1C55E8A88883}" destId="{A5BD99AD-8614-425F-B1C8-3FE6750AB7CA}" srcOrd="0" destOrd="0" presId="urn:microsoft.com/office/officeart/2005/8/layout/orgChart1"/>
    <dgm:cxn modelId="{FAA68119-1591-40B0-9E85-948390780F17}" type="presParOf" srcId="{43723368-39DC-4910-B6A1-1C55E8A88883}" destId="{B115C528-D12C-4CF9-B402-388D95F13060}" srcOrd="1" destOrd="0" presId="urn:microsoft.com/office/officeart/2005/8/layout/orgChart1"/>
    <dgm:cxn modelId="{CC568CE4-860A-41CE-B443-2F94DF60C57A}" type="presParOf" srcId="{989EC0A1-1E15-49EF-87C6-5463780D869C}" destId="{D280230E-0698-4F2A-AD9A-2BA30C5BACD6}" srcOrd="1" destOrd="0" presId="urn:microsoft.com/office/officeart/2005/8/layout/orgChart1"/>
    <dgm:cxn modelId="{5F8E7E3D-0B0B-49F2-A041-3B85D01BF5CB}" type="presParOf" srcId="{D280230E-0698-4F2A-AD9A-2BA30C5BACD6}" destId="{77504E8E-2463-490E-B741-E533AF23AD28}" srcOrd="0" destOrd="0" presId="urn:microsoft.com/office/officeart/2005/8/layout/orgChart1"/>
    <dgm:cxn modelId="{2E04D733-F89E-4124-B0B9-B94845C17942}" type="presParOf" srcId="{D280230E-0698-4F2A-AD9A-2BA30C5BACD6}" destId="{135DE4E8-3BC2-491E-B943-D44583CB0914}" srcOrd="1" destOrd="0" presId="urn:microsoft.com/office/officeart/2005/8/layout/orgChart1"/>
    <dgm:cxn modelId="{BACF929C-A2BE-4079-B815-E2A6FA3EA17F}" type="presParOf" srcId="{135DE4E8-3BC2-491E-B943-D44583CB0914}" destId="{AAF48F12-753F-433A-88CB-12F6C271ECD1}" srcOrd="0" destOrd="0" presId="urn:microsoft.com/office/officeart/2005/8/layout/orgChart1"/>
    <dgm:cxn modelId="{508D304E-0875-4463-A50D-AA7E796193E9}" type="presParOf" srcId="{AAF48F12-753F-433A-88CB-12F6C271ECD1}" destId="{0C4E180B-B1D1-44A6-805F-619F60B9C60B}" srcOrd="0" destOrd="0" presId="urn:microsoft.com/office/officeart/2005/8/layout/orgChart1"/>
    <dgm:cxn modelId="{239D24D8-0030-4E8D-8530-16354931AFE4}" type="presParOf" srcId="{AAF48F12-753F-433A-88CB-12F6C271ECD1}" destId="{EEFA38BE-E6FD-4408-8758-DC6D2DC70BC2}" srcOrd="1" destOrd="0" presId="urn:microsoft.com/office/officeart/2005/8/layout/orgChart1"/>
    <dgm:cxn modelId="{9ECD6429-1BFF-42B6-A6B2-955111B3EFC0}" type="presParOf" srcId="{135DE4E8-3BC2-491E-B943-D44583CB0914}" destId="{340F9FD3-40E7-42A4-A7E5-DE3A8EFB997C}" srcOrd="1" destOrd="0" presId="urn:microsoft.com/office/officeart/2005/8/layout/orgChart1"/>
    <dgm:cxn modelId="{DE61DA3E-A1BC-421A-AAC6-194CF8131D0C}" type="presParOf" srcId="{340F9FD3-40E7-42A4-A7E5-DE3A8EFB997C}" destId="{95B1EDEB-529C-4883-8322-D189BAE68518}" srcOrd="0" destOrd="0" presId="urn:microsoft.com/office/officeart/2005/8/layout/orgChart1"/>
    <dgm:cxn modelId="{6DA4EF4C-F2F8-4EF2-911C-EF550074E2E7}" type="presParOf" srcId="{340F9FD3-40E7-42A4-A7E5-DE3A8EFB997C}" destId="{4126FD2C-31B3-4661-971F-1FDDFD5FBFC7}" srcOrd="1" destOrd="0" presId="urn:microsoft.com/office/officeart/2005/8/layout/orgChart1"/>
    <dgm:cxn modelId="{5ABF53BB-523E-4F0C-96B0-C185CC1FDB69}" type="presParOf" srcId="{4126FD2C-31B3-4661-971F-1FDDFD5FBFC7}" destId="{A459023D-9B2F-4A14-8854-874761361A01}" srcOrd="0" destOrd="0" presId="urn:microsoft.com/office/officeart/2005/8/layout/orgChart1"/>
    <dgm:cxn modelId="{1302C669-E1F4-4C26-90E7-2A5BDA66413B}" type="presParOf" srcId="{A459023D-9B2F-4A14-8854-874761361A01}" destId="{F3CD4565-F425-4D8B-98E5-3C6EC58B77DE}" srcOrd="0" destOrd="0" presId="urn:microsoft.com/office/officeart/2005/8/layout/orgChart1"/>
    <dgm:cxn modelId="{E3218AFA-88FB-4F14-B6B3-269B02E29C2E}" type="presParOf" srcId="{A459023D-9B2F-4A14-8854-874761361A01}" destId="{C99054AB-4B77-4F6D-9E63-594043DEB088}" srcOrd="1" destOrd="0" presId="urn:microsoft.com/office/officeart/2005/8/layout/orgChart1"/>
    <dgm:cxn modelId="{EC3C8E8B-CBAF-4907-9DC9-9F3449A06293}" type="presParOf" srcId="{4126FD2C-31B3-4661-971F-1FDDFD5FBFC7}" destId="{5EA591EF-10F8-4214-BFC0-7763596006DB}" srcOrd="1" destOrd="0" presId="urn:microsoft.com/office/officeart/2005/8/layout/orgChart1"/>
    <dgm:cxn modelId="{2A34D8EF-867B-473A-BCC6-89B589748949}" type="presParOf" srcId="{5EA591EF-10F8-4214-BFC0-7763596006DB}" destId="{E4D04F77-E337-4BC1-8FD3-4A3C2688D760}" srcOrd="0" destOrd="0" presId="urn:microsoft.com/office/officeart/2005/8/layout/orgChart1"/>
    <dgm:cxn modelId="{3D8A46D4-A49F-4A32-AAD3-A42E8E75CE0D}" type="presParOf" srcId="{5EA591EF-10F8-4214-BFC0-7763596006DB}" destId="{B37A22CD-5B2D-447A-BF2E-4F0C3AEBDA55}" srcOrd="1" destOrd="0" presId="urn:microsoft.com/office/officeart/2005/8/layout/orgChart1"/>
    <dgm:cxn modelId="{636EC72F-CE32-4A1A-B550-0A47DB42F24E}" type="presParOf" srcId="{B37A22CD-5B2D-447A-BF2E-4F0C3AEBDA55}" destId="{68186080-24A9-4FF6-BA9E-DF9124515483}" srcOrd="0" destOrd="0" presId="urn:microsoft.com/office/officeart/2005/8/layout/orgChart1"/>
    <dgm:cxn modelId="{7C342DE6-71EC-41A8-8E1A-7F0C49D7229F}" type="presParOf" srcId="{68186080-24A9-4FF6-BA9E-DF9124515483}" destId="{27696106-33B5-400B-9585-B67659197D9D}" srcOrd="0" destOrd="0" presId="urn:microsoft.com/office/officeart/2005/8/layout/orgChart1"/>
    <dgm:cxn modelId="{50D30817-C522-470F-9963-7B64B7F535F9}" type="presParOf" srcId="{68186080-24A9-4FF6-BA9E-DF9124515483}" destId="{A0B1B3BE-2902-4371-8806-A6A6AE2EB1E8}" srcOrd="1" destOrd="0" presId="urn:microsoft.com/office/officeart/2005/8/layout/orgChart1"/>
    <dgm:cxn modelId="{F12653BC-E03A-459D-AA71-1AB80EF7C8A9}" type="presParOf" srcId="{B37A22CD-5B2D-447A-BF2E-4F0C3AEBDA55}" destId="{95C75438-4EEF-4E34-9FE9-3429B9E0714E}" srcOrd="1" destOrd="0" presId="urn:microsoft.com/office/officeart/2005/8/layout/orgChart1"/>
    <dgm:cxn modelId="{FA61B275-9926-4502-A9BB-F6A1AE85660E}" type="presParOf" srcId="{95C75438-4EEF-4E34-9FE9-3429B9E0714E}" destId="{B4A8E14A-3B0A-48C3-B262-7CDED00B071D}" srcOrd="0" destOrd="0" presId="urn:microsoft.com/office/officeart/2005/8/layout/orgChart1"/>
    <dgm:cxn modelId="{55F923B2-F4F9-409C-BBB7-35A58297F275}" type="presParOf" srcId="{95C75438-4EEF-4E34-9FE9-3429B9E0714E}" destId="{2C131815-0C0B-4CF4-9B24-0B58BAC99869}" srcOrd="1" destOrd="0" presId="urn:microsoft.com/office/officeart/2005/8/layout/orgChart1"/>
    <dgm:cxn modelId="{D870E20C-D301-4710-B76F-B184792BC7FE}" type="presParOf" srcId="{2C131815-0C0B-4CF4-9B24-0B58BAC99869}" destId="{28044B88-2211-46BF-9A02-32C37C6EE547}" srcOrd="0" destOrd="0" presId="urn:microsoft.com/office/officeart/2005/8/layout/orgChart1"/>
    <dgm:cxn modelId="{F3469863-BEA8-48C1-9B2F-4D19DC20B934}" type="presParOf" srcId="{28044B88-2211-46BF-9A02-32C37C6EE547}" destId="{F7BF8CDC-41C7-4145-9AFE-72AF2A207F4D}" srcOrd="0" destOrd="0" presId="urn:microsoft.com/office/officeart/2005/8/layout/orgChart1"/>
    <dgm:cxn modelId="{ED64041A-1A1D-45A0-90A1-AA7F0A0CF64C}" type="presParOf" srcId="{28044B88-2211-46BF-9A02-32C37C6EE547}" destId="{4CA4EB2D-2FE3-459B-9BF4-15AA0A036E11}" srcOrd="1" destOrd="0" presId="urn:microsoft.com/office/officeart/2005/8/layout/orgChart1"/>
    <dgm:cxn modelId="{32197BAA-54BA-4C51-8D57-C21BED16F5D0}" type="presParOf" srcId="{2C131815-0C0B-4CF4-9B24-0B58BAC99869}" destId="{E5A086FF-2A7F-4289-A2BD-AA021BB74F36}" srcOrd="1" destOrd="0" presId="urn:microsoft.com/office/officeart/2005/8/layout/orgChart1"/>
    <dgm:cxn modelId="{BCDC40C0-FB9A-4B00-80BA-923839376546}" type="presParOf" srcId="{E5A086FF-2A7F-4289-A2BD-AA021BB74F36}" destId="{81801EB0-C7EA-4A02-80FA-BB623547EA7A}" srcOrd="0" destOrd="0" presId="urn:microsoft.com/office/officeart/2005/8/layout/orgChart1"/>
    <dgm:cxn modelId="{67383B64-312C-491D-8980-9634303E2516}" type="presParOf" srcId="{E5A086FF-2A7F-4289-A2BD-AA021BB74F36}" destId="{D05B625B-A818-4F15-B8C8-FEE682A003E3}" srcOrd="1" destOrd="0" presId="urn:microsoft.com/office/officeart/2005/8/layout/orgChart1"/>
    <dgm:cxn modelId="{31203580-C730-4D24-9FA8-A2D0D1D43571}" type="presParOf" srcId="{D05B625B-A818-4F15-B8C8-FEE682A003E3}" destId="{26EEC95A-FD59-4A74-9FE9-82B3FE6AA805}" srcOrd="0" destOrd="0" presId="urn:microsoft.com/office/officeart/2005/8/layout/orgChart1"/>
    <dgm:cxn modelId="{A9AB82A4-761C-4D03-952E-F2A941EFB5B9}" type="presParOf" srcId="{26EEC95A-FD59-4A74-9FE9-82B3FE6AA805}" destId="{16370EE6-C4CF-4A0A-9EE5-84FE36AF5BA1}" srcOrd="0" destOrd="0" presId="urn:microsoft.com/office/officeart/2005/8/layout/orgChart1"/>
    <dgm:cxn modelId="{0934EFDD-8BC2-4A1C-8A3F-B5F62D2B0B16}" type="presParOf" srcId="{26EEC95A-FD59-4A74-9FE9-82B3FE6AA805}" destId="{E619F588-0576-4A24-AF7E-60277AF0AA95}" srcOrd="1" destOrd="0" presId="urn:microsoft.com/office/officeart/2005/8/layout/orgChart1"/>
    <dgm:cxn modelId="{88DEE47F-7EA3-4934-93B6-677B85E5FA28}" type="presParOf" srcId="{D05B625B-A818-4F15-B8C8-FEE682A003E3}" destId="{314FB814-0B41-4915-842A-1E2C5DC36EE4}" srcOrd="1" destOrd="0" presId="urn:microsoft.com/office/officeart/2005/8/layout/orgChart1"/>
    <dgm:cxn modelId="{A0F717FB-5A96-481D-8B42-32F090AC95B4}" type="presParOf" srcId="{314FB814-0B41-4915-842A-1E2C5DC36EE4}" destId="{57C30534-6E18-40BD-BF8F-8043BFEA4870}" srcOrd="0" destOrd="0" presId="urn:microsoft.com/office/officeart/2005/8/layout/orgChart1"/>
    <dgm:cxn modelId="{FC767D5C-031D-496A-BD5E-F970DDF9B78F}" type="presParOf" srcId="{314FB814-0B41-4915-842A-1E2C5DC36EE4}" destId="{0740578D-16AB-4940-9229-589E4B4EF905}" srcOrd="1" destOrd="0" presId="urn:microsoft.com/office/officeart/2005/8/layout/orgChart1"/>
    <dgm:cxn modelId="{68EB57DD-F449-480C-AE0A-B6C6C63BCEB2}" type="presParOf" srcId="{0740578D-16AB-4940-9229-589E4B4EF905}" destId="{82CCA288-4627-46AF-B295-D17184C99468}" srcOrd="0" destOrd="0" presId="urn:microsoft.com/office/officeart/2005/8/layout/orgChart1"/>
    <dgm:cxn modelId="{8A105A88-4768-4FC0-8028-52045F775055}" type="presParOf" srcId="{82CCA288-4627-46AF-B295-D17184C99468}" destId="{1BC2AC3A-FBC0-4B6B-9F7F-41535B727ACC}" srcOrd="0" destOrd="0" presId="urn:microsoft.com/office/officeart/2005/8/layout/orgChart1"/>
    <dgm:cxn modelId="{A038300E-DDBB-4C41-A5C8-A9C30E2ECC89}" type="presParOf" srcId="{82CCA288-4627-46AF-B295-D17184C99468}" destId="{7849FBE0-F498-4844-B2E8-919DAE9B0E9B}" srcOrd="1" destOrd="0" presId="urn:microsoft.com/office/officeart/2005/8/layout/orgChart1"/>
    <dgm:cxn modelId="{74BEFDF1-87F8-4FEF-9D4C-3F5F20BE5B5B}" type="presParOf" srcId="{0740578D-16AB-4940-9229-589E4B4EF905}" destId="{EC6F0602-A163-4DD8-A17F-20A1D8F5EFCF}" srcOrd="1" destOrd="0" presId="urn:microsoft.com/office/officeart/2005/8/layout/orgChart1"/>
    <dgm:cxn modelId="{49A113F4-DC99-4C09-99DB-E30BD57DBD89}" type="presParOf" srcId="{EC6F0602-A163-4DD8-A17F-20A1D8F5EFCF}" destId="{38B70FF1-A6D0-4B3C-A4E4-919618D97690}" srcOrd="0" destOrd="0" presId="urn:microsoft.com/office/officeart/2005/8/layout/orgChart1"/>
    <dgm:cxn modelId="{E51F8080-E1D0-4F5E-B8D8-2F0684DD2759}" type="presParOf" srcId="{EC6F0602-A163-4DD8-A17F-20A1D8F5EFCF}" destId="{65B6D5A6-9CF6-4004-ADBD-4DD17255578F}" srcOrd="1" destOrd="0" presId="urn:microsoft.com/office/officeart/2005/8/layout/orgChart1"/>
    <dgm:cxn modelId="{00FBA1E8-658A-4B8D-B868-4E9FE044B992}" type="presParOf" srcId="{65B6D5A6-9CF6-4004-ADBD-4DD17255578F}" destId="{B25DF985-E131-401B-B95C-A7702CB0F395}" srcOrd="0" destOrd="0" presId="urn:microsoft.com/office/officeart/2005/8/layout/orgChart1"/>
    <dgm:cxn modelId="{CF25785A-BF3E-4B08-8B17-F1626569D4F2}" type="presParOf" srcId="{B25DF985-E131-401B-B95C-A7702CB0F395}" destId="{28F32820-68FD-49BE-B9DF-0559A099FC86}" srcOrd="0" destOrd="0" presId="urn:microsoft.com/office/officeart/2005/8/layout/orgChart1"/>
    <dgm:cxn modelId="{466BE40B-C165-4C93-9FC4-DC77285135DB}" type="presParOf" srcId="{B25DF985-E131-401B-B95C-A7702CB0F395}" destId="{9DAB8E12-C968-4119-A0B5-6E2F2A39ECB0}" srcOrd="1" destOrd="0" presId="urn:microsoft.com/office/officeart/2005/8/layout/orgChart1"/>
    <dgm:cxn modelId="{8CAE0611-4148-4F51-B2F4-8F6F9F1F8111}" type="presParOf" srcId="{65B6D5A6-9CF6-4004-ADBD-4DD17255578F}" destId="{F5B746D7-2073-4245-B0E9-8C082028039B}" srcOrd="1" destOrd="0" presId="urn:microsoft.com/office/officeart/2005/8/layout/orgChart1"/>
    <dgm:cxn modelId="{3749EFF3-3483-4CB5-9BC7-E8D89FF12B99}" type="presParOf" srcId="{F5B746D7-2073-4245-B0E9-8C082028039B}" destId="{66C8106C-C04A-4E8C-880B-4A49F28DA57C}" srcOrd="0" destOrd="0" presId="urn:microsoft.com/office/officeart/2005/8/layout/orgChart1"/>
    <dgm:cxn modelId="{0F2D7049-6600-4734-9867-61E392003C4C}" type="presParOf" srcId="{F5B746D7-2073-4245-B0E9-8C082028039B}" destId="{1364A50D-A55B-4743-9DC6-8B22DA793D97}" srcOrd="1" destOrd="0" presId="urn:microsoft.com/office/officeart/2005/8/layout/orgChart1"/>
    <dgm:cxn modelId="{54452313-93B1-49BE-89EC-741E182B42F0}" type="presParOf" srcId="{1364A50D-A55B-4743-9DC6-8B22DA793D97}" destId="{2017BE59-EF6A-4736-B747-DB46195F9506}" srcOrd="0" destOrd="0" presId="urn:microsoft.com/office/officeart/2005/8/layout/orgChart1"/>
    <dgm:cxn modelId="{794535CE-3AA4-46EB-BA1B-BB3F6F0A9E2D}" type="presParOf" srcId="{2017BE59-EF6A-4736-B747-DB46195F9506}" destId="{149CBC41-412A-4ECB-BE5E-A348C670148F}" srcOrd="0" destOrd="0" presId="urn:microsoft.com/office/officeart/2005/8/layout/orgChart1"/>
    <dgm:cxn modelId="{FCF85D84-CEAE-4A99-87F5-D66951411B3E}" type="presParOf" srcId="{2017BE59-EF6A-4736-B747-DB46195F9506}" destId="{9348C52B-6CFA-476D-A09B-C3BA639E1030}" srcOrd="1" destOrd="0" presId="urn:microsoft.com/office/officeart/2005/8/layout/orgChart1"/>
    <dgm:cxn modelId="{FD3EB2D3-C664-42EF-A3B3-5923D3C14D75}" type="presParOf" srcId="{1364A50D-A55B-4743-9DC6-8B22DA793D97}" destId="{A16F7B30-BEF5-49AF-8255-378DB1B7807B}" srcOrd="1" destOrd="0" presId="urn:microsoft.com/office/officeart/2005/8/layout/orgChart1"/>
    <dgm:cxn modelId="{217376CE-7A71-4961-AC46-4C2DCFD48097}" type="presParOf" srcId="{A16F7B30-BEF5-49AF-8255-378DB1B7807B}" destId="{055C4EF9-D911-4ADF-AA6E-E28F630885C4}" srcOrd="0" destOrd="0" presId="urn:microsoft.com/office/officeart/2005/8/layout/orgChart1"/>
    <dgm:cxn modelId="{57BBFDDB-FDE1-479B-AA7C-049EDE6A0A7B}" type="presParOf" srcId="{A16F7B30-BEF5-49AF-8255-378DB1B7807B}" destId="{2690B1C6-5A97-40D9-906C-7D6F056EBD98}" srcOrd="1" destOrd="0" presId="urn:microsoft.com/office/officeart/2005/8/layout/orgChart1"/>
    <dgm:cxn modelId="{067CA511-4FFA-4987-9780-72F95B5B99E9}" type="presParOf" srcId="{2690B1C6-5A97-40D9-906C-7D6F056EBD98}" destId="{AC26FA8D-3F8E-45D9-BDAD-CBB75960C29F}" srcOrd="0" destOrd="0" presId="urn:microsoft.com/office/officeart/2005/8/layout/orgChart1"/>
    <dgm:cxn modelId="{F765347F-F842-475E-ADF6-4352AD2CB280}" type="presParOf" srcId="{AC26FA8D-3F8E-45D9-BDAD-CBB75960C29F}" destId="{B12AB564-B4CB-4992-92E3-5CA3F1B88553}" srcOrd="0" destOrd="0" presId="urn:microsoft.com/office/officeart/2005/8/layout/orgChart1"/>
    <dgm:cxn modelId="{5CB658F9-246A-454C-B8C9-82B1129550EA}" type="presParOf" srcId="{AC26FA8D-3F8E-45D9-BDAD-CBB75960C29F}" destId="{3282BE7E-E2CB-45D5-B89F-C5A591B640BC}" srcOrd="1" destOrd="0" presId="urn:microsoft.com/office/officeart/2005/8/layout/orgChart1"/>
    <dgm:cxn modelId="{91208F3B-C769-444D-9E3A-73A7177861AA}" type="presParOf" srcId="{2690B1C6-5A97-40D9-906C-7D6F056EBD98}" destId="{D1C362F3-FE8A-46DC-9475-D860D7CA4D2F}" srcOrd="1" destOrd="0" presId="urn:microsoft.com/office/officeart/2005/8/layout/orgChart1"/>
    <dgm:cxn modelId="{2473D8E3-9507-4CFF-ABFA-024FA8529F26}" type="presParOf" srcId="{2690B1C6-5A97-40D9-906C-7D6F056EBD98}" destId="{11A24F65-C584-485A-94EB-1275D384D979}" srcOrd="2" destOrd="0" presId="urn:microsoft.com/office/officeart/2005/8/layout/orgChart1"/>
    <dgm:cxn modelId="{7D399066-251A-41E5-B528-417F1A069A4C}" type="presParOf" srcId="{1364A50D-A55B-4743-9DC6-8B22DA793D97}" destId="{B9E99036-674F-4CEF-AE7C-660882A5F825}" srcOrd="2" destOrd="0" presId="urn:microsoft.com/office/officeart/2005/8/layout/orgChart1"/>
    <dgm:cxn modelId="{0025F9D5-B587-4932-B96A-FFCD2763E495}" type="presParOf" srcId="{65B6D5A6-9CF6-4004-ADBD-4DD17255578F}" destId="{4FF7966A-C3E6-475C-89E0-298C53B17302}" srcOrd="2" destOrd="0" presId="urn:microsoft.com/office/officeart/2005/8/layout/orgChart1"/>
    <dgm:cxn modelId="{D6989447-D1DE-4639-9EC1-469D3F5AEC12}" type="presParOf" srcId="{0740578D-16AB-4940-9229-589E4B4EF905}" destId="{EB793A09-995E-444D-A04A-C16E38A12E7A}" srcOrd="2" destOrd="0" presId="urn:microsoft.com/office/officeart/2005/8/layout/orgChart1"/>
    <dgm:cxn modelId="{3E794AEA-25E3-44FA-A581-A689F9C91D16}" type="presParOf" srcId="{D05B625B-A818-4F15-B8C8-FEE682A003E3}" destId="{FD8AE539-F324-44E5-B4F0-E4F2C8DF59EE}" srcOrd="2" destOrd="0" presId="urn:microsoft.com/office/officeart/2005/8/layout/orgChart1"/>
    <dgm:cxn modelId="{593332BA-7D43-4F82-947E-6A198AB90FD5}" type="presParOf" srcId="{2C131815-0C0B-4CF4-9B24-0B58BAC99869}" destId="{7BA96BF7-6234-4728-854E-CA03C692B036}" srcOrd="2" destOrd="0" presId="urn:microsoft.com/office/officeart/2005/8/layout/orgChart1"/>
    <dgm:cxn modelId="{E42A0733-CCC1-4C47-A5A3-4C34CC1C7846}" type="presParOf" srcId="{B37A22CD-5B2D-447A-BF2E-4F0C3AEBDA55}" destId="{73E9BFE8-19B4-400D-894C-CCA60CEF6640}" srcOrd="2" destOrd="0" presId="urn:microsoft.com/office/officeart/2005/8/layout/orgChart1"/>
    <dgm:cxn modelId="{5FA81A00-4706-477E-BC19-8C8B223CACA4}" type="presParOf" srcId="{4126FD2C-31B3-4661-971F-1FDDFD5FBFC7}" destId="{B886006D-7686-4D4A-B96D-4B9329B4B58D}" srcOrd="2" destOrd="0" presId="urn:microsoft.com/office/officeart/2005/8/layout/orgChart1"/>
    <dgm:cxn modelId="{B35550EA-B291-490A-ADA7-7F9DAE58B809}" type="presParOf" srcId="{135DE4E8-3BC2-491E-B943-D44583CB0914}" destId="{FF35C0F5-DA1E-43D3-919F-CFFF9BDEC254}" srcOrd="2" destOrd="0" presId="urn:microsoft.com/office/officeart/2005/8/layout/orgChart1"/>
    <dgm:cxn modelId="{8A500785-402A-4F44-B46B-552F0BBD7730}" type="presParOf" srcId="{989EC0A1-1E15-49EF-87C6-5463780D869C}" destId="{C3182C27-2A90-4E37-ADD9-D9FBA7AF9B8E}" srcOrd="2" destOrd="0" presId="urn:microsoft.com/office/officeart/2005/8/layout/orgChart1"/>
    <dgm:cxn modelId="{D49F6EF6-688C-4CB3-A34B-513988848555}" type="presParOf" srcId="{EDABA298-BAB4-401F-B953-EF791AD12B84}" destId="{ED53EB0E-4B2C-434E-809A-734CDFC8E0DD}" srcOrd="14" destOrd="0" presId="urn:microsoft.com/office/officeart/2005/8/layout/orgChart1"/>
    <dgm:cxn modelId="{1353BCCE-D545-400C-A95E-27CBB5CD1305}" type="presParOf" srcId="{EDABA298-BAB4-401F-B953-EF791AD12B84}" destId="{F65DF783-7CE7-4264-8E07-B4E882DC4553}" srcOrd="15" destOrd="0" presId="urn:microsoft.com/office/officeart/2005/8/layout/orgChart1"/>
    <dgm:cxn modelId="{1C63B270-90A4-44D0-B48F-E3B4F66379E3}" type="presParOf" srcId="{F65DF783-7CE7-4264-8E07-B4E882DC4553}" destId="{DEB2F87A-52BE-43F8-985E-A64C3CC2AA29}" srcOrd="0" destOrd="0" presId="urn:microsoft.com/office/officeart/2005/8/layout/orgChart1"/>
    <dgm:cxn modelId="{0FBEFD3D-A3D1-41F3-9C1E-FA974DA25E7D}" type="presParOf" srcId="{DEB2F87A-52BE-43F8-985E-A64C3CC2AA29}" destId="{CC664647-76BD-4611-A439-6B017F8F4244}" srcOrd="0" destOrd="0" presId="urn:microsoft.com/office/officeart/2005/8/layout/orgChart1"/>
    <dgm:cxn modelId="{C58D689A-FFC5-4CA1-89A1-BA1B51691EC1}" type="presParOf" srcId="{DEB2F87A-52BE-43F8-985E-A64C3CC2AA29}" destId="{6642FB11-97B9-4374-8B81-E0D8E2FD2661}" srcOrd="1" destOrd="0" presId="urn:microsoft.com/office/officeart/2005/8/layout/orgChart1"/>
    <dgm:cxn modelId="{EB736C20-C688-4751-AEEA-CB546792D690}" type="presParOf" srcId="{F65DF783-7CE7-4264-8E07-B4E882DC4553}" destId="{08A704C5-8396-4BE2-BAC5-4A71ABEB6288}" srcOrd="1" destOrd="0" presId="urn:microsoft.com/office/officeart/2005/8/layout/orgChart1"/>
    <dgm:cxn modelId="{5D0A8E48-81C9-44AF-A6C1-ED65977B2345}" type="presParOf" srcId="{08A704C5-8396-4BE2-BAC5-4A71ABEB6288}" destId="{8BB5BB93-72B2-4AD0-B45E-890E7194BB20}" srcOrd="0" destOrd="0" presId="urn:microsoft.com/office/officeart/2005/8/layout/orgChart1"/>
    <dgm:cxn modelId="{E5CF1DC9-A6CA-49AB-9FF8-96ED5C1DFBBA}" type="presParOf" srcId="{08A704C5-8396-4BE2-BAC5-4A71ABEB6288}" destId="{59D0B4C6-F62F-4347-9309-AC68A7CF33DE}" srcOrd="1" destOrd="0" presId="urn:microsoft.com/office/officeart/2005/8/layout/orgChart1"/>
    <dgm:cxn modelId="{1834D39C-B19D-4F4A-BFA3-7ECA91D522CE}" type="presParOf" srcId="{59D0B4C6-F62F-4347-9309-AC68A7CF33DE}" destId="{3E8300B4-6DA4-4D46-B8F6-08A3D29562FF}" srcOrd="0" destOrd="0" presId="urn:microsoft.com/office/officeart/2005/8/layout/orgChart1"/>
    <dgm:cxn modelId="{AE143AD2-FD8D-4527-87CD-48B4BB5139EA}" type="presParOf" srcId="{3E8300B4-6DA4-4D46-B8F6-08A3D29562FF}" destId="{07E1A28E-4619-48FE-BE65-DDCAD8835006}" srcOrd="0" destOrd="0" presId="urn:microsoft.com/office/officeart/2005/8/layout/orgChart1"/>
    <dgm:cxn modelId="{1E56E113-6F31-45D0-A17D-09ECEE34AB1E}" type="presParOf" srcId="{3E8300B4-6DA4-4D46-B8F6-08A3D29562FF}" destId="{CFA0E49F-0BF1-41FF-9B33-AAE42F179E52}" srcOrd="1" destOrd="0" presId="urn:microsoft.com/office/officeart/2005/8/layout/orgChart1"/>
    <dgm:cxn modelId="{83A593CD-8F06-40E4-9D80-0A5BBEFC290B}" type="presParOf" srcId="{59D0B4C6-F62F-4347-9309-AC68A7CF33DE}" destId="{190E4BDE-5C5D-4A87-B92A-E1E21E5A0231}" srcOrd="1" destOrd="0" presId="urn:microsoft.com/office/officeart/2005/8/layout/orgChart1"/>
    <dgm:cxn modelId="{56549519-DD26-418B-884F-9B097553B7CA}" type="presParOf" srcId="{190E4BDE-5C5D-4A87-B92A-E1E21E5A0231}" destId="{27EB58D0-AE88-460B-970F-AD5280E69DCA}" srcOrd="0" destOrd="0" presId="urn:microsoft.com/office/officeart/2005/8/layout/orgChart1"/>
    <dgm:cxn modelId="{59302D5B-9A4A-4D49-9360-61BB70249C74}" type="presParOf" srcId="{190E4BDE-5C5D-4A87-B92A-E1E21E5A0231}" destId="{AB4DE397-22EF-4655-9C86-294B387751DD}" srcOrd="1" destOrd="0" presId="urn:microsoft.com/office/officeart/2005/8/layout/orgChart1"/>
    <dgm:cxn modelId="{D551EB1D-A8E7-4C5F-8E7D-B48436C051C4}" type="presParOf" srcId="{AB4DE397-22EF-4655-9C86-294B387751DD}" destId="{AC724C73-CD23-48FC-BEDB-BEAE4AB105E9}" srcOrd="0" destOrd="0" presId="urn:microsoft.com/office/officeart/2005/8/layout/orgChart1"/>
    <dgm:cxn modelId="{29834F23-E2D7-416D-BBE0-4ADB3FE620E3}" type="presParOf" srcId="{AC724C73-CD23-48FC-BEDB-BEAE4AB105E9}" destId="{308DC88E-548F-4122-85C9-24D0F265226D}" srcOrd="0" destOrd="0" presId="urn:microsoft.com/office/officeart/2005/8/layout/orgChart1"/>
    <dgm:cxn modelId="{9780FE6E-7072-4610-B9B6-EC6609AC8C65}" type="presParOf" srcId="{AC724C73-CD23-48FC-BEDB-BEAE4AB105E9}" destId="{A6F357C7-C6E6-4ADB-BDB0-1381D740E6BC}" srcOrd="1" destOrd="0" presId="urn:microsoft.com/office/officeart/2005/8/layout/orgChart1"/>
    <dgm:cxn modelId="{C678DB71-6906-4168-AA44-6C4CE93B9BD9}" type="presParOf" srcId="{AB4DE397-22EF-4655-9C86-294B387751DD}" destId="{18ACC41B-847D-43CE-B34A-B02C59C0D513}" srcOrd="1" destOrd="0" presId="urn:microsoft.com/office/officeart/2005/8/layout/orgChart1"/>
    <dgm:cxn modelId="{C594A7EE-03FA-43A8-A468-04106FC43DA6}" type="presParOf" srcId="{18ACC41B-847D-43CE-B34A-B02C59C0D513}" destId="{AF346698-37FC-42E8-BDC2-9E29F261AF2E}" srcOrd="0" destOrd="0" presId="urn:microsoft.com/office/officeart/2005/8/layout/orgChart1"/>
    <dgm:cxn modelId="{02D5DD8C-4611-4DDF-82A5-06FBBCBCDA23}" type="presParOf" srcId="{18ACC41B-847D-43CE-B34A-B02C59C0D513}" destId="{5F46C401-7ADB-461B-8AF0-52829A1434D9}" srcOrd="1" destOrd="0" presId="urn:microsoft.com/office/officeart/2005/8/layout/orgChart1"/>
    <dgm:cxn modelId="{62F6D049-0EAC-421A-A671-0F45C0E0B363}" type="presParOf" srcId="{5F46C401-7ADB-461B-8AF0-52829A1434D9}" destId="{D57DEA15-90CC-436C-B17F-7CDB1F1D7C55}" srcOrd="0" destOrd="0" presId="urn:microsoft.com/office/officeart/2005/8/layout/orgChart1"/>
    <dgm:cxn modelId="{465DD1CB-B3D9-490E-9E99-3FBBD7FB199A}" type="presParOf" srcId="{D57DEA15-90CC-436C-B17F-7CDB1F1D7C55}" destId="{577E5F88-4713-4AD5-96EE-80E760A8CD22}" srcOrd="0" destOrd="0" presId="urn:microsoft.com/office/officeart/2005/8/layout/orgChart1"/>
    <dgm:cxn modelId="{B91B806C-B3AB-4A53-800E-D1A9A70D3BF3}" type="presParOf" srcId="{D57DEA15-90CC-436C-B17F-7CDB1F1D7C55}" destId="{B7F901C6-BC5D-41DC-BD26-61673FC34D1C}" srcOrd="1" destOrd="0" presId="urn:microsoft.com/office/officeart/2005/8/layout/orgChart1"/>
    <dgm:cxn modelId="{F136D6F2-9CD0-4032-B4BE-1557CA1B00FE}" type="presParOf" srcId="{5F46C401-7ADB-461B-8AF0-52829A1434D9}" destId="{30D7C4D0-2414-48DB-A7A9-67E12BB3BEC6}" srcOrd="1" destOrd="0" presId="urn:microsoft.com/office/officeart/2005/8/layout/orgChart1"/>
    <dgm:cxn modelId="{4A7E1F59-B22C-41BA-A06C-BD6544F708AB}" type="presParOf" srcId="{30D7C4D0-2414-48DB-A7A9-67E12BB3BEC6}" destId="{7AD3A527-1C1B-418A-B63A-55BA89163E35}" srcOrd="0" destOrd="0" presId="urn:microsoft.com/office/officeart/2005/8/layout/orgChart1"/>
    <dgm:cxn modelId="{4B60E563-48DA-4B5C-AFD6-F86A0CEE5409}" type="presParOf" srcId="{30D7C4D0-2414-48DB-A7A9-67E12BB3BEC6}" destId="{8B19B899-6257-4F6B-BE54-67BEE8BC70D5}" srcOrd="1" destOrd="0" presId="urn:microsoft.com/office/officeart/2005/8/layout/orgChart1"/>
    <dgm:cxn modelId="{7C33B0D8-59B3-459F-AC7E-4DA479FC09E2}" type="presParOf" srcId="{8B19B899-6257-4F6B-BE54-67BEE8BC70D5}" destId="{ED3A568B-874C-426A-9CB4-17E2AADF9C05}" srcOrd="0" destOrd="0" presId="urn:microsoft.com/office/officeart/2005/8/layout/orgChart1"/>
    <dgm:cxn modelId="{E2DA0C6A-3453-4945-B488-A12831BE0D09}" type="presParOf" srcId="{ED3A568B-874C-426A-9CB4-17E2AADF9C05}" destId="{DB4AFF76-66A5-476A-9A3E-D5A1A2D00CA5}" srcOrd="0" destOrd="0" presId="urn:microsoft.com/office/officeart/2005/8/layout/orgChart1"/>
    <dgm:cxn modelId="{E9DF4C55-6E5A-4B02-8313-8DFFA61B54EB}" type="presParOf" srcId="{ED3A568B-874C-426A-9CB4-17E2AADF9C05}" destId="{786975A8-9B9A-4B86-AA81-93C8355A698B}" srcOrd="1" destOrd="0" presId="urn:microsoft.com/office/officeart/2005/8/layout/orgChart1"/>
    <dgm:cxn modelId="{1C9CCF91-EDFB-4064-861C-CA303B63ECBF}" type="presParOf" srcId="{8B19B899-6257-4F6B-BE54-67BEE8BC70D5}" destId="{3F6F1147-5FB2-4853-98F6-28906956E606}" srcOrd="1" destOrd="0" presId="urn:microsoft.com/office/officeart/2005/8/layout/orgChart1"/>
    <dgm:cxn modelId="{DF7B00D1-BADC-45CD-B668-F4913013D076}" type="presParOf" srcId="{3F6F1147-5FB2-4853-98F6-28906956E606}" destId="{C6C687B5-CB82-4ACC-9017-9280230626F2}" srcOrd="0" destOrd="0" presId="urn:microsoft.com/office/officeart/2005/8/layout/orgChart1"/>
    <dgm:cxn modelId="{64DB2FD0-95CA-4450-B0C8-E5EC8D9201F8}" type="presParOf" srcId="{3F6F1147-5FB2-4853-98F6-28906956E606}" destId="{1E04A38C-0B33-4A36-AAFA-89CB938AA41A}" srcOrd="1" destOrd="0" presId="urn:microsoft.com/office/officeart/2005/8/layout/orgChart1"/>
    <dgm:cxn modelId="{B21C4B1B-B73F-41A6-9C50-384426CC000C}" type="presParOf" srcId="{1E04A38C-0B33-4A36-AAFA-89CB938AA41A}" destId="{3B74A85E-E139-46F2-B7DE-6A4E5F3A76BE}" srcOrd="0" destOrd="0" presId="urn:microsoft.com/office/officeart/2005/8/layout/orgChart1"/>
    <dgm:cxn modelId="{9B0BFFD3-46C1-4A9A-9EDF-CCA38C16C968}" type="presParOf" srcId="{3B74A85E-E139-46F2-B7DE-6A4E5F3A76BE}" destId="{35D9F72E-6243-4D29-9CBB-A37D65CF7ECF}" srcOrd="0" destOrd="0" presId="urn:microsoft.com/office/officeart/2005/8/layout/orgChart1"/>
    <dgm:cxn modelId="{B900D994-1B4D-4A87-B1C0-8E18E8D171FC}" type="presParOf" srcId="{3B74A85E-E139-46F2-B7DE-6A4E5F3A76BE}" destId="{5A8E0538-55E2-4606-AF1B-FEF807F7A051}" srcOrd="1" destOrd="0" presId="urn:microsoft.com/office/officeart/2005/8/layout/orgChart1"/>
    <dgm:cxn modelId="{038792D0-88F1-4970-933A-2C9AD651C559}" type="presParOf" srcId="{1E04A38C-0B33-4A36-AAFA-89CB938AA41A}" destId="{02DA20C4-A806-4839-ACD3-B8ABB168DAEB}" srcOrd="1" destOrd="0" presId="urn:microsoft.com/office/officeart/2005/8/layout/orgChart1"/>
    <dgm:cxn modelId="{66E288A0-B1A0-4767-AA85-4BE6E95A3A86}" type="presParOf" srcId="{02DA20C4-A806-4839-ACD3-B8ABB168DAEB}" destId="{5F349D03-E8DF-4286-BAE0-93A7AFF1A414}" srcOrd="0" destOrd="0" presId="urn:microsoft.com/office/officeart/2005/8/layout/orgChart1"/>
    <dgm:cxn modelId="{96E2170B-0819-4CD9-8126-87210CDEED60}" type="presParOf" srcId="{02DA20C4-A806-4839-ACD3-B8ABB168DAEB}" destId="{B78E52B7-1068-4326-9915-D92925438536}" srcOrd="1" destOrd="0" presId="urn:microsoft.com/office/officeart/2005/8/layout/orgChart1"/>
    <dgm:cxn modelId="{C7A5AC0B-CE27-4F79-B8F2-CFEA94C16F43}" type="presParOf" srcId="{B78E52B7-1068-4326-9915-D92925438536}" destId="{F4A5465B-A146-4DFD-8037-EF2F53D64ACA}" srcOrd="0" destOrd="0" presId="urn:microsoft.com/office/officeart/2005/8/layout/orgChart1"/>
    <dgm:cxn modelId="{896086F1-A732-4962-8081-4274596FF26E}" type="presParOf" srcId="{F4A5465B-A146-4DFD-8037-EF2F53D64ACA}" destId="{C8B96A70-163E-4B55-A507-4D4B5A283790}" srcOrd="0" destOrd="0" presId="urn:microsoft.com/office/officeart/2005/8/layout/orgChart1"/>
    <dgm:cxn modelId="{1B5273B9-9176-4C82-96D1-9B4FDC2A2DED}" type="presParOf" srcId="{F4A5465B-A146-4DFD-8037-EF2F53D64ACA}" destId="{A9DDEEC6-D396-4FFE-B1CC-0AE50EA29334}" srcOrd="1" destOrd="0" presId="urn:microsoft.com/office/officeart/2005/8/layout/orgChart1"/>
    <dgm:cxn modelId="{0BED9B9E-9429-41EA-8252-FCC6A9AC2808}" type="presParOf" srcId="{B78E52B7-1068-4326-9915-D92925438536}" destId="{5DBAD97F-C898-49FF-9C88-3A7FA1F84CEF}" srcOrd="1" destOrd="0" presId="urn:microsoft.com/office/officeart/2005/8/layout/orgChart1"/>
    <dgm:cxn modelId="{8CF6E363-119C-4DED-8A4B-C898C651B28A}" type="presParOf" srcId="{5DBAD97F-C898-49FF-9C88-3A7FA1F84CEF}" destId="{80F26D60-5B1B-4BD3-A17F-FF51C07593F6}" srcOrd="0" destOrd="0" presId="urn:microsoft.com/office/officeart/2005/8/layout/orgChart1"/>
    <dgm:cxn modelId="{C49641E8-26E2-4A5A-9AC9-48CBE5ABD6DF}" type="presParOf" srcId="{5DBAD97F-C898-49FF-9C88-3A7FA1F84CEF}" destId="{E1FF40C3-C00A-4D38-BD71-71F8ACE1EF51}" srcOrd="1" destOrd="0" presId="urn:microsoft.com/office/officeart/2005/8/layout/orgChart1"/>
    <dgm:cxn modelId="{9C056901-DAF6-4F55-9E10-418D3F4A2F20}" type="presParOf" srcId="{E1FF40C3-C00A-4D38-BD71-71F8ACE1EF51}" destId="{56A1F308-A697-493E-B311-522C43E9AC86}" srcOrd="0" destOrd="0" presId="urn:microsoft.com/office/officeart/2005/8/layout/orgChart1"/>
    <dgm:cxn modelId="{5C5E67A3-8389-4F9A-A203-3ABA71C0F853}" type="presParOf" srcId="{56A1F308-A697-493E-B311-522C43E9AC86}" destId="{D5565758-3F89-4C37-BDC8-B0ED75D8D5DB}" srcOrd="0" destOrd="0" presId="urn:microsoft.com/office/officeart/2005/8/layout/orgChart1"/>
    <dgm:cxn modelId="{CBC29F68-6E4C-4B7E-A834-BBB2682B8BCA}" type="presParOf" srcId="{56A1F308-A697-493E-B311-522C43E9AC86}" destId="{A4399612-9859-4E07-97AC-B1EAAB4E4F45}" srcOrd="1" destOrd="0" presId="urn:microsoft.com/office/officeart/2005/8/layout/orgChart1"/>
    <dgm:cxn modelId="{483149A6-A787-4F6C-BA07-0D9684BFF450}" type="presParOf" srcId="{E1FF40C3-C00A-4D38-BD71-71F8ACE1EF51}" destId="{0F6DB1EB-A4EE-49BB-9ED6-20D34A732F84}" srcOrd="1" destOrd="0" presId="urn:microsoft.com/office/officeart/2005/8/layout/orgChart1"/>
    <dgm:cxn modelId="{EDEDB9D4-0596-4D06-B6EE-260F9394D0BD}" type="presParOf" srcId="{0F6DB1EB-A4EE-49BB-9ED6-20D34A732F84}" destId="{34980D8F-D397-426D-ADB7-DDD3761CB503}" srcOrd="0" destOrd="0" presId="urn:microsoft.com/office/officeart/2005/8/layout/orgChart1"/>
    <dgm:cxn modelId="{41D58A33-FCEB-4A0E-B542-3036AF0468B6}" type="presParOf" srcId="{0F6DB1EB-A4EE-49BB-9ED6-20D34A732F84}" destId="{8E48F4DA-3408-49A3-AC32-1C1D450E9887}" srcOrd="1" destOrd="0" presId="urn:microsoft.com/office/officeart/2005/8/layout/orgChart1"/>
    <dgm:cxn modelId="{EDDF632D-42A7-4F76-B69C-E05D40A868A4}" type="presParOf" srcId="{8E48F4DA-3408-49A3-AC32-1C1D450E9887}" destId="{6239783A-BF08-4920-9033-127BBB5D3CB7}" srcOrd="0" destOrd="0" presId="urn:microsoft.com/office/officeart/2005/8/layout/orgChart1"/>
    <dgm:cxn modelId="{55ACE4FB-6673-44D3-AC96-4F4BD30EE94B}" type="presParOf" srcId="{6239783A-BF08-4920-9033-127BBB5D3CB7}" destId="{EE48DACD-24D9-4689-AED4-0BA7EEA19DFF}" srcOrd="0" destOrd="0" presId="urn:microsoft.com/office/officeart/2005/8/layout/orgChart1"/>
    <dgm:cxn modelId="{7A7F4616-1B77-4690-B88E-74C3625C348D}" type="presParOf" srcId="{6239783A-BF08-4920-9033-127BBB5D3CB7}" destId="{5CE325DD-6BE9-4ECE-8E65-7627A784E47F}" srcOrd="1" destOrd="0" presId="urn:microsoft.com/office/officeart/2005/8/layout/orgChart1"/>
    <dgm:cxn modelId="{DAD27CC8-59CA-4875-BCB1-72366FE7EF74}" type="presParOf" srcId="{8E48F4DA-3408-49A3-AC32-1C1D450E9887}" destId="{959EF8F5-D86B-4335-9A47-96C14507D337}" srcOrd="1" destOrd="0" presId="urn:microsoft.com/office/officeart/2005/8/layout/orgChart1"/>
    <dgm:cxn modelId="{2C332653-5713-4A39-89D5-BBE51CA52B82}" type="presParOf" srcId="{8E48F4DA-3408-49A3-AC32-1C1D450E9887}" destId="{57E3BF3D-0A2B-48FE-8F83-585C079DB5C6}" srcOrd="2" destOrd="0" presId="urn:microsoft.com/office/officeart/2005/8/layout/orgChart1"/>
    <dgm:cxn modelId="{D7745F6A-0534-4443-B400-4B4F644EF37E}" type="presParOf" srcId="{E1FF40C3-C00A-4D38-BD71-71F8ACE1EF51}" destId="{B8320A02-C89D-440E-A3BC-211667442A99}" srcOrd="2" destOrd="0" presId="urn:microsoft.com/office/officeart/2005/8/layout/orgChart1"/>
    <dgm:cxn modelId="{A32D6173-1A2F-4248-B3A3-6D049094BC72}" type="presParOf" srcId="{B78E52B7-1068-4326-9915-D92925438536}" destId="{C22BE448-4E13-4901-9F98-7738F02957D6}" srcOrd="2" destOrd="0" presId="urn:microsoft.com/office/officeart/2005/8/layout/orgChart1"/>
    <dgm:cxn modelId="{92CAE421-8D69-4B69-861D-BD479544FE1E}" type="presParOf" srcId="{1E04A38C-0B33-4A36-AAFA-89CB938AA41A}" destId="{A8F8E3C8-CCEE-4CA7-9986-61054E38F9C6}" srcOrd="2" destOrd="0" presId="urn:microsoft.com/office/officeart/2005/8/layout/orgChart1"/>
    <dgm:cxn modelId="{14E4A8D9-604D-4B4C-8058-CC9C8BED5720}" type="presParOf" srcId="{8B19B899-6257-4F6B-BE54-67BEE8BC70D5}" destId="{3912F901-E40D-4AF0-A530-1E68FAAD5636}" srcOrd="2" destOrd="0" presId="urn:microsoft.com/office/officeart/2005/8/layout/orgChart1"/>
    <dgm:cxn modelId="{10CF9806-E336-4384-9ED4-F2DCF9084243}" type="presParOf" srcId="{5F46C401-7ADB-461B-8AF0-52829A1434D9}" destId="{4CBC1475-D6CE-4F0D-B4B1-A69D0DFC8A07}" srcOrd="2" destOrd="0" presId="urn:microsoft.com/office/officeart/2005/8/layout/orgChart1"/>
    <dgm:cxn modelId="{EE990FB5-FA97-429E-9A4D-35A38B15A4CD}" type="presParOf" srcId="{AB4DE397-22EF-4655-9C86-294B387751DD}" destId="{D1A3EA0A-2E66-4E66-B8C5-20FACA5922AF}" srcOrd="2" destOrd="0" presId="urn:microsoft.com/office/officeart/2005/8/layout/orgChart1"/>
    <dgm:cxn modelId="{2386E397-6E5C-4075-903B-5260D75D1DD8}" type="presParOf" srcId="{59D0B4C6-F62F-4347-9309-AC68A7CF33DE}" destId="{2E801286-AF7A-4D64-A8A9-A956484985DB}" srcOrd="2" destOrd="0" presId="urn:microsoft.com/office/officeart/2005/8/layout/orgChart1"/>
    <dgm:cxn modelId="{71B35EE8-7C2B-4E79-ACF3-E194BA43E845}" type="presParOf" srcId="{F65DF783-7CE7-4264-8E07-B4E882DC4553}" destId="{BF2F197A-4701-4EC2-8294-C78EEA883229}" srcOrd="2" destOrd="0" presId="urn:microsoft.com/office/officeart/2005/8/layout/orgChart1"/>
    <dgm:cxn modelId="{1B5617F0-CD2C-4C5C-80B0-EEAD92B4EAA0}" type="presParOf" srcId="{EDABA298-BAB4-401F-B953-EF791AD12B84}" destId="{0203C2CD-11A6-46A3-A14B-8AF4A6D69F7D}" srcOrd="16" destOrd="0" presId="urn:microsoft.com/office/officeart/2005/8/layout/orgChart1"/>
    <dgm:cxn modelId="{36E064F2-52D7-4732-8530-D35230AD3FFE}" type="presParOf" srcId="{EDABA298-BAB4-401F-B953-EF791AD12B84}" destId="{1175F6F0-27A0-45BB-96A0-57ECE51188FC}" srcOrd="17" destOrd="0" presId="urn:microsoft.com/office/officeart/2005/8/layout/orgChart1"/>
    <dgm:cxn modelId="{72E35185-CC68-4A46-848E-3C06142DB87C}" type="presParOf" srcId="{1175F6F0-27A0-45BB-96A0-57ECE51188FC}" destId="{C3320DB7-620D-4CE1-9D99-017B78C799A7}" srcOrd="0" destOrd="0" presId="urn:microsoft.com/office/officeart/2005/8/layout/orgChart1"/>
    <dgm:cxn modelId="{CA5AF161-F9B8-4AD5-9660-143A6734969A}" type="presParOf" srcId="{C3320DB7-620D-4CE1-9D99-017B78C799A7}" destId="{1FA8DEC9-EB74-4498-A263-741B48E7E03F}" srcOrd="0" destOrd="0" presId="urn:microsoft.com/office/officeart/2005/8/layout/orgChart1"/>
    <dgm:cxn modelId="{55BA59A2-707A-4AFD-877C-327C1643610C}" type="presParOf" srcId="{C3320DB7-620D-4CE1-9D99-017B78C799A7}" destId="{7E6AF73D-33F3-416B-A9B5-DFC04E299FD6}" srcOrd="1" destOrd="0" presId="urn:microsoft.com/office/officeart/2005/8/layout/orgChart1"/>
    <dgm:cxn modelId="{3F367280-53E3-4D32-865C-EC2A1D45D155}" type="presParOf" srcId="{1175F6F0-27A0-45BB-96A0-57ECE51188FC}" destId="{512D1BA1-BA32-40D7-8868-F0681A8823F4}" srcOrd="1" destOrd="0" presId="urn:microsoft.com/office/officeart/2005/8/layout/orgChart1"/>
    <dgm:cxn modelId="{6CC55785-B9AF-43CE-865C-F50515220755}" type="presParOf" srcId="{512D1BA1-BA32-40D7-8868-F0681A8823F4}" destId="{9B40CC5B-DDA0-421B-A7C5-0D869D9409E0}" srcOrd="0" destOrd="0" presId="urn:microsoft.com/office/officeart/2005/8/layout/orgChart1"/>
    <dgm:cxn modelId="{058E74AD-FF2E-4F81-9048-B46DDC760E62}" type="presParOf" srcId="{512D1BA1-BA32-40D7-8868-F0681A8823F4}" destId="{81CF6B87-74C2-4FC9-B9AE-D0A3BC9174BE}" srcOrd="1" destOrd="0" presId="urn:microsoft.com/office/officeart/2005/8/layout/orgChart1"/>
    <dgm:cxn modelId="{F7DABA3B-0C20-46BB-8B21-679F5B7C525D}" type="presParOf" srcId="{81CF6B87-74C2-4FC9-B9AE-D0A3BC9174BE}" destId="{34889D08-7DDC-4A46-9B34-D56EA1B130CD}" srcOrd="0" destOrd="0" presId="urn:microsoft.com/office/officeart/2005/8/layout/orgChart1"/>
    <dgm:cxn modelId="{974DE82B-0378-4603-B6D4-D4BB93F30712}" type="presParOf" srcId="{34889D08-7DDC-4A46-9B34-D56EA1B130CD}" destId="{35DB699F-3948-41A1-9115-F24FEB9E5506}" srcOrd="0" destOrd="0" presId="urn:microsoft.com/office/officeart/2005/8/layout/orgChart1"/>
    <dgm:cxn modelId="{CFF87E2B-34BF-4809-941E-4DA9BEBE8CEC}" type="presParOf" srcId="{34889D08-7DDC-4A46-9B34-D56EA1B130CD}" destId="{7058637F-FD4F-4A04-A66B-127E1D63D899}" srcOrd="1" destOrd="0" presId="urn:microsoft.com/office/officeart/2005/8/layout/orgChart1"/>
    <dgm:cxn modelId="{0B67B81B-0011-4593-8CA4-F7C752667B9D}" type="presParOf" srcId="{81CF6B87-74C2-4FC9-B9AE-D0A3BC9174BE}" destId="{0F4D15CF-5085-4B54-A4B1-B8ACC1576AC5}" srcOrd="1" destOrd="0" presId="urn:microsoft.com/office/officeart/2005/8/layout/orgChart1"/>
    <dgm:cxn modelId="{57BAAC9A-BA2D-40A4-B509-BD2B70E80CEE}" type="presParOf" srcId="{0F4D15CF-5085-4B54-A4B1-B8ACC1576AC5}" destId="{E34331D6-7D85-445F-84F0-EE6DC19689AD}" srcOrd="0" destOrd="0" presId="urn:microsoft.com/office/officeart/2005/8/layout/orgChart1"/>
    <dgm:cxn modelId="{883BF19E-4DB3-4112-ADEA-CEF248870573}" type="presParOf" srcId="{0F4D15CF-5085-4B54-A4B1-B8ACC1576AC5}" destId="{DC19E9C5-DDF1-47FB-8CA4-A1BE3CDC23AA}" srcOrd="1" destOrd="0" presId="urn:microsoft.com/office/officeart/2005/8/layout/orgChart1"/>
    <dgm:cxn modelId="{2826F2BC-035C-48AE-A6A7-C58209AC56AD}" type="presParOf" srcId="{DC19E9C5-DDF1-47FB-8CA4-A1BE3CDC23AA}" destId="{52C5E4FB-45D9-4992-829E-341DF7A3D5EB}" srcOrd="0" destOrd="0" presId="urn:microsoft.com/office/officeart/2005/8/layout/orgChart1"/>
    <dgm:cxn modelId="{5B310F04-044B-488B-8714-963AD7398278}" type="presParOf" srcId="{52C5E4FB-45D9-4992-829E-341DF7A3D5EB}" destId="{5BEE5647-B9B6-404C-9074-491EAD14A35C}" srcOrd="0" destOrd="0" presId="urn:microsoft.com/office/officeart/2005/8/layout/orgChart1"/>
    <dgm:cxn modelId="{0D2FC42F-AC71-43DD-B265-B680CDBDE8FE}" type="presParOf" srcId="{52C5E4FB-45D9-4992-829E-341DF7A3D5EB}" destId="{6B8CBAC0-3F47-49EE-8F43-3414422315D3}" srcOrd="1" destOrd="0" presId="urn:microsoft.com/office/officeart/2005/8/layout/orgChart1"/>
    <dgm:cxn modelId="{2D3B1377-F1D0-4183-B525-3FEC6A8BABAE}" type="presParOf" srcId="{DC19E9C5-DDF1-47FB-8CA4-A1BE3CDC23AA}" destId="{2AD6D38D-D7CA-44E8-B9FE-79DEF881D41C}" srcOrd="1" destOrd="0" presId="urn:microsoft.com/office/officeart/2005/8/layout/orgChart1"/>
    <dgm:cxn modelId="{9C25782D-35FE-41DD-B73F-5584FCB6D5BE}" type="presParOf" srcId="{2AD6D38D-D7CA-44E8-B9FE-79DEF881D41C}" destId="{43614B36-47C3-43A1-BBF1-4D1565CFA5CE}" srcOrd="0" destOrd="0" presId="urn:microsoft.com/office/officeart/2005/8/layout/orgChart1"/>
    <dgm:cxn modelId="{9B9BAFAE-454D-43B8-ACE8-0263DC9D9FD2}" type="presParOf" srcId="{2AD6D38D-D7CA-44E8-B9FE-79DEF881D41C}" destId="{DC363A2B-7531-4631-84C1-E8C7470882D1}" srcOrd="1" destOrd="0" presId="urn:microsoft.com/office/officeart/2005/8/layout/orgChart1"/>
    <dgm:cxn modelId="{F3D5FCEC-BBD3-47CF-95D0-5D012C6EAA43}" type="presParOf" srcId="{DC363A2B-7531-4631-84C1-E8C7470882D1}" destId="{16A7C3A8-2779-4344-BAF3-6D3EA14C6DBF}" srcOrd="0" destOrd="0" presId="urn:microsoft.com/office/officeart/2005/8/layout/orgChart1"/>
    <dgm:cxn modelId="{92F9D954-3E59-442A-9BF3-F9E4ABB23540}" type="presParOf" srcId="{16A7C3A8-2779-4344-BAF3-6D3EA14C6DBF}" destId="{ADF87A51-DD10-4A72-82AF-EDC827007988}" srcOrd="0" destOrd="0" presId="urn:microsoft.com/office/officeart/2005/8/layout/orgChart1"/>
    <dgm:cxn modelId="{0FBEDA6E-2FB2-4B53-9049-6E000E6796F1}" type="presParOf" srcId="{16A7C3A8-2779-4344-BAF3-6D3EA14C6DBF}" destId="{5B3904C3-6A90-40BF-88DA-AD4A9EED1AC2}" srcOrd="1" destOrd="0" presId="urn:microsoft.com/office/officeart/2005/8/layout/orgChart1"/>
    <dgm:cxn modelId="{86E7B337-9D98-4C44-83D9-146AC1785590}" type="presParOf" srcId="{DC363A2B-7531-4631-84C1-E8C7470882D1}" destId="{D76EEFD0-6B89-43DA-91ED-4193F161BEB6}" srcOrd="1" destOrd="0" presId="urn:microsoft.com/office/officeart/2005/8/layout/orgChart1"/>
    <dgm:cxn modelId="{7691D865-B93A-480A-8ED7-626472B00CFF}" type="presParOf" srcId="{D76EEFD0-6B89-43DA-91ED-4193F161BEB6}" destId="{AF740713-67CF-4A38-98A0-EFDDBDED6A13}" srcOrd="0" destOrd="0" presId="urn:microsoft.com/office/officeart/2005/8/layout/orgChart1"/>
    <dgm:cxn modelId="{2F7CBE12-4CA6-4BB3-847A-0337FBE1BBEB}" type="presParOf" srcId="{D76EEFD0-6B89-43DA-91ED-4193F161BEB6}" destId="{AAD2FBDB-0DCE-482F-A1AD-25928075C8C4}" srcOrd="1" destOrd="0" presId="urn:microsoft.com/office/officeart/2005/8/layout/orgChart1"/>
    <dgm:cxn modelId="{1710100C-5963-4438-A923-6687600407E6}" type="presParOf" srcId="{AAD2FBDB-0DCE-482F-A1AD-25928075C8C4}" destId="{8B2C8BB2-F7D2-4A8C-848D-7B65B7EDD287}" srcOrd="0" destOrd="0" presId="urn:microsoft.com/office/officeart/2005/8/layout/orgChart1"/>
    <dgm:cxn modelId="{462F2B99-B99D-4D63-8303-F9E6D9112CD4}" type="presParOf" srcId="{8B2C8BB2-F7D2-4A8C-848D-7B65B7EDD287}" destId="{09035394-8826-4128-BE87-887156BCC631}" srcOrd="0" destOrd="0" presId="urn:microsoft.com/office/officeart/2005/8/layout/orgChart1"/>
    <dgm:cxn modelId="{0050466B-034E-45B9-A87E-9BEA102ADCEC}" type="presParOf" srcId="{8B2C8BB2-F7D2-4A8C-848D-7B65B7EDD287}" destId="{B81086AC-D8CC-42B0-B9DD-B29F8921AC9E}" srcOrd="1" destOrd="0" presId="urn:microsoft.com/office/officeart/2005/8/layout/orgChart1"/>
    <dgm:cxn modelId="{B231A003-CD28-4B9A-9474-3448B7D6AA4A}" type="presParOf" srcId="{AAD2FBDB-0DCE-482F-A1AD-25928075C8C4}" destId="{7F1B8A4F-7F56-4A33-A1F4-C1BD79297F90}" srcOrd="1" destOrd="0" presId="urn:microsoft.com/office/officeart/2005/8/layout/orgChart1"/>
    <dgm:cxn modelId="{139C29CF-12AF-4059-B4C1-980836D3802D}" type="presParOf" srcId="{AAD2FBDB-0DCE-482F-A1AD-25928075C8C4}" destId="{F930B368-F380-4A02-A2C9-359E875061DC}" srcOrd="2" destOrd="0" presId="urn:microsoft.com/office/officeart/2005/8/layout/orgChart1"/>
    <dgm:cxn modelId="{BC7EADB1-1F7E-4FE5-AD19-938B69C50D69}" type="presParOf" srcId="{DC363A2B-7531-4631-84C1-E8C7470882D1}" destId="{4B74FADA-9CC4-4D78-86AF-7399162BF381}" srcOrd="2" destOrd="0" presId="urn:microsoft.com/office/officeart/2005/8/layout/orgChart1"/>
    <dgm:cxn modelId="{F3C7062E-D6E9-4760-AB29-7BA753691D1C}" type="presParOf" srcId="{DC19E9C5-DDF1-47FB-8CA4-A1BE3CDC23AA}" destId="{41E98D51-D77E-4BD5-99A2-E3DE35BBBE2D}" srcOrd="2" destOrd="0" presId="urn:microsoft.com/office/officeart/2005/8/layout/orgChart1"/>
    <dgm:cxn modelId="{CFA4CCE1-77FE-4591-AA16-D2AB8F5C47E1}" type="presParOf" srcId="{81CF6B87-74C2-4FC9-B9AE-D0A3BC9174BE}" destId="{AA2483A2-A307-4AC9-AF61-BE401AC6C80C}" srcOrd="2" destOrd="0" presId="urn:microsoft.com/office/officeart/2005/8/layout/orgChart1"/>
    <dgm:cxn modelId="{99A33941-60CF-4F66-A997-CDA60092BC5B}" type="presParOf" srcId="{1175F6F0-27A0-45BB-96A0-57ECE51188FC}" destId="{F9871E7B-10F0-4585-BB6B-231C2F3B7289}" srcOrd="2" destOrd="0" presId="urn:microsoft.com/office/officeart/2005/8/layout/orgChart1"/>
    <dgm:cxn modelId="{7438EA8D-0AD0-4CF4-B1B9-A727D5103C28}" type="presParOf" srcId="{F090AB95-BC42-43E6-84A8-261119F4ECB3}" destId="{A6E26220-9BC6-4168-BD09-94BD56B0C265}" srcOrd="2" destOrd="0" presId="urn:microsoft.com/office/officeart/2005/8/layout/orgChart1"/>
    <dgm:cxn modelId="{F65686A5-02B3-4CF8-9D28-0631273FFA52}" type="presParOf" srcId="{A6E26220-9BC6-4168-BD09-94BD56B0C265}" destId="{A81A43E1-BF54-4143-9795-18ADAEBE1E97}" srcOrd="0" destOrd="0" presId="urn:microsoft.com/office/officeart/2005/8/layout/orgChart1"/>
    <dgm:cxn modelId="{30E111B7-15D4-4561-A556-085067321966}" type="presParOf" srcId="{A6E26220-9BC6-4168-BD09-94BD56B0C265}" destId="{386D48EA-F7D3-4AFD-A890-1C4D3669BBDC}" srcOrd="1" destOrd="0" presId="urn:microsoft.com/office/officeart/2005/8/layout/orgChart1"/>
    <dgm:cxn modelId="{B54402A6-D1FB-4E45-B34C-D6B0DF1E2CD7}" type="presParOf" srcId="{386D48EA-F7D3-4AFD-A890-1C4D3669BBDC}" destId="{1C7B4BD4-71CC-4EF7-A965-6370BB01F1C5}" srcOrd="0" destOrd="0" presId="urn:microsoft.com/office/officeart/2005/8/layout/orgChart1"/>
    <dgm:cxn modelId="{53467E69-47EC-496F-985C-4F86E8A2A77C}" type="presParOf" srcId="{1C7B4BD4-71CC-4EF7-A965-6370BB01F1C5}" destId="{257096BD-94C0-48E1-B36C-C58D49EF99E3}" srcOrd="0" destOrd="0" presId="urn:microsoft.com/office/officeart/2005/8/layout/orgChart1"/>
    <dgm:cxn modelId="{0A719435-AE13-4D6D-B151-8F3AA8F7E0F7}" type="presParOf" srcId="{1C7B4BD4-71CC-4EF7-A965-6370BB01F1C5}" destId="{EA419B69-B610-40B5-AAE0-AE1CD1F6EBD0}" srcOrd="1" destOrd="0" presId="urn:microsoft.com/office/officeart/2005/8/layout/orgChart1"/>
    <dgm:cxn modelId="{B1D71156-6B9D-40F9-96B2-EC188C0B0188}" type="presParOf" srcId="{386D48EA-F7D3-4AFD-A890-1C4D3669BBDC}" destId="{0E956558-3493-4843-A3F4-A7BFF69303B4}" srcOrd="1" destOrd="0" presId="urn:microsoft.com/office/officeart/2005/8/layout/orgChart1"/>
    <dgm:cxn modelId="{38FB112A-A8A9-47A8-A221-FA2BAFB1BBEB}" type="presParOf" srcId="{386D48EA-F7D3-4AFD-A890-1C4D3669BBDC}" destId="{DB29A6A8-13E4-4D1B-8810-25CC6EF4730D}" srcOrd="2" destOrd="0" presId="urn:microsoft.com/office/officeart/2005/8/layout/orgChart1"/>
    <dgm:cxn modelId="{615470F6-7AAF-4C6F-951E-96A739A3A785}" type="presParOf" srcId="{A6E26220-9BC6-4168-BD09-94BD56B0C265}" destId="{9FA6AE4A-E455-4421-9AB3-E075593A6FC6}" srcOrd="2" destOrd="0" presId="urn:microsoft.com/office/officeart/2005/8/layout/orgChart1"/>
    <dgm:cxn modelId="{4BEE0811-DF82-4ABD-A337-4CFE1F7941EC}" type="presParOf" srcId="{A6E26220-9BC6-4168-BD09-94BD56B0C265}" destId="{87CB6078-473B-48AC-9C97-7EF9E57ED390}" srcOrd="3" destOrd="0" presId="urn:microsoft.com/office/officeart/2005/8/layout/orgChart1"/>
    <dgm:cxn modelId="{B5E15820-A853-4DC3-A3F0-0C74FE7ADD26}" type="presParOf" srcId="{87CB6078-473B-48AC-9C97-7EF9E57ED390}" destId="{82566C95-EF49-4068-9DA9-AF233AE5EF63}" srcOrd="0" destOrd="0" presId="urn:microsoft.com/office/officeart/2005/8/layout/orgChart1"/>
    <dgm:cxn modelId="{902D9E08-70DE-4836-A3E1-D06F67E46211}" type="presParOf" srcId="{82566C95-EF49-4068-9DA9-AF233AE5EF63}" destId="{80DBC8D6-E044-4EC6-844E-9F756FBCE31C}" srcOrd="0" destOrd="0" presId="urn:microsoft.com/office/officeart/2005/8/layout/orgChart1"/>
    <dgm:cxn modelId="{AE38A6AF-86F1-4B9C-899E-1D23A04BB902}" type="presParOf" srcId="{82566C95-EF49-4068-9DA9-AF233AE5EF63}" destId="{BABEF17A-19FF-4407-8358-772CAA38DF04}" srcOrd="1" destOrd="0" presId="urn:microsoft.com/office/officeart/2005/8/layout/orgChart1"/>
    <dgm:cxn modelId="{E01273AF-A460-4568-8C03-FE013AA5E4B0}" type="presParOf" srcId="{87CB6078-473B-48AC-9C97-7EF9E57ED390}" destId="{9EC072EC-96F8-42E7-AB10-D1BA4F2A7D18}" srcOrd="1" destOrd="0" presId="urn:microsoft.com/office/officeart/2005/8/layout/orgChart1"/>
    <dgm:cxn modelId="{6C415732-F0FA-42A6-9374-2890F590D2E4}" type="presParOf" srcId="{87CB6078-473B-48AC-9C97-7EF9E57ED390}" destId="{14601BFE-D25B-46B7-A1F6-968AB114E11B}"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AF5410-D9F6-42D7-824D-D08EA596826B}"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tr-TR"/>
        </a:p>
      </dgm:t>
    </dgm:pt>
    <dgm:pt modelId="{5C492010-0D3B-4BEE-B3D1-7DF679970FFF}">
      <dgm:prSet phldrT="[Metin]" custT="1"/>
      <dgm:spPr/>
      <dgm:t>
        <a:bodyPr/>
        <a:lstStyle/>
        <a:p>
          <a:r>
            <a:rPr lang="tr-TR" sz="1400" b="1" dirty="0">
              <a:solidFill>
                <a:srgbClr val="FF0000"/>
              </a:solidFill>
              <a:latin typeface="Times New Roman" pitchFamily="18" charset="0"/>
              <a:cs typeface="Times New Roman" pitchFamily="18" charset="0"/>
            </a:rPr>
            <a:t>ASRİKA</a:t>
          </a:r>
        </a:p>
        <a:p>
          <a:r>
            <a:rPr lang="tr-TR" sz="1200" b="1" dirty="0">
              <a:solidFill>
                <a:srgbClr val="FF0000"/>
              </a:solidFill>
              <a:latin typeface="Times New Roman" pitchFamily="18" charset="0"/>
              <a:cs typeface="Times New Roman" pitchFamily="18" charset="0"/>
            </a:rPr>
            <a:t> İSLAM ÜLKELERİ KONFEDERASYON BAŞKANI</a:t>
          </a:r>
        </a:p>
      </dgm:t>
    </dgm:pt>
    <dgm:pt modelId="{8B36FAEE-6D8B-41EF-AB44-175698DDF5A9}" type="parTrans" cxnId="{028E2B46-7BAD-448C-9F3E-5C8091B64076}">
      <dgm:prSet/>
      <dgm:spPr/>
      <dgm:t>
        <a:bodyPr/>
        <a:lstStyle/>
        <a:p>
          <a:endParaRPr lang="tr-TR"/>
        </a:p>
      </dgm:t>
    </dgm:pt>
    <dgm:pt modelId="{51AD4730-D7E3-48F5-AFA3-18762ECA4EB4}" type="sibTrans" cxnId="{028E2B46-7BAD-448C-9F3E-5C8091B64076}">
      <dgm:prSet/>
      <dgm:spPr/>
      <dgm:t>
        <a:bodyPr/>
        <a:lstStyle/>
        <a:p>
          <a:endParaRPr lang="tr-TR"/>
        </a:p>
      </dgm:t>
    </dgm:pt>
    <dgm:pt modelId="{DB05FE54-DBBD-4EC8-9CE5-9A38D0313CFD}">
      <dgm:prSet phldrT="[Metin]" custT="1"/>
      <dgm:spPr/>
      <dgm:t>
        <a:bodyPr/>
        <a:lstStyle/>
        <a:p>
          <a:r>
            <a:rPr lang="tr-TR" sz="900" b="1" dirty="0">
              <a:solidFill>
                <a:srgbClr val="002060"/>
              </a:solidFill>
              <a:latin typeface="Times New Roman" pitchFamily="18" charset="0"/>
              <a:cs typeface="Times New Roman" pitchFamily="18" charset="0"/>
            </a:rPr>
            <a:t>ADALET BAKANLIĞI</a:t>
          </a:r>
        </a:p>
      </dgm:t>
    </dgm:pt>
    <dgm:pt modelId="{F053B0B5-0905-4855-8B29-AA347AC211F0}" type="parTrans" cxnId="{8F52F265-15A4-4415-A133-F59802CB0E69}">
      <dgm:prSet/>
      <dgm:spPr/>
      <dgm:t>
        <a:bodyPr/>
        <a:lstStyle/>
        <a:p>
          <a:endParaRPr lang="tr-TR" dirty="0"/>
        </a:p>
      </dgm:t>
    </dgm:pt>
    <dgm:pt modelId="{5D300DD1-75E3-43A4-80DC-2CA472090396}" type="sibTrans" cxnId="{8F52F265-15A4-4415-A133-F59802CB0E69}">
      <dgm:prSet/>
      <dgm:spPr/>
      <dgm:t>
        <a:bodyPr/>
        <a:lstStyle/>
        <a:p>
          <a:endParaRPr lang="tr-TR"/>
        </a:p>
      </dgm:t>
    </dgm:pt>
    <dgm:pt modelId="{7ACAC40F-57E5-4BB9-ABFE-223DDD1DF4CD}">
      <dgm:prSet phldrT="[Metin]" custT="1"/>
      <dgm:spPr/>
      <dgm:t>
        <a:bodyPr/>
        <a:lstStyle/>
        <a:p>
          <a:r>
            <a:rPr lang="tr-TR" sz="900" b="1" dirty="0">
              <a:solidFill>
                <a:srgbClr val="002060"/>
              </a:solidFill>
              <a:latin typeface="Times New Roman" pitchFamily="18" charset="0"/>
              <a:cs typeface="Times New Roman" pitchFamily="18" charset="0"/>
            </a:rPr>
            <a:t>SAVUNMA BAKANLIĞI</a:t>
          </a:r>
        </a:p>
      </dgm:t>
    </dgm:pt>
    <dgm:pt modelId="{81DAFA05-462F-491E-95F9-8F5FCA3BB2AC}" type="parTrans" cxnId="{E1227565-85C0-42DF-8D97-ABE929156227}">
      <dgm:prSet/>
      <dgm:spPr/>
      <dgm:t>
        <a:bodyPr/>
        <a:lstStyle/>
        <a:p>
          <a:endParaRPr lang="tr-TR" dirty="0"/>
        </a:p>
      </dgm:t>
    </dgm:pt>
    <dgm:pt modelId="{AC96FA55-784A-4008-9051-7200B4878534}" type="sibTrans" cxnId="{E1227565-85C0-42DF-8D97-ABE929156227}">
      <dgm:prSet/>
      <dgm:spPr/>
      <dgm:t>
        <a:bodyPr/>
        <a:lstStyle/>
        <a:p>
          <a:endParaRPr lang="tr-TR"/>
        </a:p>
      </dgm:t>
    </dgm:pt>
    <dgm:pt modelId="{742B32DB-573B-41B0-9E00-20590561D359}">
      <dgm:prSet phldrT="[Metin]" custT="1"/>
      <dgm:spPr/>
      <dgm:t>
        <a:bodyPr/>
        <a:lstStyle/>
        <a:p>
          <a:r>
            <a:rPr lang="tr-TR" sz="1000" b="1" dirty="0">
              <a:solidFill>
                <a:srgbClr val="FF0000"/>
              </a:solidFill>
              <a:latin typeface="Times New Roman" pitchFamily="18" charset="0"/>
              <a:cs typeface="Times New Roman" pitchFamily="18" charset="0"/>
            </a:rPr>
            <a:t>SAVUNMA SANAYİ BAKANLIĞI</a:t>
          </a:r>
        </a:p>
      </dgm:t>
    </dgm:pt>
    <dgm:pt modelId="{A66025D2-E953-4F97-A1CD-84F02C6C5A27}" type="parTrans" cxnId="{C1510C02-0CB9-4E20-8204-FAB9DA1615B7}">
      <dgm:prSet/>
      <dgm:spPr/>
      <dgm:t>
        <a:bodyPr/>
        <a:lstStyle/>
        <a:p>
          <a:endParaRPr lang="tr-TR" dirty="0"/>
        </a:p>
      </dgm:t>
    </dgm:pt>
    <dgm:pt modelId="{9FDA0A74-F31B-420E-9527-C272AA4B7F9A}" type="sibTrans" cxnId="{C1510C02-0CB9-4E20-8204-FAB9DA1615B7}">
      <dgm:prSet/>
      <dgm:spPr/>
      <dgm:t>
        <a:bodyPr/>
        <a:lstStyle/>
        <a:p>
          <a:endParaRPr lang="tr-TR"/>
        </a:p>
      </dgm:t>
    </dgm:pt>
    <dgm:pt modelId="{578E212C-41E3-4997-9F4C-021A187A6763}">
      <dgm:prSet phldrT="[Metin]" custT="1"/>
      <dgm:spPr/>
      <dgm:t>
        <a:bodyPr/>
        <a:lstStyle/>
        <a:p>
          <a:r>
            <a:rPr lang="tr-TR" sz="900" b="1" dirty="0">
              <a:latin typeface="Times New Roman" pitchFamily="18" charset="0"/>
              <a:cs typeface="Times New Roman" pitchFamily="18" charset="0"/>
            </a:rPr>
            <a:t>KARA ARAÇLARI BŞK'LIĞI</a:t>
          </a:r>
        </a:p>
      </dgm:t>
    </dgm:pt>
    <dgm:pt modelId="{6ED75508-2BC3-4090-9BB3-E2BD824C4398}" type="parTrans" cxnId="{8D072C10-BD02-49F1-A3D8-DBD64B01B6D8}">
      <dgm:prSet/>
      <dgm:spPr/>
      <dgm:t>
        <a:bodyPr/>
        <a:lstStyle/>
        <a:p>
          <a:endParaRPr lang="tr-TR" dirty="0"/>
        </a:p>
      </dgm:t>
    </dgm:pt>
    <dgm:pt modelId="{522F2118-1E3A-4CC6-A2CE-5B9B7948B5DA}" type="sibTrans" cxnId="{8D072C10-BD02-49F1-A3D8-DBD64B01B6D8}">
      <dgm:prSet/>
      <dgm:spPr/>
      <dgm:t>
        <a:bodyPr/>
        <a:lstStyle/>
        <a:p>
          <a:endParaRPr lang="tr-TR"/>
        </a:p>
      </dgm:t>
    </dgm:pt>
    <dgm:pt modelId="{E9061B7B-BCFD-40D1-BD7C-6C7832682E8B}">
      <dgm:prSet phldrT="[Metin]" custT="1"/>
      <dgm:spPr/>
      <dgm:t>
        <a:bodyPr/>
        <a:lstStyle/>
        <a:p>
          <a:r>
            <a:rPr lang="tr-TR" sz="900" b="1" dirty="0">
              <a:latin typeface="Times New Roman" pitchFamily="18" charset="0"/>
              <a:cs typeface="Times New Roman" pitchFamily="18" charset="0"/>
            </a:rPr>
            <a:t>DENİZ ARAÇLARI BŞK'LIĞI</a:t>
          </a:r>
        </a:p>
      </dgm:t>
    </dgm:pt>
    <dgm:pt modelId="{5EAA5400-A634-4D89-80C5-21A33717ECD8}" type="parTrans" cxnId="{476152A9-89FF-4C14-B071-570539C4EE35}">
      <dgm:prSet/>
      <dgm:spPr/>
      <dgm:t>
        <a:bodyPr/>
        <a:lstStyle/>
        <a:p>
          <a:endParaRPr lang="tr-TR" dirty="0"/>
        </a:p>
      </dgm:t>
    </dgm:pt>
    <dgm:pt modelId="{0607C4B6-672E-4868-8D1A-3F997E7EBB3C}" type="sibTrans" cxnId="{476152A9-89FF-4C14-B071-570539C4EE35}">
      <dgm:prSet/>
      <dgm:spPr/>
      <dgm:t>
        <a:bodyPr/>
        <a:lstStyle/>
        <a:p>
          <a:endParaRPr lang="tr-TR"/>
        </a:p>
      </dgm:t>
    </dgm:pt>
    <dgm:pt modelId="{9E05D99C-6D9B-4A3D-AA1B-816E9BEB2BE3}">
      <dgm:prSet phldrT="[Metin]" custT="1"/>
      <dgm:spPr/>
      <dgm:t>
        <a:bodyPr/>
        <a:lstStyle/>
        <a:p>
          <a:r>
            <a:rPr lang="tr-TR" sz="900" b="1" dirty="0">
              <a:latin typeface="Times New Roman" pitchFamily="18" charset="0"/>
              <a:cs typeface="Times New Roman" pitchFamily="18" charset="0"/>
            </a:rPr>
            <a:t>HAVACILIK  SİSTEMLERİ BŞK'LIĞI</a:t>
          </a:r>
        </a:p>
      </dgm:t>
    </dgm:pt>
    <dgm:pt modelId="{E5378833-E843-4650-878D-23CA36BF21BD}" type="parTrans" cxnId="{6E306254-DD3F-49D2-A568-533E0545BDD0}">
      <dgm:prSet/>
      <dgm:spPr/>
      <dgm:t>
        <a:bodyPr/>
        <a:lstStyle/>
        <a:p>
          <a:endParaRPr lang="tr-TR" dirty="0"/>
        </a:p>
      </dgm:t>
    </dgm:pt>
    <dgm:pt modelId="{149F86CC-EB89-4F39-9F14-3AEA93D42869}" type="sibTrans" cxnId="{6E306254-DD3F-49D2-A568-533E0545BDD0}">
      <dgm:prSet/>
      <dgm:spPr/>
      <dgm:t>
        <a:bodyPr/>
        <a:lstStyle/>
        <a:p>
          <a:endParaRPr lang="tr-TR"/>
        </a:p>
      </dgm:t>
    </dgm:pt>
    <dgm:pt modelId="{F3201E2F-875B-4FAD-9566-444D218AFEEB}">
      <dgm:prSet phldrT="[Metin]" custT="1"/>
      <dgm:spPr/>
      <dgm:t>
        <a:bodyPr/>
        <a:lstStyle/>
        <a:p>
          <a:r>
            <a:rPr lang="tr-TR" sz="900" b="1" dirty="0">
              <a:latin typeface="Times New Roman" pitchFamily="18" charset="0"/>
              <a:cs typeface="Times New Roman" pitchFamily="18" charset="0"/>
            </a:rPr>
            <a:t>AR-GE BŞK'LIĞI</a:t>
          </a:r>
        </a:p>
      </dgm:t>
    </dgm:pt>
    <dgm:pt modelId="{5C34C358-C53C-452F-9C25-0ABC46231022}" type="parTrans" cxnId="{930549D5-3377-4259-BDD3-E44FDB70C196}">
      <dgm:prSet/>
      <dgm:spPr/>
      <dgm:t>
        <a:bodyPr/>
        <a:lstStyle/>
        <a:p>
          <a:endParaRPr lang="tr-TR" dirty="0"/>
        </a:p>
      </dgm:t>
    </dgm:pt>
    <dgm:pt modelId="{CAF32ECC-1F67-4C2C-9268-22488EFD15E1}" type="sibTrans" cxnId="{930549D5-3377-4259-BDD3-E44FDB70C196}">
      <dgm:prSet/>
      <dgm:spPr/>
      <dgm:t>
        <a:bodyPr/>
        <a:lstStyle/>
        <a:p>
          <a:endParaRPr lang="tr-TR"/>
        </a:p>
      </dgm:t>
    </dgm:pt>
    <dgm:pt modelId="{0AD4EF89-7685-4378-91E3-ACDB79C8EB8B}">
      <dgm:prSet phldrT="[Metin]" custT="1"/>
      <dgm:spPr/>
      <dgm:t>
        <a:bodyPr/>
        <a:lstStyle/>
        <a:p>
          <a:r>
            <a:rPr lang="tr-TR" sz="900" b="1" dirty="0">
              <a:latin typeface="Times New Roman" pitchFamily="18" charset="0"/>
              <a:cs typeface="Times New Roman" pitchFamily="18" charset="0"/>
            </a:rPr>
            <a:t>HV. SVN. VE SİLAH SİSTEMLERİ BŞK'LIĞI</a:t>
          </a:r>
        </a:p>
      </dgm:t>
    </dgm:pt>
    <dgm:pt modelId="{CCE51C8F-B3C9-4073-8A41-8DAE4494428C}" type="parTrans" cxnId="{96F1602D-98AF-4074-97A2-F90CEB1E68F2}">
      <dgm:prSet/>
      <dgm:spPr/>
      <dgm:t>
        <a:bodyPr/>
        <a:lstStyle/>
        <a:p>
          <a:endParaRPr lang="tr-TR" dirty="0"/>
        </a:p>
      </dgm:t>
    </dgm:pt>
    <dgm:pt modelId="{042B2A1B-D714-47A3-B38A-E127C65D0D4B}" type="sibTrans" cxnId="{96F1602D-98AF-4074-97A2-F90CEB1E68F2}">
      <dgm:prSet/>
      <dgm:spPr/>
      <dgm:t>
        <a:bodyPr/>
        <a:lstStyle/>
        <a:p>
          <a:endParaRPr lang="tr-TR"/>
        </a:p>
      </dgm:t>
    </dgm:pt>
    <dgm:pt modelId="{23B140EA-E5C6-46CA-B7B8-04AA2C784A52}">
      <dgm:prSet phldrT="[Metin]" custT="1"/>
      <dgm:spPr/>
      <dgm:t>
        <a:bodyPr/>
        <a:lstStyle/>
        <a:p>
          <a:r>
            <a:rPr lang="tr-TR" sz="900" b="1" dirty="0">
              <a:latin typeface="Times New Roman" pitchFamily="18" charset="0"/>
              <a:cs typeface="Times New Roman" pitchFamily="18" charset="0"/>
            </a:rPr>
            <a:t>STANDARDİZASYON VE METROLOJİ BŞK'LIĞI</a:t>
          </a:r>
        </a:p>
      </dgm:t>
    </dgm:pt>
    <dgm:pt modelId="{47217D15-A25A-4599-BE6E-D9DE47933ABA}" type="parTrans" cxnId="{4048FC3C-373D-41A2-AAF8-B8E08CA33CFA}">
      <dgm:prSet/>
      <dgm:spPr/>
      <dgm:t>
        <a:bodyPr/>
        <a:lstStyle/>
        <a:p>
          <a:endParaRPr lang="tr-TR" dirty="0"/>
        </a:p>
      </dgm:t>
    </dgm:pt>
    <dgm:pt modelId="{CF6AD83D-8ABB-4240-93B4-65C98B113DBD}" type="sibTrans" cxnId="{4048FC3C-373D-41A2-AAF8-B8E08CA33CFA}">
      <dgm:prSet/>
      <dgm:spPr/>
      <dgm:t>
        <a:bodyPr/>
        <a:lstStyle/>
        <a:p>
          <a:endParaRPr lang="tr-TR"/>
        </a:p>
      </dgm:t>
    </dgm:pt>
    <dgm:pt modelId="{752151E2-F764-45A1-AD27-E1948E142050}">
      <dgm:prSet phldrT="[Metin]" custT="1"/>
      <dgm:spPr/>
      <dgm:t>
        <a:bodyPr/>
        <a:lstStyle/>
        <a:p>
          <a:r>
            <a:rPr lang="tr-TR" sz="900" b="1" dirty="0">
              <a:latin typeface="Times New Roman" pitchFamily="18" charset="0"/>
              <a:cs typeface="Times New Roman" pitchFamily="18" charset="0"/>
            </a:rPr>
            <a:t>ELEKTRONİK HARP SİSTEMLERİ BŞK'LIĞI</a:t>
          </a:r>
        </a:p>
      </dgm:t>
    </dgm:pt>
    <dgm:pt modelId="{7608AD60-BE30-4478-BD11-4A2A764BC50C}" type="parTrans" cxnId="{BEC806D7-FD3E-45C2-85CB-8489E19726A5}">
      <dgm:prSet/>
      <dgm:spPr/>
      <dgm:t>
        <a:bodyPr/>
        <a:lstStyle/>
        <a:p>
          <a:endParaRPr lang="tr-TR" dirty="0"/>
        </a:p>
      </dgm:t>
    </dgm:pt>
    <dgm:pt modelId="{7EB6D0EC-3B51-49E5-A2DC-A733F2476AD0}" type="sibTrans" cxnId="{BEC806D7-FD3E-45C2-85CB-8489E19726A5}">
      <dgm:prSet/>
      <dgm:spPr/>
      <dgm:t>
        <a:bodyPr/>
        <a:lstStyle/>
        <a:p>
          <a:endParaRPr lang="tr-TR"/>
        </a:p>
      </dgm:t>
    </dgm:pt>
    <dgm:pt modelId="{8311EAA4-31D4-4B5B-84EE-269F8775F308}">
      <dgm:prSet phldrT="[Metin]" custT="1"/>
      <dgm:spPr/>
      <dgm:t>
        <a:bodyPr/>
        <a:lstStyle/>
        <a:p>
          <a:r>
            <a:rPr lang="tr-TR" sz="900" b="1" dirty="0">
              <a:latin typeface="Times New Roman" pitchFamily="18" charset="0"/>
              <a:cs typeface="Times New Roman" pitchFamily="18" charset="0"/>
            </a:rPr>
            <a:t>SİBER GÜVENLİK BŞK'LIĞI</a:t>
          </a:r>
        </a:p>
      </dgm:t>
    </dgm:pt>
    <dgm:pt modelId="{CD7ACE02-1F1E-4755-9443-DA187AC19BD6}" type="parTrans" cxnId="{FCAB1F54-2FAD-49F1-AA80-B395FB77E886}">
      <dgm:prSet/>
      <dgm:spPr/>
      <dgm:t>
        <a:bodyPr/>
        <a:lstStyle/>
        <a:p>
          <a:endParaRPr lang="tr-TR" dirty="0"/>
        </a:p>
      </dgm:t>
    </dgm:pt>
    <dgm:pt modelId="{9BE5F132-BF3D-4C34-8743-6A64ED4137EC}" type="sibTrans" cxnId="{FCAB1F54-2FAD-49F1-AA80-B395FB77E886}">
      <dgm:prSet/>
      <dgm:spPr/>
      <dgm:t>
        <a:bodyPr/>
        <a:lstStyle/>
        <a:p>
          <a:endParaRPr lang="tr-TR"/>
        </a:p>
      </dgm:t>
    </dgm:pt>
    <dgm:pt modelId="{AAD9B45C-5A27-4BC9-85EF-9FCB30A55EEF}">
      <dgm:prSet phldrT="[Metin]" custT="1"/>
      <dgm:spPr/>
      <dgm:t>
        <a:bodyPr/>
        <a:lstStyle/>
        <a:p>
          <a:r>
            <a:rPr lang="tr-TR" sz="900" b="1" dirty="0">
              <a:solidFill>
                <a:srgbClr val="002060"/>
              </a:solidFill>
              <a:latin typeface="Times New Roman" pitchFamily="18" charset="0"/>
              <a:cs typeface="Times New Roman" pitchFamily="18" charset="0"/>
            </a:rPr>
            <a:t>İÇİŞLERİ BAKANLIĞI</a:t>
          </a:r>
        </a:p>
      </dgm:t>
    </dgm:pt>
    <dgm:pt modelId="{ED044455-0E0B-4117-AAF5-3E32D5ED4D41}" type="parTrans" cxnId="{6784EC4C-F3B7-4711-8110-775395E4FE88}">
      <dgm:prSet/>
      <dgm:spPr/>
      <dgm:t>
        <a:bodyPr/>
        <a:lstStyle/>
        <a:p>
          <a:endParaRPr lang="tr-TR" dirty="0"/>
        </a:p>
      </dgm:t>
    </dgm:pt>
    <dgm:pt modelId="{B481C836-5ED6-454C-89DE-8BF66432EFE0}" type="sibTrans" cxnId="{6784EC4C-F3B7-4711-8110-775395E4FE88}">
      <dgm:prSet/>
      <dgm:spPr/>
      <dgm:t>
        <a:bodyPr/>
        <a:lstStyle/>
        <a:p>
          <a:endParaRPr lang="tr-TR"/>
        </a:p>
      </dgm:t>
    </dgm:pt>
    <dgm:pt modelId="{C32DF588-881C-4182-9429-BC8A1F7B4F69}">
      <dgm:prSet phldrT="[Metin]" custT="1"/>
      <dgm:spPr/>
      <dgm:t>
        <a:bodyPr/>
        <a:lstStyle/>
        <a:p>
          <a:r>
            <a:rPr lang="tr-TR" sz="900" b="1" dirty="0">
              <a:solidFill>
                <a:srgbClr val="002060"/>
              </a:solidFill>
              <a:latin typeface="Times New Roman" pitchFamily="18" charset="0"/>
              <a:cs typeface="Times New Roman" pitchFamily="18" charset="0"/>
            </a:rPr>
            <a:t>DIŞİŞLERİ BAKANLIĞI</a:t>
          </a:r>
        </a:p>
      </dgm:t>
    </dgm:pt>
    <dgm:pt modelId="{07451729-1F10-4584-B980-21B9F7EB323F}" type="parTrans" cxnId="{8DE91FC8-6183-47C8-B1F7-C808D20D8CE1}">
      <dgm:prSet/>
      <dgm:spPr/>
      <dgm:t>
        <a:bodyPr/>
        <a:lstStyle/>
        <a:p>
          <a:endParaRPr lang="tr-TR" dirty="0"/>
        </a:p>
      </dgm:t>
    </dgm:pt>
    <dgm:pt modelId="{51EFED57-CCF9-4F7F-B2CF-8A71716FD819}" type="sibTrans" cxnId="{8DE91FC8-6183-47C8-B1F7-C808D20D8CE1}">
      <dgm:prSet/>
      <dgm:spPr/>
      <dgm:t>
        <a:bodyPr/>
        <a:lstStyle/>
        <a:p>
          <a:endParaRPr lang="tr-TR"/>
        </a:p>
      </dgm:t>
    </dgm:pt>
    <dgm:pt modelId="{AEBFCC38-C33B-4DA0-BBA7-5C4F3BD1C8B4}">
      <dgm:prSet phldrT="[Metin]" custT="1"/>
      <dgm:spPr/>
      <dgm:t>
        <a:bodyPr/>
        <a:lstStyle/>
        <a:p>
          <a:r>
            <a:rPr lang="tr-TR" sz="900" b="1" dirty="0">
              <a:latin typeface="Times New Roman" pitchFamily="18" charset="0"/>
              <a:cs typeface="Times New Roman" pitchFamily="18" charset="0"/>
            </a:rPr>
            <a:t>UZAY SİSTEMLERİ BŞK'LIĞI</a:t>
          </a:r>
        </a:p>
      </dgm:t>
    </dgm:pt>
    <dgm:pt modelId="{DCD0C845-AB20-47B1-A1C4-FC8F55C3F4B9}" type="parTrans" cxnId="{1A4A96F4-FCEE-48F1-8B9D-03730DAF99EE}">
      <dgm:prSet/>
      <dgm:spPr/>
      <dgm:t>
        <a:bodyPr/>
        <a:lstStyle/>
        <a:p>
          <a:endParaRPr lang="tr-TR" dirty="0"/>
        </a:p>
      </dgm:t>
    </dgm:pt>
    <dgm:pt modelId="{01BE8F30-0E4E-45F7-8F35-218136A7FA63}" type="sibTrans" cxnId="{1A4A96F4-FCEE-48F1-8B9D-03730DAF99EE}">
      <dgm:prSet/>
      <dgm:spPr/>
      <dgm:t>
        <a:bodyPr/>
        <a:lstStyle/>
        <a:p>
          <a:endParaRPr lang="tr-TR"/>
        </a:p>
      </dgm:t>
    </dgm:pt>
    <dgm:pt modelId="{54E56EB9-157E-441A-8644-061C29C0A4E4}" type="pres">
      <dgm:prSet presAssocID="{2EAF5410-D9F6-42D7-824D-D08EA596826B}" presName="hierChild1" presStyleCnt="0">
        <dgm:presLayoutVars>
          <dgm:chPref val="1"/>
          <dgm:dir/>
          <dgm:animOne val="branch"/>
          <dgm:animLvl val="lvl"/>
          <dgm:resizeHandles/>
        </dgm:presLayoutVars>
      </dgm:prSet>
      <dgm:spPr/>
    </dgm:pt>
    <dgm:pt modelId="{864ABEF4-4223-466E-A93F-C5D28FBD22BE}" type="pres">
      <dgm:prSet presAssocID="{5C492010-0D3B-4BEE-B3D1-7DF679970FFF}" presName="hierRoot1" presStyleCnt="0"/>
      <dgm:spPr/>
    </dgm:pt>
    <dgm:pt modelId="{0557687C-4A38-4906-903C-5F98537AE574}" type="pres">
      <dgm:prSet presAssocID="{5C492010-0D3B-4BEE-B3D1-7DF679970FFF}" presName="composite" presStyleCnt="0"/>
      <dgm:spPr/>
    </dgm:pt>
    <dgm:pt modelId="{65EE6E8F-8E46-4BDB-A2A4-5321E9B7727D}" type="pres">
      <dgm:prSet presAssocID="{5C492010-0D3B-4BEE-B3D1-7DF679970FFF}" presName="background" presStyleLbl="node0" presStyleIdx="0" presStyleCnt="1"/>
      <dgm:spPr/>
    </dgm:pt>
    <dgm:pt modelId="{D364BA3B-2C19-4B40-8FB3-0B08587AEEA1}" type="pres">
      <dgm:prSet presAssocID="{5C492010-0D3B-4BEE-B3D1-7DF679970FFF}" presName="text" presStyleLbl="fgAcc0" presStyleIdx="0" presStyleCnt="1" custScaleX="229983" custScaleY="149964" custLinFactY="-6907" custLinFactNeighborX="-10102" custLinFactNeighborY="-100000">
        <dgm:presLayoutVars>
          <dgm:chPref val="3"/>
        </dgm:presLayoutVars>
      </dgm:prSet>
      <dgm:spPr/>
    </dgm:pt>
    <dgm:pt modelId="{DCC439AF-9766-4B54-8241-BA6B18B86554}" type="pres">
      <dgm:prSet presAssocID="{5C492010-0D3B-4BEE-B3D1-7DF679970FFF}" presName="hierChild2" presStyleCnt="0"/>
      <dgm:spPr/>
    </dgm:pt>
    <dgm:pt modelId="{463A19C7-A9B5-4CC6-92DE-CF36944E2AFA}" type="pres">
      <dgm:prSet presAssocID="{F053B0B5-0905-4855-8B29-AA347AC211F0}" presName="Name10" presStyleLbl="parChTrans1D2" presStyleIdx="0" presStyleCnt="5"/>
      <dgm:spPr/>
    </dgm:pt>
    <dgm:pt modelId="{07E0082B-558C-477C-866E-088B94FE78A9}" type="pres">
      <dgm:prSet presAssocID="{DB05FE54-DBBD-4EC8-9CE5-9A38D0313CFD}" presName="hierRoot2" presStyleCnt="0"/>
      <dgm:spPr/>
    </dgm:pt>
    <dgm:pt modelId="{746B7788-8C6F-4F91-AB66-808C77B8DB01}" type="pres">
      <dgm:prSet presAssocID="{DB05FE54-DBBD-4EC8-9CE5-9A38D0313CFD}" presName="composite2" presStyleCnt="0"/>
      <dgm:spPr/>
    </dgm:pt>
    <dgm:pt modelId="{81A90455-DEAE-4D11-B0BB-E0059FBF3772}" type="pres">
      <dgm:prSet presAssocID="{DB05FE54-DBBD-4EC8-9CE5-9A38D0313CFD}" presName="background2" presStyleLbl="node2" presStyleIdx="0" presStyleCnt="5"/>
      <dgm:spPr/>
    </dgm:pt>
    <dgm:pt modelId="{24768A44-FEBA-42CD-BFE6-CF82C1F418F7}" type="pres">
      <dgm:prSet presAssocID="{DB05FE54-DBBD-4EC8-9CE5-9A38D0313CFD}" presName="text2" presStyleLbl="fgAcc2" presStyleIdx="0" presStyleCnt="5" custScaleX="138527" custLinFactNeighborX="-63035" custLinFactNeighborY="-56945">
        <dgm:presLayoutVars>
          <dgm:chPref val="3"/>
        </dgm:presLayoutVars>
      </dgm:prSet>
      <dgm:spPr/>
    </dgm:pt>
    <dgm:pt modelId="{C573D2F9-622E-415E-9DD2-EE7E38FC703F}" type="pres">
      <dgm:prSet presAssocID="{DB05FE54-DBBD-4EC8-9CE5-9A38D0313CFD}" presName="hierChild3" presStyleCnt="0"/>
      <dgm:spPr/>
    </dgm:pt>
    <dgm:pt modelId="{8A0DE8D8-5214-4FA2-92C9-75D0BB4E1671}" type="pres">
      <dgm:prSet presAssocID="{81DAFA05-462F-491E-95F9-8F5FCA3BB2AC}" presName="Name10" presStyleLbl="parChTrans1D2" presStyleIdx="1" presStyleCnt="5"/>
      <dgm:spPr/>
    </dgm:pt>
    <dgm:pt modelId="{6ACDD2F8-9A15-48C8-9147-4A8DE1A4C98A}" type="pres">
      <dgm:prSet presAssocID="{7ACAC40F-57E5-4BB9-ABFE-223DDD1DF4CD}" presName="hierRoot2" presStyleCnt="0"/>
      <dgm:spPr/>
    </dgm:pt>
    <dgm:pt modelId="{25A029DA-8F54-4226-9D92-9D240CC9FF5C}" type="pres">
      <dgm:prSet presAssocID="{7ACAC40F-57E5-4BB9-ABFE-223DDD1DF4CD}" presName="composite2" presStyleCnt="0"/>
      <dgm:spPr/>
    </dgm:pt>
    <dgm:pt modelId="{4ED49776-C0A4-4292-9495-CF1E94E7F46D}" type="pres">
      <dgm:prSet presAssocID="{7ACAC40F-57E5-4BB9-ABFE-223DDD1DF4CD}" presName="background2" presStyleLbl="node2" presStyleIdx="1" presStyleCnt="5"/>
      <dgm:spPr/>
    </dgm:pt>
    <dgm:pt modelId="{CC0F31A9-B26F-4AB2-889C-8A03C59C218C}" type="pres">
      <dgm:prSet presAssocID="{7ACAC40F-57E5-4BB9-ABFE-223DDD1DF4CD}" presName="text2" presStyleLbl="fgAcc2" presStyleIdx="1" presStyleCnt="5" custScaleX="119264" custLinFactNeighborX="-28739" custLinFactNeighborY="-56945">
        <dgm:presLayoutVars>
          <dgm:chPref val="3"/>
        </dgm:presLayoutVars>
      </dgm:prSet>
      <dgm:spPr/>
    </dgm:pt>
    <dgm:pt modelId="{5274440F-42FE-4B76-9BF4-B48B31A73CA9}" type="pres">
      <dgm:prSet presAssocID="{7ACAC40F-57E5-4BB9-ABFE-223DDD1DF4CD}" presName="hierChild3" presStyleCnt="0"/>
      <dgm:spPr/>
    </dgm:pt>
    <dgm:pt modelId="{1AADD799-2EDB-4B78-98D7-9470964D5796}" type="pres">
      <dgm:prSet presAssocID="{A66025D2-E953-4F97-A1CD-84F02C6C5A27}" presName="Name10" presStyleLbl="parChTrans1D2" presStyleIdx="2" presStyleCnt="5"/>
      <dgm:spPr/>
    </dgm:pt>
    <dgm:pt modelId="{46AC07B0-A648-4159-9405-E48F0BDF8212}" type="pres">
      <dgm:prSet presAssocID="{742B32DB-573B-41B0-9E00-20590561D359}" presName="hierRoot2" presStyleCnt="0"/>
      <dgm:spPr/>
    </dgm:pt>
    <dgm:pt modelId="{6DD99F63-CDAB-4679-98F3-5E077574EFFC}" type="pres">
      <dgm:prSet presAssocID="{742B32DB-573B-41B0-9E00-20590561D359}" presName="composite2" presStyleCnt="0"/>
      <dgm:spPr/>
    </dgm:pt>
    <dgm:pt modelId="{99C2105B-3493-41C9-8EA4-A9D714CE901F}" type="pres">
      <dgm:prSet presAssocID="{742B32DB-573B-41B0-9E00-20590561D359}" presName="background2" presStyleLbl="node2" presStyleIdx="2" presStyleCnt="5"/>
      <dgm:spPr/>
    </dgm:pt>
    <dgm:pt modelId="{1C6E78FD-5F50-4276-BBC3-5FF72D1CDED0}" type="pres">
      <dgm:prSet presAssocID="{742B32DB-573B-41B0-9E00-20590561D359}" presName="text2" presStyleLbl="fgAcc2" presStyleIdx="2" presStyleCnt="5" custScaleX="119264" custLinFactNeighborX="-14189" custLinFactNeighborY="-56945">
        <dgm:presLayoutVars>
          <dgm:chPref val="3"/>
        </dgm:presLayoutVars>
      </dgm:prSet>
      <dgm:spPr/>
    </dgm:pt>
    <dgm:pt modelId="{F5BE690B-C659-4B05-8607-B1CBA1474205}" type="pres">
      <dgm:prSet presAssocID="{742B32DB-573B-41B0-9E00-20590561D359}" presName="hierChild3" presStyleCnt="0"/>
      <dgm:spPr/>
    </dgm:pt>
    <dgm:pt modelId="{2722B5EF-76E2-4786-82EC-86C969B79DD2}" type="pres">
      <dgm:prSet presAssocID="{6ED75508-2BC3-4090-9BB3-E2BD824C4398}" presName="Name17" presStyleLbl="parChTrans1D3" presStyleIdx="0" presStyleCnt="9"/>
      <dgm:spPr/>
    </dgm:pt>
    <dgm:pt modelId="{414D7E97-ED93-4F1E-BC25-A88EE75B53D8}" type="pres">
      <dgm:prSet presAssocID="{578E212C-41E3-4997-9F4C-021A187A6763}" presName="hierRoot3" presStyleCnt="0"/>
      <dgm:spPr/>
    </dgm:pt>
    <dgm:pt modelId="{A73493EF-3EC7-47F7-81B2-589AACFF5BEE}" type="pres">
      <dgm:prSet presAssocID="{578E212C-41E3-4997-9F4C-021A187A6763}" presName="composite3" presStyleCnt="0"/>
      <dgm:spPr/>
    </dgm:pt>
    <dgm:pt modelId="{C092BAF4-D7FC-4B6B-A334-1E55A5909BA1}" type="pres">
      <dgm:prSet presAssocID="{578E212C-41E3-4997-9F4C-021A187A6763}" presName="background3" presStyleLbl="node3" presStyleIdx="0" presStyleCnt="9"/>
      <dgm:spPr/>
    </dgm:pt>
    <dgm:pt modelId="{A0719935-ABC7-4400-8B61-0AEF8DB00C27}" type="pres">
      <dgm:prSet presAssocID="{578E212C-41E3-4997-9F4C-021A187A6763}" presName="text3" presStyleLbl="fgAcc3" presStyleIdx="0" presStyleCnt="9" custScaleX="115207">
        <dgm:presLayoutVars>
          <dgm:chPref val="3"/>
        </dgm:presLayoutVars>
      </dgm:prSet>
      <dgm:spPr/>
    </dgm:pt>
    <dgm:pt modelId="{FEBC3547-15F4-484B-A592-B95BF7B8B09F}" type="pres">
      <dgm:prSet presAssocID="{578E212C-41E3-4997-9F4C-021A187A6763}" presName="hierChild4" presStyleCnt="0"/>
      <dgm:spPr/>
    </dgm:pt>
    <dgm:pt modelId="{A1109B1F-6578-48F2-B79D-EDA057345112}" type="pres">
      <dgm:prSet presAssocID="{5EAA5400-A634-4D89-80C5-21A33717ECD8}" presName="Name17" presStyleLbl="parChTrans1D3" presStyleIdx="1" presStyleCnt="9"/>
      <dgm:spPr/>
    </dgm:pt>
    <dgm:pt modelId="{2C3D74F8-C518-41F0-8D5F-82CBDBD1F8EE}" type="pres">
      <dgm:prSet presAssocID="{E9061B7B-BCFD-40D1-BD7C-6C7832682E8B}" presName="hierRoot3" presStyleCnt="0"/>
      <dgm:spPr/>
    </dgm:pt>
    <dgm:pt modelId="{A3C5A060-725F-4B38-BD74-B685B80350C8}" type="pres">
      <dgm:prSet presAssocID="{E9061B7B-BCFD-40D1-BD7C-6C7832682E8B}" presName="composite3" presStyleCnt="0"/>
      <dgm:spPr/>
    </dgm:pt>
    <dgm:pt modelId="{EADF8F3C-20C4-4FE7-85A9-54EBAED406D3}" type="pres">
      <dgm:prSet presAssocID="{E9061B7B-BCFD-40D1-BD7C-6C7832682E8B}" presName="background3" presStyleLbl="node3" presStyleIdx="1" presStyleCnt="9"/>
      <dgm:spPr/>
    </dgm:pt>
    <dgm:pt modelId="{8E09C2C6-6905-45EE-9DA0-EFCB33C90423}" type="pres">
      <dgm:prSet presAssocID="{E9061B7B-BCFD-40D1-BD7C-6C7832682E8B}" presName="text3" presStyleLbl="fgAcc3" presStyleIdx="1" presStyleCnt="9" custScaleX="100083" custLinFactNeighborX="-3841" custLinFactNeighborY="3024">
        <dgm:presLayoutVars>
          <dgm:chPref val="3"/>
        </dgm:presLayoutVars>
      </dgm:prSet>
      <dgm:spPr/>
    </dgm:pt>
    <dgm:pt modelId="{BC0000B0-3ADE-4512-999D-65E3BCDEF52C}" type="pres">
      <dgm:prSet presAssocID="{E9061B7B-BCFD-40D1-BD7C-6C7832682E8B}" presName="hierChild4" presStyleCnt="0"/>
      <dgm:spPr/>
    </dgm:pt>
    <dgm:pt modelId="{FBE7C0E9-4E44-4A06-8F49-00F120069518}" type="pres">
      <dgm:prSet presAssocID="{E5378833-E843-4650-878D-23CA36BF21BD}" presName="Name17" presStyleLbl="parChTrans1D3" presStyleIdx="2" presStyleCnt="9"/>
      <dgm:spPr/>
    </dgm:pt>
    <dgm:pt modelId="{94717708-64E5-47DC-8900-3934510598CA}" type="pres">
      <dgm:prSet presAssocID="{9E05D99C-6D9B-4A3D-AA1B-816E9BEB2BE3}" presName="hierRoot3" presStyleCnt="0"/>
      <dgm:spPr/>
    </dgm:pt>
    <dgm:pt modelId="{621BB1D4-2418-4016-89AD-EC8573D5A6D2}" type="pres">
      <dgm:prSet presAssocID="{9E05D99C-6D9B-4A3D-AA1B-816E9BEB2BE3}" presName="composite3" presStyleCnt="0"/>
      <dgm:spPr/>
    </dgm:pt>
    <dgm:pt modelId="{D654DA49-D458-400D-943A-E8A1B91565C2}" type="pres">
      <dgm:prSet presAssocID="{9E05D99C-6D9B-4A3D-AA1B-816E9BEB2BE3}" presName="background3" presStyleLbl="node3" presStyleIdx="2" presStyleCnt="9"/>
      <dgm:spPr/>
    </dgm:pt>
    <dgm:pt modelId="{30C64D3F-42F6-4C9D-837D-A54B34286DEB}" type="pres">
      <dgm:prSet presAssocID="{9E05D99C-6D9B-4A3D-AA1B-816E9BEB2BE3}" presName="text3" presStyleLbl="fgAcc3" presStyleIdx="2" presStyleCnt="9" custScaleX="105987" custLinFactNeighborX="-960">
        <dgm:presLayoutVars>
          <dgm:chPref val="3"/>
        </dgm:presLayoutVars>
      </dgm:prSet>
      <dgm:spPr/>
    </dgm:pt>
    <dgm:pt modelId="{566708F2-2D6C-47D7-AFCC-B2DD3B8DEA3B}" type="pres">
      <dgm:prSet presAssocID="{9E05D99C-6D9B-4A3D-AA1B-816E9BEB2BE3}" presName="hierChild4" presStyleCnt="0"/>
      <dgm:spPr/>
    </dgm:pt>
    <dgm:pt modelId="{E0392072-C497-4765-AA7B-BEA962429902}" type="pres">
      <dgm:prSet presAssocID="{DCD0C845-AB20-47B1-A1C4-FC8F55C3F4B9}" presName="Name17" presStyleLbl="parChTrans1D3" presStyleIdx="3" presStyleCnt="9"/>
      <dgm:spPr/>
    </dgm:pt>
    <dgm:pt modelId="{957697F6-945D-42DE-AD2E-5EBB881A8C81}" type="pres">
      <dgm:prSet presAssocID="{AEBFCC38-C33B-4DA0-BBA7-5C4F3BD1C8B4}" presName="hierRoot3" presStyleCnt="0"/>
      <dgm:spPr/>
    </dgm:pt>
    <dgm:pt modelId="{0A77EC9C-C9D8-4545-AE86-ADEADCB9128E}" type="pres">
      <dgm:prSet presAssocID="{AEBFCC38-C33B-4DA0-BBA7-5C4F3BD1C8B4}" presName="composite3" presStyleCnt="0"/>
      <dgm:spPr/>
    </dgm:pt>
    <dgm:pt modelId="{58B3C3A1-0964-40EC-B699-C2E6703C40F1}" type="pres">
      <dgm:prSet presAssocID="{AEBFCC38-C33B-4DA0-BBA7-5C4F3BD1C8B4}" presName="background3" presStyleLbl="node3" presStyleIdx="3" presStyleCnt="9"/>
      <dgm:spPr/>
    </dgm:pt>
    <dgm:pt modelId="{5447E135-B9A8-4693-94D3-954F709A68C0}" type="pres">
      <dgm:prSet presAssocID="{AEBFCC38-C33B-4DA0-BBA7-5C4F3BD1C8B4}" presName="text3" presStyleLbl="fgAcc3" presStyleIdx="3" presStyleCnt="9" custScaleX="123114">
        <dgm:presLayoutVars>
          <dgm:chPref val="3"/>
        </dgm:presLayoutVars>
      </dgm:prSet>
      <dgm:spPr/>
    </dgm:pt>
    <dgm:pt modelId="{67B25ED3-D2FF-4DFD-8100-E9E132BBF060}" type="pres">
      <dgm:prSet presAssocID="{AEBFCC38-C33B-4DA0-BBA7-5C4F3BD1C8B4}" presName="hierChild4" presStyleCnt="0"/>
      <dgm:spPr/>
    </dgm:pt>
    <dgm:pt modelId="{E9E0E203-8571-4AEF-8743-D36A8DCFE9CD}" type="pres">
      <dgm:prSet presAssocID="{5C34C358-C53C-452F-9C25-0ABC46231022}" presName="Name17" presStyleLbl="parChTrans1D3" presStyleIdx="4" presStyleCnt="9"/>
      <dgm:spPr/>
    </dgm:pt>
    <dgm:pt modelId="{616D333B-8D90-4177-A655-A86A711B392E}" type="pres">
      <dgm:prSet presAssocID="{F3201E2F-875B-4FAD-9566-444D218AFEEB}" presName="hierRoot3" presStyleCnt="0"/>
      <dgm:spPr/>
    </dgm:pt>
    <dgm:pt modelId="{463F6C91-A093-4B36-9CCA-88EEF8EA5116}" type="pres">
      <dgm:prSet presAssocID="{F3201E2F-875B-4FAD-9566-444D218AFEEB}" presName="composite3" presStyleCnt="0"/>
      <dgm:spPr/>
    </dgm:pt>
    <dgm:pt modelId="{531FD3B4-6396-4B59-A416-D3405BD86098}" type="pres">
      <dgm:prSet presAssocID="{F3201E2F-875B-4FAD-9566-444D218AFEEB}" presName="background3" presStyleLbl="node3" presStyleIdx="4" presStyleCnt="9"/>
      <dgm:spPr/>
    </dgm:pt>
    <dgm:pt modelId="{7E972865-7FC8-43B8-A0AB-1662F2D8FB57}" type="pres">
      <dgm:prSet presAssocID="{F3201E2F-875B-4FAD-9566-444D218AFEEB}" presName="text3" presStyleLbl="fgAcc3" presStyleIdx="4" presStyleCnt="9" custScaleX="85117">
        <dgm:presLayoutVars>
          <dgm:chPref val="3"/>
        </dgm:presLayoutVars>
      </dgm:prSet>
      <dgm:spPr/>
    </dgm:pt>
    <dgm:pt modelId="{E4ED3E86-8125-434F-915C-A115BA387849}" type="pres">
      <dgm:prSet presAssocID="{F3201E2F-875B-4FAD-9566-444D218AFEEB}" presName="hierChild4" presStyleCnt="0"/>
      <dgm:spPr/>
    </dgm:pt>
    <dgm:pt modelId="{2F316676-A810-45BA-9ACA-FDCE27FA5C33}" type="pres">
      <dgm:prSet presAssocID="{CCE51C8F-B3C9-4073-8A41-8DAE4494428C}" presName="Name17" presStyleLbl="parChTrans1D3" presStyleIdx="5" presStyleCnt="9"/>
      <dgm:spPr/>
    </dgm:pt>
    <dgm:pt modelId="{E4E3A216-35AC-4488-AF03-0450A7AFAA26}" type="pres">
      <dgm:prSet presAssocID="{0AD4EF89-7685-4378-91E3-ACDB79C8EB8B}" presName="hierRoot3" presStyleCnt="0"/>
      <dgm:spPr/>
    </dgm:pt>
    <dgm:pt modelId="{6103D15C-5ACC-406A-968A-12B04B199673}" type="pres">
      <dgm:prSet presAssocID="{0AD4EF89-7685-4378-91E3-ACDB79C8EB8B}" presName="composite3" presStyleCnt="0"/>
      <dgm:spPr/>
    </dgm:pt>
    <dgm:pt modelId="{2A400CA9-983E-4346-8CD5-462B4DEE7233}" type="pres">
      <dgm:prSet presAssocID="{0AD4EF89-7685-4378-91E3-ACDB79C8EB8B}" presName="background3" presStyleLbl="node3" presStyleIdx="5" presStyleCnt="9"/>
      <dgm:spPr/>
    </dgm:pt>
    <dgm:pt modelId="{2D78F9FB-0CAE-4A0B-8B58-11F41080748A}" type="pres">
      <dgm:prSet presAssocID="{0AD4EF89-7685-4378-91E3-ACDB79C8EB8B}" presName="text3" presStyleLbl="fgAcc3" presStyleIdx="5" presStyleCnt="9" custScaleX="119280" custScaleY="118633" custLinFactNeighborY="0">
        <dgm:presLayoutVars>
          <dgm:chPref val="3"/>
        </dgm:presLayoutVars>
      </dgm:prSet>
      <dgm:spPr/>
    </dgm:pt>
    <dgm:pt modelId="{E4DBBB05-E8C9-4A8D-876F-2BA4398A9E9D}" type="pres">
      <dgm:prSet presAssocID="{0AD4EF89-7685-4378-91E3-ACDB79C8EB8B}" presName="hierChild4" presStyleCnt="0"/>
      <dgm:spPr/>
    </dgm:pt>
    <dgm:pt modelId="{63F471C1-9395-40CD-9836-BEA846E86E44}" type="pres">
      <dgm:prSet presAssocID="{47217D15-A25A-4599-BE6E-D9DE47933ABA}" presName="Name17" presStyleLbl="parChTrans1D3" presStyleIdx="6" presStyleCnt="9"/>
      <dgm:spPr/>
    </dgm:pt>
    <dgm:pt modelId="{8694F3E8-C271-4385-ADE1-238173ACD4BC}" type="pres">
      <dgm:prSet presAssocID="{23B140EA-E5C6-46CA-B7B8-04AA2C784A52}" presName="hierRoot3" presStyleCnt="0"/>
      <dgm:spPr/>
    </dgm:pt>
    <dgm:pt modelId="{00FD0D08-9F42-444F-BBD7-7124CD6A4258}" type="pres">
      <dgm:prSet presAssocID="{23B140EA-E5C6-46CA-B7B8-04AA2C784A52}" presName="composite3" presStyleCnt="0"/>
      <dgm:spPr/>
    </dgm:pt>
    <dgm:pt modelId="{78A30809-66F5-4A99-8D99-1827208519D1}" type="pres">
      <dgm:prSet presAssocID="{23B140EA-E5C6-46CA-B7B8-04AA2C784A52}" presName="background3" presStyleLbl="node3" presStyleIdx="6" presStyleCnt="9"/>
      <dgm:spPr/>
    </dgm:pt>
    <dgm:pt modelId="{A2D01BF1-91FA-4746-BA2C-10D211332208}" type="pres">
      <dgm:prSet presAssocID="{23B140EA-E5C6-46CA-B7B8-04AA2C784A52}" presName="text3" presStyleLbl="fgAcc3" presStyleIdx="6" presStyleCnt="9" custScaleX="168692" custScaleY="93020">
        <dgm:presLayoutVars>
          <dgm:chPref val="3"/>
        </dgm:presLayoutVars>
      </dgm:prSet>
      <dgm:spPr/>
    </dgm:pt>
    <dgm:pt modelId="{06D4E411-2B4F-46CD-AAC3-344586354861}" type="pres">
      <dgm:prSet presAssocID="{23B140EA-E5C6-46CA-B7B8-04AA2C784A52}" presName="hierChild4" presStyleCnt="0"/>
      <dgm:spPr/>
    </dgm:pt>
    <dgm:pt modelId="{691F4F05-ED41-49FB-80B0-58219696364B}" type="pres">
      <dgm:prSet presAssocID="{7608AD60-BE30-4478-BD11-4A2A764BC50C}" presName="Name17" presStyleLbl="parChTrans1D3" presStyleIdx="7" presStyleCnt="9"/>
      <dgm:spPr/>
    </dgm:pt>
    <dgm:pt modelId="{287145A2-FFC3-4BA6-8B18-88E7DE76AD7E}" type="pres">
      <dgm:prSet presAssocID="{752151E2-F764-45A1-AD27-E1948E142050}" presName="hierRoot3" presStyleCnt="0"/>
      <dgm:spPr/>
    </dgm:pt>
    <dgm:pt modelId="{8E447AFF-84E6-4AED-B402-79502BEF008D}" type="pres">
      <dgm:prSet presAssocID="{752151E2-F764-45A1-AD27-E1948E142050}" presName="composite3" presStyleCnt="0"/>
      <dgm:spPr/>
    </dgm:pt>
    <dgm:pt modelId="{F3A1F1A2-202A-4AE6-A13E-2D10CE8B731B}" type="pres">
      <dgm:prSet presAssocID="{752151E2-F764-45A1-AD27-E1948E142050}" presName="background3" presStyleLbl="node3" presStyleIdx="7" presStyleCnt="9"/>
      <dgm:spPr/>
    </dgm:pt>
    <dgm:pt modelId="{64E7297F-007D-4CBB-853C-2B0486F92A6B}" type="pres">
      <dgm:prSet presAssocID="{752151E2-F764-45A1-AD27-E1948E142050}" presName="text3" presStyleLbl="fgAcc3" presStyleIdx="7" presStyleCnt="9" custScaleX="124700">
        <dgm:presLayoutVars>
          <dgm:chPref val="3"/>
        </dgm:presLayoutVars>
      </dgm:prSet>
      <dgm:spPr/>
    </dgm:pt>
    <dgm:pt modelId="{16E172C8-D725-4A78-B5F4-D91A83238D1D}" type="pres">
      <dgm:prSet presAssocID="{752151E2-F764-45A1-AD27-E1948E142050}" presName="hierChild4" presStyleCnt="0"/>
      <dgm:spPr/>
    </dgm:pt>
    <dgm:pt modelId="{A9F9ED8B-2BE6-40D3-AF87-89A7B47FDFD5}" type="pres">
      <dgm:prSet presAssocID="{CD7ACE02-1F1E-4755-9443-DA187AC19BD6}" presName="Name17" presStyleLbl="parChTrans1D3" presStyleIdx="8" presStyleCnt="9"/>
      <dgm:spPr/>
    </dgm:pt>
    <dgm:pt modelId="{1EFB5607-C8A6-4419-A1C4-A12BD9B982B4}" type="pres">
      <dgm:prSet presAssocID="{8311EAA4-31D4-4B5B-84EE-269F8775F308}" presName="hierRoot3" presStyleCnt="0"/>
      <dgm:spPr/>
    </dgm:pt>
    <dgm:pt modelId="{2A59E780-BD04-4C06-85BB-0B40096A1FA5}" type="pres">
      <dgm:prSet presAssocID="{8311EAA4-31D4-4B5B-84EE-269F8775F308}" presName="composite3" presStyleCnt="0"/>
      <dgm:spPr/>
    </dgm:pt>
    <dgm:pt modelId="{1D25073D-87CF-4396-9D8D-CF1CC0536FC2}" type="pres">
      <dgm:prSet presAssocID="{8311EAA4-31D4-4B5B-84EE-269F8775F308}" presName="background3" presStyleLbl="node3" presStyleIdx="8" presStyleCnt="9"/>
      <dgm:spPr/>
    </dgm:pt>
    <dgm:pt modelId="{4A4FCA14-30F4-4936-A9CD-120756ABFD3F}" type="pres">
      <dgm:prSet presAssocID="{8311EAA4-31D4-4B5B-84EE-269F8775F308}" presName="text3" presStyleLbl="fgAcc3" presStyleIdx="8" presStyleCnt="9" custScaleX="105701">
        <dgm:presLayoutVars>
          <dgm:chPref val="3"/>
        </dgm:presLayoutVars>
      </dgm:prSet>
      <dgm:spPr/>
    </dgm:pt>
    <dgm:pt modelId="{0E1ECA56-5E36-4667-B312-FBF1B44FABFF}" type="pres">
      <dgm:prSet presAssocID="{8311EAA4-31D4-4B5B-84EE-269F8775F308}" presName="hierChild4" presStyleCnt="0"/>
      <dgm:spPr/>
    </dgm:pt>
    <dgm:pt modelId="{1A39FBDF-FAB1-47F1-8568-95C22CB0A1AE}" type="pres">
      <dgm:prSet presAssocID="{ED044455-0E0B-4117-AAF5-3E32D5ED4D41}" presName="Name10" presStyleLbl="parChTrans1D2" presStyleIdx="3" presStyleCnt="5"/>
      <dgm:spPr/>
    </dgm:pt>
    <dgm:pt modelId="{6777CA55-E449-4E66-BDB8-3D4481B01192}" type="pres">
      <dgm:prSet presAssocID="{AAD9B45C-5A27-4BC9-85EF-9FCB30A55EEF}" presName="hierRoot2" presStyleCnt="0"/>
      <dgm:spPr/>
    </dgm:pt>
    <dgm:pt modelId="{DC2468BA-3808-4718-A309-2AE78BE5E6AE}" type="pres">
      <dgm:prSet presAssocID="{AAD9B45C-5A27-4BC9-85EF-9FCB30A55EEF}" presName="composite2" presStyleCnt="0"/>
      <dgm:spPr/>
    </dgm:pt>
    <dgm:pt modelId="{7CCF9E82-10C7-42E2-BE67-0EAF69DFA3FE}" type="pres">
      <dgm:prSet presAssocID="{AAD9B45C-5A27-4BC9-85EF-9FCB30A55EEF}" presName="background2" presStyleLbl="node2" presStyleIdx="3" presStyleCnt="5"/>
      <dgm:spPr/>
    </dgm:pt>
    <dgm:pt modelId="{25579AD4-3473-48B4-B39A-2912D35ED02A}" type="pres">
      <dgm:prSet presAssocID="{AAD9B45C-5A27-4BC9-85EF-9FCB30A55EEF}" presName="text2" presStyleLbl="fgAcc2" presStyleIdx="3" presStyleCnt="5" custScaleX="111902" custLinFactNeighborX="361" custLinFactNeighborY="-56945">
        <dgm:presLayoutVars>
          <dgm:chPref val="3"/>
        </dgm:presLayoutVars>
      </dgm:prSet>
      <dgm:spPr/>
    </dgm:pt>
    <dgm:pt modelId="{FBC1F692-E7BA-491E-B1B9-8D4BF497264F}" type="pres">
      <dgm:prSet presAssocID="{AAD9B45C-5A27-4BC9-85EF-9FCB30A55EEF}" presName="hierChild3" presStyleCnt="0"/>
      <dgm:spPr/>
    </dgm:pt>
    <dgm:pt modelId="{37432C9E-669C-4EF5-9430-E5E61EBDEE4C}" type="pres">
      <dgm:prSet presAssocID="{07451729-1F10-4584-B980-21B9F7EB323F}" presName="Name10" presStyleLbl="parChTrans1D2" presStyleIdx="4" presStyleCnt="5"/>
      <dgm:spPr/>
    </dgm:pt>
    <dgm:pt modelId="{B434ED03-FD01-4D86-BF1B-80223BD8D71E}" type="pres">
      <dgm:prSet presAssocID="{C32DF588-881C-4182-9429-BC8A1F7B4F69}" presName="hierRoot2" presStyleCnt="0"/>
      <dgm:spPr/>
    </dgm:pt>
    <dgm:pt modelId="{AB7641DD-3E70-4B78-8B3C-92FC9F2D20E8}" type="pres">
      <dgm:prSet presAssocID="{C32DF588-881C-4182-9429-BC8A1F7B4F69}" presName="composite2" presStyleCnt="0"/>
      <dgm:spPr/>
    </dgm:pt>
    <dgm:pt modelId="{29F8470E-6396-4E69-8084-222A3650EDCE}" type="pres">
      <dgm:prSet presAssocID="{C32DF588-881C-4182-9429-BC8A1F7B4F69}" presName="background2" presStyleLbl="node2" presStyleIdx="4" presStyleCnt="5"/>
      <dgm:spPr/>
    </dgm:pt>
    <dgm:pt modelId="{8473E07B-132D-4ECD-A5B6-E631D7601D34}" type="pres">
      <dgm:prSet presAssocID="{C32DF588-881C-4182-9429-BC8A1F7B4F69}" presName="text2" presStyleLbl="fgAcc2" presStyleIdx="4" presStyleCnt="5" custScaleX="111902" custLinFactNeighborX="32025" custLinFactNeighborY="-56945">
        <dgm:presLayoutVars>
          <dgm:chPref val="3"/>
        </dgm:presLayoutVars>
      </dgm:prSet>
      <dgm:spPr/>
    </dgm:pt>
    <dgm:pt modelId="{C57392AF-22D7-48A0-9CFF-03474F1E83AC}" type="pres">
      <dgm:prSet presAssocID="{C32DF588-881C-4182-9429-BC8A1F7B4F69}" presName="hierChild3" presStyleCnt="0"/>
      <dgm:spPr/>
    </dgm:pt>
  </dgm:ptLst>
  <dgm:cxnLst>
    <dgm:cxn modelId="{C1510C02-0CB9-4E20-8204-FAB9DA1615B7}" srcId="{5C492010-0D3B-4BEE-B3D1-7DF679970FFF}" destId="{742B32DB-573B-41B0-9E00-20590561D359}" srcOrd="2" destOrd="0" parTransId="{A66025D2-E953-4F97-A1CD-84F02C6C5A27}" sibTransId="{9FDA0A74-F31B-420E-9527-C272AA4B7F9A}"/>
    <dgm:cxn modelId="{68BCC003-310F-4F8E-B37B-6F7A7378EA81}" type="presOf" srcId="{752151E2-F764-45A1-AD27-E1948E142050}" destId="{64E7297F-007D-4CBB-853C-2B0486F92A6B}" srcOrd="0" destOrd="0" presId="urn:microsoft.com/office/officeart/2005/8/layout/hierarchy1"/>
    <dgm:cxn modelId="{8D072C10-BD02-49F1-A3D8-DBD64B01B6D8}" srcId="{742B32DB-573B-41B0-9E00-20590561D359}" destId="{578E212C-41E3-4997-9F4C-021A187A6763}" srcOrd="0" destOrd="0" parTransId="{6ED75508-2BC3-4090-9BB3-E2BD824C4398}" sibTransId="{522F2118-1E3A-4CC6-A2CE-5B9B7948B5DA}"/>
    <dgm:cxn modelId="{C493AB21-C571-4FF8-9432-148134A1D140}" type="presOf" srcId="{5C34C358-C53C-452F-9C25-0ABC46231022}" destId="{E9E0E203-8571-4AEF-8743-D36A8DCFE9CD}" srcOrd="0" destOrd="0" presId="urn:microsoft.com/office/officeart/2005/8/layout/hierarchy1"/>
    <dgm:cxn modelId="{77524723-2F8C-4B79-BD00-0BBFF750BE92}" type="presOf" srcId="{DB05FE54-DBBD-4EC8-9CE5-9A38D0313CFD}" destId="{24768A44-FEBA-42CD-BFE6-CF82C1F418F7}" srcOrd="0" destOrd="0" presId="urn:microsoft.com/office/officeart/2005/8/layout/hierarchy1"/>
    <dgm:cxn modelId="{96F1602D-98AF-4074-97A2-F90CEB1E68F2}" srcId="{742B32DB-573B-41B0-9E00-20590561D359}" destId="{0AD4EF89-7685-4378-91E3-ACDB79C8EB8B}" srcOrd="5" destOrd="0" parTransId="{CCE51C8F-B3C9-4073-8A41-8DAE4494428C}" sibTransId="{042B2A1B-D714-47A3-B38A-E127C65D0D4B}"/>
    <dgm:cxn modelId="{B602732F-9F31-498C-9816-1DD040DC3B2A}" type="presOf" srcId="{5EAA5400-A634-4D89-80C5-21A33717ECD8}" destId="{A1109B1F-6578-48F2-B79D-EDA057345112}" srcOrd="0" destOrd="0" presId="urn:microsoft.com/office/officeart/2005/8/layout/hierarchy1"/>
    <dgm:cxn modelId="{583E1130-B284-4F22-B965-F34933799548}" type="presOf" srcId="{F053B0B5-0905-4855-8B29-AA347AC211F0}" destId="{463A19C7-A9B5-4CC6-92DE-CF36944E2AFA}" srcOrd="0" destOrd="0" presId="urn:microsoft.com/office/officeart/2005/8/layout/hierarchy1"/>
    <dgm:cxn modelId="{CF1A8533-DE88-45F3-BF4B-98690DA82C74}" type="presOf" srcId="{578E212C-41E3-4997-9F4C-021A187A6763}" destId="{A0719935-ABC7-4400-8B61-0AEF8DB00C27}" srcOrd="0" destOrd="0" presId="urn:microsoft.com/office/officeart/2005/8/layout/hierarchy1"/>
    <dgm:cxn modelId="{4048FC3C-373D-41A2-AAF8-B8E08CA33CFA}" srcId="{742B32DB-573B-41B0-9E00-20590561D359}" destId="{23B140EA-E5C6-46CA-B7B8-04AA2C784A52}" srcOrd="6" destOrd="0" parTransId="{47217D15-A25A-4599-BE6E-D9DE47933ABA}" sibTransId="{CF6AD83D-8ABB-4240-93B4-65C98B113DBD}"/>
    <dgm:cxn modelId="{9484AC3E-049E-4569-8F52-5DC7053CC3DD}" type="presOf" srcId="{2EAF5410-D9F6-42D7-824D-D08EA596826B}" destId="{54E56EB9-157E-441A-8644-061C29C0A4E4}" srcOrd="0" destOrd="0" presId="urn:microsoft.com/office/officeart/2005/8/layout/hierarchy1"/>
    <dgm:cxn modelId="{70E20D42-7B2D-4E8E-A8B6-66ABC148A37D}" type="presOf" srcId="{C32DF588-881C-4182-9429-BC8A1F7B4F69}" destId="{8473E07B-132D-4ECD-A5B6-E631D7601D34}" srcOrd="0" destOrd="0" presId="urn:microsoft.com/office/officeart/2005/8/layout/hierarchy1"/>
    <dgm:cxn modelId="{E1227565-85C0-42DF-8D97-ABE929156227}" srcId="{5C492010-0D3B-4BEE-B3D1-7DF679970FFF}" destId="{7ACAC40F-57E5-4BB9-ABFE-223DDD1DF4CD}" srcOrd="1" destOrd="0" parTransId="{81DAFA05-462F-491E-95F9-8F5FCA3BB2AC}" sibTransId="{AC96FA55-784A-4008-9051-7200B4878534}"/>
    <dgm:cxn modelId="{8F52F265-15A4-4415-A133-F59802CB0E69}" srcId="{5C492010-0D3B-4BEE-B3D1-7DF679970FFF}" destId="{DB05FE54-DBBD-4EC8-9CE5-9A38D0313CFD}" srcOrd="0" destOrd="0" parTransId="{F053B0B5-0905-4855-8B29-AA347AC211F0}" sibTransId="{5D300DD1-75E3-43A4-80DC-2CA472090396}"/>
    <dgm:cxn modelId="{028E2B46-7BAD-448C-9F3E-5C8091B64076}" srcId="{2EAF5410-D9F6-42D7-824D-D08EA596826B}" destId="{5C492010-0D3B-4BEE-B3D1-7DF679970FFF}" srcOrd="0" destOrd="0" parTransId="{8B36FAEE-6D8B-41EF-AB44-175698DDF5A9}" sibTransId="{51AD4730-D7E3-48F5-AFA3-18762ECA4EB4}"/>
    <dgm:cxn modelId="{94B76548-41D8-4426-8FBC-CEF8EDB8A658}" type="presOf" srcId="{AAD9B45C-5A27-4BC9-85EF-9FCB30A55EEF}" destId="{25579AD4-3473-48B4-B39A-2912D35ED02A}" srcOrd="0" destOrd="0" presId="urn:microsoft.com/office/officeart/2005/8/layout/hierarchy1"/>
    <dgm:cxn modelId="{FF3CEA69-915E-4BD9-AD5C-4246E439ED98}" type="presOf" srcId="{A66025D2-E953-4F97-A1CD-84F02C6C5A27}" destId="{1AADD799-2EDB-4B78-98D7-9470964D5796}" srcOrd="0" destOrd="0" presId="urn:microsoft.com/office/officeart/2005/8/layout/hierarchy1"/>
    <dgm:cxn modelId="{317B106B-6948-4296-821B-0E599C2FF074}" type="presOf" srcId="{AEBFCC38-C33B-4DA0-BBA7-5C4F3BD1C8B4}" destId="{5447E135-B9A8-4693-94D3-954F709A68C0}" srcOrd="0" destOrd="0" presId="urn:microsoft.com/office/officeart/2005/8/layout/hierarchy1"/>
    <dgm:cxn modelId="{6784EC4C-F3B7-4711-8110-775395E4FE88}" srcId="{5C492010-0D3B-4BEE-B3D1-7DF679970FFF}" destId="{AAD9B45C-5A27-4BC9-85EF-9FCB30A55EEF}" srcOrd="3" destOrd="0" parTransId="{ED044455-0E0B-4117-AAF5-3E32D5ED4D41}" sibTransId="{B481C836-5ED6-454C-89DE-8BF66432EFE0}"/>
    <dgm:cxn modelId="{8AD8FE6F-F2F8-4A93-97BE-E5DFCA3872DA}" type="presOf" srcId="{7ACAC40F-57E5-4BB9-ABFE-223DDD1DF4CD}" destId="{CC0F31A9-B26F-4AB2-889C-8A03C59C218C}" srcOrd="0" destOrd="0" presId="urn:microsoft.com/office/officeart/2005/8/layout/hierarchy1"/>
    <dgm:cxn modelId="{FCAB1F54-2FAD-49F1-AA80-B395FB77E886}" srcId="{742B32DB-573B-41B0-9E00-20590561D359}" destId="{8311EAA4-31D4-4B5B-84EE-269F8775F308}" srcOrd="8" destOrd="0" parTransId="{CD7ACE02-1F1E-4755-9443-DA187AC19BD6}" sibTransId="{9BE5F132-BF3D-4C34-8743-6A64ED4137EC}"/>
    <dgm:cxn modelId="{6E306254-DD3F-49D2-A568-533E0545BDD0}" srcId="{742B32DB-573B-41B0-9E00-20590561D359}" destId="{9E05D99C-6D9B-4A3D-AA1B-816E9BEB2BE3}" srcOrd="2" destOrd="0" parTransId="{E5378833-E843-4650-878D-23CA36BF21BD}" sibTransId="{149F86CC-EB89-4F39-9F14-3AEA93D42869}"/>
    <dgm:cxn modelId="{6B24BA54-5580-4721-94D2-597AB64552DD}" type="presOf" srcId="{E9061B7B-BCFD-40D1-BD7C-6C7832682E8B}" destId="{8E09C2C6-6905-45EE-9DA0-EFCB33C90423}" srcOrd="0" destOrd="0" presId="urn:microsoft.com/office/officeart/2005/8/layout/hierarchy1"/>
    <dgm:cxn modelId="{3DF3DE74-4B69-478B-B18E-86EF4F6AA8C0}" type="presOf" srcId="{E5378833-E843-4650-878D-23CA36BF21BD}" destId="{FBE7C0E9-4E44-4A06-8F49-00F120069518}" srcOrd="0" destOrd="0" presId="urn:microsoft.com/office/officeart/2005/8/layout/hierarchy1"/>
    <dgm:cxn modelId="{3EB3077A-51D0-4D04-9B18-A59ECE4434E6}" type="presOf" srcId="{F3201E2F-875B-4FAD-9566-444D218AFEEB}" destId="{7E972865-7FC8-43B8-A0AB-1662F2D8FB57}" srcOrd="0" destOrd="0" presId="urn:microsoft.com/office/officeart/2005/8/layout/hierarchy1"/>
    <dgm:cxn modelId="{4892E27F-238C-4BE0-BB13-0AB314B58E4C}" type="presOf" srcId="{742B32DB-573B-41B0-9E00-20590561D359}" destId="{1C6E78FD-5F50-4276-BBC3-5FF72D1CDED0}" srcOrd="0" destOrd="0" presId="urn:microsoft.com/office/officeart/2005/8/layout/hierarchy1"/>
    <dgm:cxn modelId="{A423D685-6053-41AC-A3EC-DCA8908CEA3C}" type="presOf" srcId="{07451729-1F10-4584-B980-21B9F7EB323F}" destId="{37432C9E-669C-4EF5-9430-E5E61EBDEE4C}" srcOrd="0" destOrd="0" presId="urn:microsoft.com/office/officeart/2005/8/layout/hierarchy1"/>
    <dgm:cxn modelId="{50C35686-B733-47FC-A8DE-A0711E374A1D}" type="presOf" srcId="{DCD0C845-AB20-47B1-A1C4-FC8F55C3F4B9}" destId="{E0392072-C497-4765-AA7B-BEA962429902}" srcOrd="0" destOrd="0" presId="urn:microsoft.com/office/officeart/2005/8/layout/hierarchy1"/>
    <dgm:cxn modelId="{F99F768F-6B52-4F12-B595-A7833586A84C}" type="presOf" srcId="{ED044455-0E0B-4117-AAF5-3E32D5ED4D41}" destId="{1A39FBDF-FAB1-47F1-8568-95C22CB0A1AE}" srcOrd="0" destOrd="0" presId="urn:microsoft.com/office/officeart/2005/8/layout/hierarchy1"/>
    <dgm:cxn modelId="{BCBEA59E-F160-4F54-BFF8-5DB5D88A8EA8}" type="presOf" srcId="{6ED75508-2BC3-4090-9BB3-E2BD824C4398}" destId="{2722B5EF-76E2-4786-82EC-86C969B79DD2}" srcOrd="0" destOrd="0" presId="urn:microsoft.com/office/officeart/2005/8/layout/hierarchy1"/>
    <dgm:cxn modelId="{476152A9-89FF-4C14-B071-570539C4EE35}" srcId="{742B32DB-573B-41B0-9E00-20590561D359}" destId="{E9061B7B-BCFD-40D1-BD7C-6C7832682E8B}" srcOrd="1" destOrd="0" parTransId="{5EAA5400-A634-4D89-80C5-21A33717ECD8}" sibTransId="{0607C4B6-672E-4868-8D1A-3F997E7EBB3C}"/>
    <dgm:cxn modelId="{2FEB02C5-0E76-40C0-BA2B-0145911F25B4}" type="presOf" srcId="{7608AD60-BE30-4478-BD11-4A2A764BC50C}" destId="{691F4F05-ED41-49FB-80B0-58219696364B}" srcOrd="0" destOrd="0" presId="urn:microsoft.com/office/officeart/2005/8/layout/hierarchy1"/>
    <dgm:cxn modelId="{D101DCC7-E85E-4E98-A88B-68B670E5121F}" type="presOf" srcId="{8311EAA4-31D4-4B5B-84EE-269F8775F308}" destId="{4A4FCA14-30F4-4936-A9CD-120756ABFD3F}" srcOrd="0" destOrd="0" presId="urn:microsoft.com/office/officeart/2005/8/layout/hierarchy1"/>
    <dgm:cxn modelId="{8DE91FC8-6183-47C8-B1F7-C808D20D8CE1}" srcId="{5C492010-0D3B-4BEE-B3D1-7DF679970FFF}" destId="{C32DF588-881C-4182-9429-BC8A1F7B4F69}" srcOrd="4" destOrd="0" parTransId="{07451729-1F10-4584-B980-21B9F7EB323F}" sibTransId="{51EFED57-CCF9-4F7F-B2CF-8A71716FD819}"/>
    <dgm:cxn modelId="{1A8ED3CB-40F4-445D-BDF3-FC3B9AB477AA}" type="presOf" srcId="{23B140EA-E5C6-46CA-B7B8-04AA2C784A52}" destId="{A2D01BF1-91FA-4746-BA2C-10D211332208}" srcOrd="0" destOrd="0" presId="urn:microsoft.com/office/officeart/2005/8/layout/hierarchy1"/>
    <dgm:cxn modelId="{F4A622D5-478A-4EFC-8FEB-59FA601F2AD3}" type="presOf" srcId="{0AD4EF89-7685-4378-91E3-ACDB79C8EB8B}" destId="{2D78F9FB-0CAE-4A0B-8B58-11F41080748A}" srcOrd="0" destOrd="0" presId="urn:microsoft.com/office/officeart/2005/8/layout/hierarchy1"/>
    <dgm:cxn modelId="{963D2ED5-ABFF-4C81-BA7A-6C5AECFC1F41}" type="presOf" srcId="{81DAFA05-462F-491E-95F9-8F5FCA3BB2AC}" destId="{8A0DE8D8-5214-4FA2-92C9-75D0BB4E1671}" srcOrd="0" destOrd="0" presId="urn:microsoft.com/office/officeart/2005/8/layout/hierarchy1"/>
    <dgm:cxn modelId="{930549D5-3377-4259-BDD3-E44FDB70C196}" srcId="{742B32DB-573B-41B0-9E00-20590561D359}" destId="{F3201E2F-875B-4FAD-9566-444D218AFEEB}" srcOrd="4" destOrd="0" parTransId="{5C34C358-C53C-452F-9C25-0ABC46231022}" sibTransId="{CAF32ECC-1F67-4C2C-9268-22488EFD15E1}"/>
    <dgm:cxn modelId="{BEC806D7-FD3E-45C2-85CB-8489E19726A5}" srcId="{742B32DB-573B-41B0-9E00-20590561D359}" destId="{752151E2-F764-45A1-AD27-E1948E142050}" srcOrd="7" destOrd="0" parTransId="{7608AD60-BE30-4478-BD11-4A2A764BC50C}" sibTransId="{7EB6D0EC-3B51-49E5-A2DC-A733F2476AD0}"/>
    <dgm:cxn modelId="{4D8038E6-D27B-404A-A002-0AEFA1C5AA3A}" type="presOf" srcId="{9E05D99C-6D9B-4A3D-AA1B-816E9BEB2BE3}" destId="{30C64D3F-42F6-4C9D-837D-A54B34286DEB}" srcOrd="0" destOrd="0" presId="urn:microsoft.com/office/officeart/2005/8/layout/hierarchy1"/>
    <dgm:cxn modelId="{BA6B46F2-AA63-466A-8330-F4375216CDE6}" type="presOf" srcId="{CCE51C8F-B3C9-4073-8A41-8DAE4494428C}" destId="{2F316676-A810-45BA-9ACA-FDCE27FA5C33}" srcOrd="0" destOrd="0" presId="urn:microsoft.com/office/officeart/2005/8/layout/hierarchy1"/>
    <dgm:cxn modelId="{1A4A96F4-FCEE-48F1-8B9D-03730DAF99EE}" srcId="{742B32DB-573B-41B0-9E00-20590561D359}" destId="{AEBFCC38-C33B-4DA0-BBA7-5C4F3BD1C8B4}" srcOrd="3" destOrd="0" parTransId="{DCD0C845-AB20-47B1-A1C4-FC8F55C3F4B9}" sibTransId="{01BE8F30-0E4E-45F7-8F35-218136A7FA63}"/>
    <dgm:cxn modelId="{58816BF8-8BE6-4593-B64C-EA60E88CDA0F}" type="presOf" srcId="{47217D15-A25A-4599-BE6E-D9DE47933ABA}" destId="{63F471C1-9395-40CD-9836-BEA846E86E44}" srcOrd="0" destOrd="0" presId="urn:microsoft.com/office/officeart/2005/8/layout/hierarchy1"/>
    <dgm:cxn modelId="{431A33FE-C189-46C7-BB62-5D855F4AA4FA}" type="presOf" srcId="{5C492010-0D3B-4BEE-B3D1-7DF679970FFF}" destId="{D364BA3B-2C19-4B40-8FB3-0B08587AEEA1}" srcOrd="0" destOrd="0" presId="urn:microsoft.com/office/officeart/2005/8/layout/hierarchy1"/>
    <dgm:cxn modelId="{5612FDFF-F05D-45E6-A53E-FE31037F86F1}" type="presOf" srcId="{CD7ACE02-1F1E-4755-9443-DA187AC19BD6}" destId="{A9F9ED8B-2BE6-40D3-AF87-89A7B47FDFD5}" srcOrd="0" destOrd="0" presId="urn:microsoft.com/office/officeart/2005/8/layout/hierarchy1"/>
    <dgm:cxn modelId="{4C61891B-7115-4883-BDB0-30141D071C2B}" type="presParOf" srcId="{54E56EB9-157E-441A-8644-061C29C0A4E4}" destId="{864ABEF4-4223-466E-A93F-C5D28FBD22BE}" srcOrd="0" destOrd="0" presId="urn:microsoft.com/office/officeart/2005/8/layout/hierarchy1"/>
    <dgm:cxn modelId="{C7468FFA-3B98-41C0-81DF-8F47EA9DA6D3}" type="presParOf" srcId="{864ABEF4-4223-466E-A93F-C5D28FBD22BE}" destId="{0557687C-4A38-4906-903C-5F98537AE574}" srcOrd="0" destOrd="0" presId="urn:microsoft.com/office/officeart/2005/8/layout/hierarchy1"/>
    <dgm:cxn modelId="{1B7E5226-124E-48F8-B063-8D3FBE159AF8}" type="presParOf" srcId="{0557687C-4A38-4906-903C-5F98537AE574}" destId="{65EE6E8F-8E46-4BDB-A2A4-5321E9B7727D}" srcOrd="0" destOrd="0" presId="urn:microsoft.com/office/officeart/2005/8/layout/hierarchy1"/>
    <dgm:cxn modelId="{6ACE6243-3D0C-4309-8351-33AA19B49B6F}" type="presParOf" srcId="{0557687C-4A38-4906-903C-5F98537AE574}" destId="{D364BA3B-2C19-4B40-8FB3-0B08587AEEA1}" srcOrd="1" destOrd="0" presId="urn:microsoft.com/office/officeart/2005/8/layout/hierarchy1"/>
    <dgm:cxn modelId="{C8E12DA4-4CE4-4CE6-9E71-9FD891DFCF59}" type="presParOf" srcId="{864ABEF4-4223-466E-A93F-C5D28FBD22BE}" destId="{DCC439AF-9766-4B54-8241-BA6B18B86554}" srcOrd="1" destOrd="0" presId="urn:microsoft.com/office/officeart/2005/8/layout/hierarchy1"/>
    <dgm:cxn modelId="{B06CB3F5-5370-42B2-9C8F-5610F5917AD8}" type="presParOf" srcId="{DCC439AF-9766-4B54-8241-BA6B18B86554}" destId="{463A19C7-A9B5-4CC6-92DE-CF36944E2AFA}" srcOrd="0" destOrd="0" presId="urn:microsoft.com/office/officeart/2005/8/layout/hierarchy1"/>
    <dgm:cxn modelId="{2C6D0C22-FA05-4067-8714-00A17CC5223F}" type="presParOf" srcId="{DCC439AF-9766-4B54-8241-BA6B18B86554}" destId="{07E0082B-558C-477C-866E-088B94FE78A9}" srcOrd="1" destOrd="0" presId="urn:microsoft.com/office/officeart/2005/8/layout/hierarchy1"/>
    <dgm:cxn modelId="{73F7E0B5-3329-4490-89DD-01E01EFE8790}" type="presParOf" srcId="{07E0082B-558C-477C-866E-088B94FE78A9}" destId="{746B7788-8C6F-4F91-AB66-808C77B8DB01}" srcOrd="0" destOrd="0" presId="urn:microsoft.com/office/officeart/2005/8/layout/hierarchy1"/>
    <dgm:cxn modelId="{54B44E51-F735-4C9B-8EFD-7A261C2A3D97}" type="presParOf" srcId="{746B7788-8C6F-4F91-AB66-808C77B8DB01}" destId="{81A90455-DEAE-4D11-B0BB-E0059FBF3772}" srcOrd="0" destOrd="0" presId="urn:microsoft.com/office/officeart/2005/8/layout/hierarchy1"/>
    <dgm:cxn modelId="{003F3FB7-9C48-4031-A570-E50A0F006CF7}" type="presParOf" srcId="{746B7788-8C6F-4F91-AB66-808C77B8DB01}" destId="{24768A44-FEBA-42CD-BFE6-CF82C1F418F7}" srcOrd="1" destOrd="0" presId="urn:microsoft.com/office/officeart/2005/8/layout/hierarchy1"/>
    <dgm:cxn modelId="{33FB141B-57BB-4B03-9722-16C3C76E9172}" type="presParOf" srcId="{07E0082B-558C-477C-866E-088B94FE78A9}" destId="{C573D2F9-622E-415E-9DD2-EE7E38FC703F}" srcOrd="1" destOrd="0" presId="urn:microsoft.com/office/officeart/2005/8/layout/hierarchy1"/>
    <dgm:cxn modelId="{A087CB90-35F7-4E33-9630-67AED086E764}" type="presParOf" srcId="{DCC439AF-9766-4B54-8241-BA6B18B86554}" destId="{8A0DE8D8-5214-4FA2-92C9-75D0BB4E1671}" srcOrd="2" destOrd="0" presId="urn:microsoft.com/office/officeart/2005/8/layout/hierarchy1"/>
    <dgm:cxn modelId="{3B6E74B0-D564-41EC-A5E0-6F97DAD0CE1F}" type="presParOf" srcId="{DCC439AF-9766-4B54-8241-BA6B18B86554}" destId="{6ACDD2F8-9A15-48C8-9147-4A8DE1A4C98A}" srcOrd="3" destOrd="0" presId="urn:microsoft.com/office/officeart/2005/8/layout/hierarchy1"/>
    <dgm:cxn modelId="{F67EC7B7-C916-4F5D-B1DD-4A780DB1DA79}" type="presParOf" srcId="{6ACDD2F8-9A15-48C8-9147-4A8DE1A4C98A}" destId="{25A029DA-8F54-4226-9D92-9D240CC9FF5C}" srcOrd="0" destOrd="0" presId="urn:microsoft.com/office/officeart/2005/8/layout/hierarchy1"/>
    <dgm:cxn modelId="{58617536-C398-4BCB-93F0-6F9179A06BD7}" type="presParOf" srcId="{25A029DA-8F54-4226-9D92-9D240CC9FF5C}" destId="{4ED49776-C0A4-4292-9495-CF1E94E7F46D}" srcOrd="0" destOrd="0" presId="urn:microsoft.com/office/officeart/2005/8/layout/hierarchy1"/>
    <dgm:cxn modelId="{BEAA363D-2B4D-4A9D-A01A-2B27C4AEBBF2}" type="presParOf" srcId="{25A029DA-8F54-4226-9D92-9D240CC9FF5C}" destId="{CC0F31A9-B26F-4AB2-889C-8A03C59C218C}" srcOrd="1" destOrd="0" presId="urn:microsoft.com/office/officeart/2005/8/layout/hierarchy1"/>
    <dgm:cxn modelId="{5FF4D4A3-5913-45D7-905D-237448B77F61}" type="presParOf" srcId="{6ACDD2F8-9A15-48C8-9147-4A8DE1A4C98A}" destId="{5274440F-42FE-4B76-9BF4-B48B31A73CA9}" srcOrd="1" destOrd="0" presId="urn:microsoft.com/office/officeart/2005/8/layout/hierarchy1"/>
    <dgm:cxn modelId="{A6AEF1C0-5A71-4164-907B-AE8AE6021788}" type="presParOf" srcId="{DCC439AF-9766-4B54-8241-BA6B18B86554}" destId="{1AADD799-2EDB-4B78-98D7-9470964D5796}" srcOrd="4" destOrd="0" presId="urn:microsoft.com/office/officeart/2005/8/layout/hierarchy1"/>
    <dgm:cxn modelId="{77B4D42C-F80F-4A31-A2DB-77D5345F65EB}" type="presParOf" srcId="{DCC439AF-9766-4B54-8241-BA6B18B86554}" destId="{46AC07B0-A648-4159-9405-E48F0BDF8212}" srcOrd="5" destOrd="0" presId="urn:microsoft.com/office/officeart/2005/8/layout/hierarchy1"/>
    <dgm:cxn modelId="{DBE2FDF8-2BBD-49B1-86E1-7AA96F3160E3}" type="presParOf" srcId="{46AC07B0-A648-4159-9405-E48F0BDF8212}" destId="{6DD99F63-CDAB-4679-98F3-5E077574EFFC}" srcOrd="0" destOrd="0" presId="urn:microsoft.com/office/officeart/2005/8/layout/hierarchy1"/>
    <dgm:cxn modelId="{CFBC6A32-AB82-4F80-855A-A4F2429BACAB}" type="presParOf" srcId="{6DD99F63-CDAB-4679-98F3-5E077574EFFC}" destId="{99C2105B-3493-41C9-8EA4-A9D714CE901F}" srcOrd="0" destOrd="0" presId="urn:microsoft.com/office/officeart/2005/8/layout/hierarchy1"/>
    <dgm:cxn modelId="{ABF8F311-AC1A-4E90-87A2-B0C03AF366E6}" type="presParOf" srcId="{6DD99F63-CDAB-4679-98F3-5E077574EFFC}" destId="{1C6E78FD-5F50-4276-BBC3-5FF72D1CDED0}" srcOrd="1" destOrd="0" presId="urn:microsoft.com/office/officeart/2005/8/layout/hierarchy1"/>
    <dgm:cxn modelId="{93A1DA30-6A8E-466C-86C2-C39E87103E89}" type="presParOf" srcId="{46AC07B0-A648-4159-9405-E48F0BDF8212}" destId="{F5BE690B-C659-4B05-8607-B1CBA1474205}" srcOrd="1" destOrd="0" presId="urn:microsoft.com/office/officeart/2005/8/layout/hierarchy1"/>
    <dgm:cxn modelId="{4B0DF218-7242-416C-8F62-3C73F73C2C5A}" type="presParOf" srcId="{F5BE690B-C659-4B05-8607-B1CBA1474205}" destId="{2722B5EF-76E2-4786-82EC-86C969B79DD2}" srcOrd="0" destOrd="0" presId="urn:microsoft.com/office/officeart/2005/8/layout/hierarchy1"/>
    <dgm:cxn modelId="{6E54DA3F-9BCA-4160-BC87-3857C9D8B6D1}" type="presParOf" srcId="{F5BE690B-C659-4B05-8607-B1CBA1474205}" destId="{414D7E97-ED93-4F1E-BC25-A88EE75B53D8}" srcOrd="1" destOrd="0" presId="urn:microsoft.com/office/officeart/2005/8/layout/hierarchy1"/>
    <dgm:cxn modelId="{18CC7209-FA0E-44F1-A7F6-3A6B69F9CD10}" type="presParOf" srcId="{414D7E97-ED93-4F1E-BC25-A88EE75B53D8}" destId="{A73493EF-3EC7-47F7-81B2-589AACFF5BEE}" srcOrd="0" destOrd="0" presId="urn:microsoft.com/office/officeart/2005/8/layout/hierarchy1"/>
    <dgm:cxn modelId="{B7FF768C-BACC-4E0C-A665-08E69B3DCDD0}" type="presParOf" srcId="{A73493EF-3EC7-47F7-81B2-589AACFF5BEE}" destId="{C092BAF4-D7FC-4B6B-A334-1E55A5909BA1}" srcOrd="0" destOrd="0" presId="urn:microsoft.com/office/officeart/2005/8/layout/hierarchy1"/>
    <dgm:cxn modelId="{A30D7382-37FB-4C09-97F6-7F9AFE5CE6AB}" type="presParOf" srcId="{A73493EF-3EC7-47F7-81B2-589AACFF5BEE}" destId="{A0719935-ABC7-4400-8B61-0AEF8DB00C27}" srcOrd="1" destOrd="0" presId="urn:microsoft.com/office/officeart/2005/8/layout/hierarchy1"/>
    <dgm:cxn modelId="{885015BC-E2A5-402D-92DB-0D2BD65FF94C}" type="presParOf" srcId="{414D7E97-ED93-4F1E-BC25-A88EE75B53D8}" destId="{FEBC3547-15F4-484B-A592-B95BF7B8B09F}" srcOrd="1" destOrd="0" presId="urn:microsoft.com/office/officeart/2005/8/layout/hierarchy1"/>
    <dgm:cxn modelId="{B5365DFF-94D5-4C66-9BB3-796A2644DB34}" type="presParOf" srcId="{F5BE690B-C659-4B05-8607-B1CBA1474205}" destId="{A1109B1F-6578-48F2-B79D-EDA057345112}" srcOrd="2" destOrd="0" presId="urn:microsoft.com/office/officeart/2005/8/layout/hierarchy1"/>
    <dgm:cxn modelId="{FA4AC0CB-A6D0-48F7-8A13-2BB55EF01539}" type="presParOf" srcId="{F5BE690B-C659-4B05-8607-B1CBA1474205}" destId="{2C3D74F8-C518-41F0-8D5F-82CBDBD1F8EE}" srcOrd="3" destOrd="0" presId="urn:microsoft.com/office/officeart/2005/8/layout/hierarchy1"/>
    <dgm:cxn modelId="{1AB57088-8930-4BB4-B49F-4BDBD6F30A25}" type="presParOf" srcId="{2C3D74F8-C518-41F0-8D5F-82CBDBD1F8EE}" destId="{A3C5A060-725F-4B38-BD74-B685B80350C8}" srcOrd="0" destOrd="0" presId="urn:microsoft.com/office/officeart/2005/8/layout/hierarchy1"/>
    <dgm:cxn modelId="{328336D1-080A-4A4C-964D-C12C20596662}" type="presParOf" srcId="{A3C5A060-725F-4B38-BD74-B685B80350C8}" destId="{EADF8F3C-20C4-4FE7-85A9-54EBAED406D3}" srcOrd="0" destOrd="0" presId="urn:microsoft.com/office/officeart/2005/8/layout/hierarchy1"/>
    <dgm:cxn modelId="{577BBE4D-F829-42F8-90D9-2CDD0946F1F8}" type="presParOf" srcId="{A3C5A060-725F-4B38-BD74-B685B80350C8}" destId="{8E09C2C6-6905-45EE-9DA0-EFCB33C90423}" srcOrd="1" destOrd="0" presId="urn:microsoft.com/office/officeart/2005/8/layout/hierarchy1"/>
    <dgm:cxn modelId="{281D2F33-5102-474B-8F78-6219BE2A36DB}" type="presParOf" srcId="{2C3D74F8-C518-41F0-8D5F-82CBDBD1F8EE}" destId="{BC0000B0-3ADE-4512-999D-65E3BCDEF52C}" srcOrd="1" destOrd="0" presId="urn:microsoft.com/office/officeart/2005/8/layout/hierarchy1"/>
    <dgm:cxn modelId="{3FA23838-84C8-40C4-B6C6-A068EBC82D26}" type="presParOf" srcId="{F5BE690B-C659-4B05-8607-B1CBA1474205}" destId="{FBE7C0E9-4E44-4A06-8F49-00F120069518}" srcOrd="4" destOrd="0" presId="urn:microsoft.com/office/officeart/2005/8/layout/hierarchy1"/>
    <dgm:cxn modelId="{B8F14466-FD1A-4EB2-B238-B7E1A8416598}" type="presParOf" srcId="{F5BE690B-C659-4B05-8607-B1CBA1474205}" destId="{94717708-64E5-47DC-8900-3934510598CA}" srcOrd="5" destOrd="0" presId="urn:microsoft.com/office/officeart/2005/8/layout/hierarchy1"/>
    <dgm:cxn modelId="{868D759E-5BA8-457E-9146-1A29774A1613}" type="presParOf" srcId="{94717708-64E5-47DC-8900-3934510598CA}" destId="{621BB1D4-2418-4016-89AD-EC8573D5A6D2}" srcOrd="0" destOrd="0" presId="urn:microsoft.com/office/officeart/2005/8/layout/hierarchy1"/>
    <dgm:cxn modelId="{DFB2AD41-6D4E-4C96-8C83-FC9F6D2EE567}" type="presParOf" srcId="{621BB1D4-2418-4016-89AD-EC8573D5A6D2}" destId="{D654DA49-D458-400D-943A-E8A1B91565C2}" srcOrd="0" destOrd="0" presId="urn:microsoft.com/office/officeart/2005/8/layout/hierarchy1"/>
    <dgm:cxn modelId="{0F2853E0-DC11-4F81-ADA7-98E8C1C82A2D}" type="presParOf" srcId="{621BB1D4-2418-4016-89AD-EC8573D5A6D2}" destId="{30C64D3F-42F6-4C9D-837D-A54B34286DEB}" srcOrd="1" destOrd="0" presId="urn:microsoft.com/office/officeart/2005/8/layout/hierarchy1"/>
    <dgm:cxn modelId="{92343598-FF99-40AE-B1B2-277EE1498F9C}" type="presParOf" srcId="{94717708-64E5-47DC-8900-3934510598CA}" destId="{566708F2-2D6C-47D7-AFCC-B2DD3B8DEA3B}" srcOrd="1" destOrd="0" presId="urn:microsoft.com/office/officeart/2005/8/layout/hierarchy1"/>
    <dgm:cxn modelId="{308E6412-01D8-49FE-8EB7-4FDF5FF82C71}" type="presParOf" srcId="{F5BE690B-C659-4B05-8607-B1CBA1474205}" destId="{E0392072-C497-4765-AA7B-BEA962429902}" srcOrd="6" destOrd="0" presId="urn:microsoft.com/office/officeart/2005/8/layout/hierarchy1"/>
    <dgm:cxn modelId="{A588480D-E844-4295-8BD3-6049CC8C7BAA}" type="presParOf" srcId="{F5BE690B-C659-4B05-8607-B1CBA1474205}" destId="{957697F6-945D-42DE-AD2E-5EBB881A8C81}" srcOrd="7" destOrd="0" presId="urn:microsoft.com/office/officeart/2005/8/layout/hierarchy1"/>
    <dgm:cxn modelId="{2D0BC71D-AF3E-43D0-B1B9-860457DB628C}" type="presParOf" srcId="{957697F6-945D-42DE-AD2E-5EBB881A8C81}" destId="{0A77EC9C-C9D8-4545-AE86-ADEADCB9128E}" srcOrd="0" destOrd="0" presId="urn:microsoft.com/office/officeart/2005/8/layout/hierarchy1"/>
    <dgm:cxn modelId="{677F3454-6E58-44D4-958D-4AB0783C948C}" type="presParOf" srcId="{0A77EC9C-C9D8-4545-AE86-ADEADCB9128E}" destId="{58B3C3A1-0964-40EC-B699-C2E6703C40F1}" srcOrd="0" destOrd="0" presId="urn:microsoft.com/office/officeart/2005/8/layout/hierarchy1"/>
    <dgm:cxn modelId="{893F3E26-644B-4A97-A022-21176FC57C8A}" type="presParOf" srcId="{0A77EC9C-C9D8-4545-AE86-ADEADCB9128E}" destId="{5447E135-B9A8-4693-94D3-954F709A68C0}" srcOrd="1" destOrd="0" presId="urn:microsoft.com/office/officeart/2005/8/layout/hierarchy1"/>
    <dgm:cxn modelId="{02F54D38-89AC-4F00-857D-FC1C92884FA1}" type="presParOf" srcId="{957697F6-945D-42DE-AD2E-5EBB881A8C81}" destId="{67B25ED3-D2FF-4DFD-8100-E9E132BBF060}" srcOrd="1" destOrd="0" presId="urn:microsoft.com/office/officeart/2005/8/layout/hierarchy1"/>
    <dgm:cxn modelId="{53587394-4291-4F06-8724-9242F8DD9886}" type="presParOf" srcId="{F5BE690B-C659-4B05-8607-B1CBA1474205}" destId="{E9E0E203-8571-4AEF-8743-D36A8DCFE9CD}" srcOrd="8" destOrd="0" presId="urn:microsoft.com/office/officeart/2005/8/layout/hierarchy1"/>
    <dgm:cxn modelId="{54CAA849-C990-4272-A681-2B87F8AEB491}" type="presParOf" srcId="{F5BE690B-C659-4B05-8607-B1CBA1474205}" destId="{616D333B-8D90-4177-A655-A86A711B392E}" srcOrd="9" destOrd="0" presId="urn:microsoft.com/office/officeart/2005/8/layout/hierarchy1"/>
    <dgm:cxn modelId="{21988055-AAB2-4C5A-B259-9F29E96D8A20}" type="presParOf" srcId="{616D333B-8D90-4177-A655-A86A711B392E}" destId="{463F6C91-A093-4B36-9CCA-88EEF8EA5116}" srcOrd="0" destOrd="0" presId="urn:microsoft.com/office/officeart/2005/8/layout/hierarchy1"/>
    <dgm:cxn modelId="{FB86AE8E-8CE9-40C8-B2F3-A4949321ECAE}" type="presParOf" srcId="{463F6C91-A093-4B36-9CCA-88EEF8EA5116}" destId="{531FD3B4-6396-4B59-A416-D3405BD86098}" srcOrd="0" destOrd="0" presId="urn:microsoft.com/office/officeart/2005/8/layout/hierarchy1"/>
    <dgm:cxn modelId="{000A18E0-8032-4921-92DF-7D78A8881CA0}" type="presParOf" srcId="{463F6C91-A093-4B36-9CCA-88EEF8EA5116}" destId="{7E972865-7FC8-43B8-A0AB-1662F2D8FB57}" srcOrd="1" destOrd="0" presId="urn:microsoft.com/office/officeart/2005/8/layout/hierarchy1"/>
    <dgm:cxn modelId="{8E0AAFB9-E989-40D5-93F3-0E40090B1F82}" type="presParOf" srcId="{616D333B-8D90-4177-A655-A86A711B392E}" destId="{E4ED3E86-8125-434F-915C-A115BA387849}" srcOrd="1" destOrd="0" presId="urn:microsoft.com/office/officeart/2005/8/layout/hierarchy1"/>
    <dgm:cxn modelId="{1EF4E229-46E8-4A01-9E6E-DE6790DD565D}" type="presParOf" srcId="{F5BE690B-C659-4B05-8607-B1CBA1474205}" destId="{2F316676-A810-45BA-9ACA-FDCE27FA5C33}" srcOrd="10" destOrd="0" presId="urn:microsoft.com/office/officeart/2005/8/layout/hierarchy1"/>
    <dgm:cxn modelId="{538E9787-3DE7-4A36-9251-4787D552D9C1}" type="presParOf" srcId="{F5BE690B-C659-4B05-8607-B1CBA1474205}" destId="{E4E3A216-35AC-4488-AF03-0450A7AFAA26}" srcOrd="11" destOrd="0" presId="urn:microsoft.com/office/officeart/2005/8/layout/hierarchy1"/>
    <dgm:cxn modelId="{F333D731-CA97-46E4-9398-A5CCD2996245}" type="presParOf" srcId="{E4E3A216-35AC-4488-AF03-0450A7AFAA26}" destId="{6103D15C-5ACC-406A-968A-12B04B199673}" srcOrd="0" destOrd="0" presId="urn:microsoft.com/office/officeart/2005/8/layout/hierarchy1"/>
    <dgm:cxn modelId="{3C23494B-4A2B-4C5C-A2CB-3F7E58684394}" type="presParOf" srcId="{6103D15C-5ACC-406A-968A-12B04B199673}" destId="{2A400CA9-983E-4346-8CD5-462B4DEE7233}" srcOrd="0" destOrd="0" presId="urn:microsoft.com/office/officeart/2005/8/layout/hierarchy1"/>
    <dgm:cxn modelId="{12C4332B-9AC3-4A1E-9323-0B211E25476F}" type="presParOf" srcId="{6103D15C-5ACC-406A-968A-12B04B199673}" destId="{2D78F9FB-0CAE-4A0B-8B58-11F41080748A}" srcOrd="1" destOrd="0" presId="urn:microsoft.com/office/officeart/2005/8/layout/hierarchy1"/>
    <dgm:cxn modelId="{60EF1AF7-CB19-414B-B5C0-A124EF03C6B3}" type="presParOf" srcId="{E4E3A216-35AC-4488-AF03-0450A7AFAA26}" destId="{E4DBBB05-E8C9-4A8D-876F-2BA4398A9E9D}" srcOrd="1" destOrd="0" presId="urn:microsoft.com/office/officeart/2005/8/layout/hierarchy1"/>
    <dgm:cxn modelId="{C3F73926-5720-4B02-889F-D36E81872373}" type="presParOf" srcId="{F5BE690B-C659-4B05-8607-B1CBA1474205}" destId="{63F471C1-9395-40CD-9836-BEA846E86E44}" srcOrd="12" destOrd="0" presId="urn:microsoft.com/office/officeart/2005/8/layout/hierarchy1"/>
    <dgm:cxn modelId="{8FDBEF09-37B2-4EDE-8F71-01AA87CCC928}" type="presParOf" srcId="{F5BE690B-C659-4B05-8607-B1CBA1474205}" destId="{8694F3E8-C271-4385-ADE1-238173ACD4BC}" srcOrd="13" destOrd="0" presId="urn:microsoft.com/office/officeart/2005/8/layout/hierarchy1"/>
    <dgm:cxn modelId="{8B38BCBE-7863-48A0-83A4-BEE831CB512F}" type="presParOf" srcId="{8694F3E8-C271-4385-ADE1-238173ACD4BC}" destId="{00FD0D08-9F42-444F-BBD7-7124CD6A4258}" srcOrd="0" destOrd="0" presId="urn:microsoft.com/office/officeart/2005/8/layout/hierarchy1"/>
    <dgm:cxn modelId="{8304C47F-9B62-4AC4-BE35-4B76BAF39621}" type="presParOf" srcId="{00FD0D08-9F42-444F-BBD7-7124CD6A4258}" destId="{78A30809-66F5-4A99-8D99-1827208519D1}" srcOrd="0" destOrd="0" presId="urn:microsoft.com/office/officeart/2005/8/layout/hierarchy1"/>
    <dgm:cxn modelId="{C521D3EA-E239-4030-A4FA-C96C95477E00}" type="presParOf" srcId="{00FD0D08-9F42-444F-BBD7-7124CD6A4258}" destId="{A2D01BF1-91FA-4746-BA2C-10D211332208}" srcOrd="1" destOrd="0" presId="urn:microsoft.com/office/officeart/2005/8/layout/hierarchy1"/>
    <dgm:cxn modelId="{4488C2D3-54B2-4336-A709-FADE83A47E08}" type="presParOf" srcId="{8694F3E8-C271-4385-ADE1-238173ACD4BC}" destId="{06D4E411-2B4F-46CD-AAC3-344586354861}" srcOrd="1" destOrd="0" presId="urn:microsoft.com/office/officeart/2005/8/layout/hierarchy1"/>
    <dgm:cxn modelId="{9C445B95-A1FB-4E3E-841E-3C53488DB190}" type="presParOf" srcId="{F5BE690B-C659-4B05-8607-B1CBA1474205}" destId="{691F4F05-ED41-49FB-80B0-58219696364B}" srcOrd="14" destOrd="0" presId="urn:microsoft.com/office/officeart/2005/8/layout/hierarchy1"/>
    <dgm:cxn modelId="{27D7432A-E51C-4178-9981-1B1B4961BCA4}" type="presParOf" srcId="{F5BE690B-C659-4B05-8607-B1CBA1474205}" destId="{287145A2-FFC3-4BA6-8B18-88E7DE76AD7E}" srcOrd="15" destOrd="0" presId="urn:microsoft.com/office/officeart/2005/8/layout/hierarchy1"/>
    <dgm:cxn modelId="{266FF411-EB54-4F33-BB11-9333207B8AA3}" type="presParOf" srcId="{287145A2-FFC3-4BA6-8B18-88E7DE76AD7E}" destId="{8E447AFF-84E6-4AED-B402-79502BEF008D}" srcOrd="0" destOrd="0" presId="urn:microsoft.com/office/officeart/2005/8/layout/hierarchy1"/>
    <dgm:cxn modelId="{A62C7458-265E-4DE9-BE19-DF2960AD25D9}" type="presParOf" srcId="{8E447AFF-84E6-4AED-B402-79502BEF008D}" destId="{F3A1F1A2-202A-4AE6-A13E-2D10CE8B731B}" srcOrd="0" destOrd="0" presId="urn:microsoft.com/office/officeart/2005/8/layout/hierarchy1"/>
    <dgm:cxn modelId="{85FD7A35-9C04-4DBC-AE1F-DE2FE5469566}" type="presParOf" srcId="{8E447AFF-84E6-4AED-B402-79502BEF008D}" destId="{64E7297F-007D-4CBB-853C-2B0486F92A6B}" srcOrd="1" destOrd="0" presId="urn:microsoft.com/office/officeart/2005/8/layout/hierarchy1"/>
    <dgm:cxn modelId="{DC799AF5-BA78-496F-BA07-FE0207FAA91A}" type="presParOf" srcId="{287145A2-FFC3-4BA6-8B18-88E7DE76AD7E}" destId="{16E172C8-D725-4A78-B5F4-D91A83238D1D}" srcOrd="1" destOrd="0" presId="urn:microsoft.com/office/officeart/2005/8/layout/hierarchy1"/>
    <dgm:cxn modelId="{1240A25C-C3E8-4644-8EAB-6C5033BCFCC2}" type="presParOf" srcId="{F5BE690B-C659-4B05-8607-B1CBA1474205}" destId="{A9F9ED8B-2BE6-40D3-AF87-89A7B47FDFD5}" srcOrd="16" destOrd="0" presId="urn:microsoft.com/office/officeart/2005/8/layout/hierarchy1"/>
    <dgm:cxn modelId="{3AFFB997-6715-44D7-9828-2C4C18A60783}" type="presParOf" srcId="{F5BE690B-C659-4B05-8607-B1CBA1474205}" destId="{1EFB5607-C8A6-4419-A1C4-A12BD9B982B4}" srcOrd="17" destOrd="0" presId="urn:microsoft.com/office/officeart/2005/8/layout/hierarchy1"/>
    <dgm:cxn modelId="{FDC5DF66-3478-4EFF-8DB5-693DF25DC292}" type="presParOf" srcId="{1EFB5607-C8A6-4419-A1C4-A12BD9B982B4}" destId="{2A59E780-BD04-4C06-85BB-0B40096A1FA5}" srcOrd="0" destOrd="0" presId="urn:microsoft.com/office/officeart/2005/8/layout/hierarchy1"/>
    <dgm:cxn modelId="{48E8A991-7C57-4E26-9727-EB7F98FE6F04}" type="presParOf" srcId="{2A59E780-BD04-4C06-85BB-0B40096A1FA5}" destId="{1D25073D-87CF-4396-9D8D-CF1CC0536FC2}" srcOrd="0" destOrd="0" presId="urn:microsoft.com/office/officeart/2005/8/layout/hierarchy1"/>
    <dgm:cxn modelId="{D84065CC-5CAD-4E28-BDA3-A1C7ECA6A905}" type="presParOf" srcId="{2A59E780-BD04-4C06-85BB-0B40096A1FA5}" destId="{4A4FCA14-30F4-4936-A9CD-120756ABFD3F}" srcOrd="1" destOrd="0" presId="urn:microsoft.com/office/officeart/2005/8/layout/hierarchy1"/>
    <dgm:cxn modelId="{F636871F-7B4B-4143-9D50-D79E21B2253D}" type="presParOf" srcId="{1EFB5607-C8A6-4419-A1C4-A12BD9B982B4}" destId="{0E1ECA56-5E36-4667-B312-FBF1B44FABFF}" srcOrd="1" destOrd="0" presId="urn:microsoft.com/office/officeart/2005/8/layout/hierarchy1"/>
    <dgm:cxn modelId="{3ADD6CC3-C2E8-4268-BD3D-4A3D437DF791}" type="presParOf" srcId="{DCC439AF-9766-4B54-8241-BA6B18B86554}" destId="{1A39FBDF-FAB1-47F1-8568-95C22CB0A1AE}" srcOrd="6" destOrd="0" presId="urn:microsoft.com/office/officeart/2005/8/layout/hierarchy1"/>
    <dgm:cxn modelId="{DBD205A0-136D-4026-A15F-067AB98E6D93}" type="presParOf" srcId="{DCC439AF-9766-4B54-8241-BA6B18B86554}" destId="{6777CA55-E449-4E66-BDB8-3D4481B01192}" srcOrd="7" destOrd="0" presId="urn:microsoft.com/office/officeart/2005/8/layout/hierarchy1"/>
    <dgm:cxn modelId="{40951331-D9D8-4D64-9047-973D904E2C51}" type="presParOf" srcId="{6777CA55-E449-4E66-BDB8-3D4481B01192}" destId="{DC2468BA-3808-4718-A309-2AE78BE5E6AE}" srcOrd="0" destOrd="0" presId="urn:microsoft.com/office/officeart/2005/8/layout/hierarchy1"/>
    <dgm:cxn modelId="{C9748678-2799-4072-84FB-A2C8583A3765}" type="presParOf" srcId="{DC2468BA-3808-4718-A309-2AE78BE5E6AE}" destId="{7CCF9E82-10C7-42E2-BE67-0EAF69DFA3FE}" srcOrd="0" destOrd="0" presId="urn:microsoft.com/office/officeart/2005/8/layout/hierarchy1"/>
    <dgm:cxn modelId="{38E2DEB8-E54A-47D3-9727-55459A44389D}" type="presParOf" srcId="{DC2468BA-3808-4718-A309-2AE78BE5E6AE}" destId="{25579AD4-3473-48B4-B39A-2912D35ED02A}" srcOrd="1" destOrd="0" presId="urn:microsoft.com/office/officeart/2005/8/layout/hierarchy1"/>
    <dgm:cxn modelId="{4E7C2455-48EC-4DAA-994E-F4F7BC4F39D6}" type="presParOf" srcId="{6777CA55-E449-4E66-BDB8-3D4481B01192}" destId="{FBC1F692-E7BA-491E-B1B9-8D4BF497264F}" srcOrd="1" destOrd="0" presId="urn:microsoft.com/office/officeart/2005/8/layout/hierarchy1"/>
    <dgm:cxn modelId="{5D532C38-0E7E-475C-B2F3-C2ABB9FF6FB9}" type="presParOf" srcId="{DCC439AF-9766-4B54-8241-BA6B18B86554}" destId="{37432C9E-669C-4EF5-9430-E5E61EBDEE4C}" srcOrd="8" destOrd="0" presId="urn:microsoft.com/office/officeart/2005/8/layout/hierarchy1"/>
    <dgm:cxn modelId="{12D7EBEB-5241-4B2D-8BF4-5B294DDF4CA0}" type="presParOf" srcId="{DCC439AF-9766-4B54-8241-BA6B18B86554}" destId="{B434ED03-FD01-4D86-BF1B-80223BD8D71E}" srcOrd="9" destOrd="0" presId="urn:microsoft.com/office/officeart/2005/8/layout/hierarchy1"/>
    <dgm:cxn modelId="{4A2A3009-CCC4-4DA5-94C9-D954C5BA8183}" type="presParOf" srcId="{B434ED03-FD01-4D86-BF1B-80223BD8D71E}" destId="{AB7641DD-3E70-4B78-8B3C-92FC9F2D20E8}" srcOrd="0" destOrd="0" presId="urn:microsoft.com/office/officeart/2005/8/layout/hierarchy1"/>
    <dgm:cxn modelId="{8C55CAAA-36FC-4014-B0A4-A503A89FD6BA}" type="presParOf" srcId="{AB7641DD-3E70-4B78-8B3C-92FC9F2D20E8}" destId="{29F8470E-6396-4E69-8084-222A3650EDCE}" srcOrd="0" destOrd="0" presId="urn:microsoft.com/office/officeart/2005/8/layout/hierarchy1"/>
    <dgm:cxn modelId="{FA64BE95-9931-442D-8DDE-9E4D00AE9057}" type="presParOf" srcId="{AB7641DD-3E70-4B78-8B3C-92FC9F2D20E8}" destId="{8473E07B-132D-4ECD-A5B6-E631D7601D34}" srcOrd="1" destOrd="0" presId="urn:microsoft.com/office/officeart/2005/8/layout/hierarchy1"/>
    <dgm:cxn modelId="{DBAC169E-07B9-4CA7-8DAB-995ED2F04D27}" type="presParOf" srcId="{B434ED03-FD01-4D86-BF1B-80223BD8D71E}" destId="{C57392AF-22D7-48A0-9CFF-03474F1E83AC}" srcOrd="1" destOrd="0" presId="urn:microsoft.com/office/officeart/2005/8/layout/hierarchy1"/>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AF5410-D9F6-42D7-824D-D08EA596826B}"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tr-TR"/>
        </a:p>
      </dgm:t>
    </dgm:pt>
    <dgm:pt modelId="{5C492010-0D3B-4BEE-B3D1-7DF679970FFF}">
      <dgm:prSet phldrT="[Metin]" custT="1"/>
      <dgm:spPr/>
      <dgm:t>
        <a:bodyPr/>
        <a:lstStyle/>
        <a:p>
          <a:r>
            <a:rPr lang="tr-TR" sz="1200" b="1" dirty="0">
              <a:latin typeface="Times New Roman" pitchFamily="18" charset="0"/>
              <a:cs typeface="Times New Roman" pitchFamily="18" charset="0"/>
            </a:rPr>
            <a:t>ASRİKA</a:t>
          </a:r>
        </a:p>
        <a:p>
          <a:r>
            <a:rPr lang="tr-TR" sz="1200" b="1" dirty="0">
              <a:latin typeface="Times New Roman" pitchFamily="18" charset="0"/>
              <a:cs typeface="Times New Roman" pitchFamily="18" charset="0"/>
            </a:rPr>
            <a:t> İSLÂM ÜLKELERİ KONFEDERASYON </a:t>
          </a:r>
        </a:p>
        <a:p>
          <a:r>
            <a:rPr lang="tr-TR" sz="1200" b="1" dirty="0">
              <a:latin typeface="Times New Roman" pitchFamily="18" charset="0"/>
              <a:cs typeface="Times New Roman" pitchFamily="18" charset="0"/>
            </a:rPr>
            <a:t>BAŞKANI</a:t>
          </a:r>
        </a:p>
      </dgm:t>
    </dgm:pt>
    <dgm:pt modelId="{8B36FAEE-6D8B-41EF-AB44-175698DDF5A9}" type="parTrans" cxnId="{028E2B46-7BAD-448C-9F3E-5C8091B64076}">
      <dgm:prSet/>
      <dgm:spPr/>
      <dgm:t>
        <a:bodyPr/>
        <a:lstStyle/>
        <a:p>
          <a:endParaRPr lang="tr-TR" sz="900" b="1">
            <a:latin typeface="Times New Roman" pitchFamily="18" charset="0"/>
            <a:cs typeface="Times New Roman" pitchFamily="18" charset="0"/>
          </a:endParaRPr>
        </a:p>
      </dgm:t>
    </dgm:pt>
    <dgm:pt modelId="{51AD4730-D7E3-48F5-AFA3-18762ECA4EB4}" type="sibTrans" cxnId="{028E2B46-7BAD-448C-9F3E-5C8091B64076}">
      <dgm:prSet/>
      <dgm:spPr/>
      <dgm:t>
        <a:bodyPr/>
        <a:lstStyle/>
        <a:p>
          <a:endParaRPr lang="tr-TR" sz="900" b="1">
            <a:latin typeface="Times New Roman" pitchFamily="18" charset="0"/>
            <a:cs typeface="Times New Roman" pitchFamily="18" charset="0"/>
          </a:endParaRPr>
        </a:p>
      </dgm:t>
    </dgm:pt>
    <dgm:pt modelId="{DB05FE54-DBBD-4EC8-9CE5-9A38D0313CFD}">
      <dgm:prSet phldrT="[Metin]" custT="1"/>
      <dgm:spPr/>
      <dgm:t>
        <a:bodyPr/>
        <a:lstStyle/>
        <a:p>
          <a:r>
            <a:rPr lang="tr-TR" sz="1200" b="1" dirty="0">
              <a:latin typeface="Times New Roman" pitchFamily="18" charset="0"/>
              <a:cs typeface="Times New Roman" pitchFamily="18" charset="0"/>
            </a:rPr>
            <a:t>ADALET </a:t>
          </a:r>
        </a:p>
        <a:p>
          <a:r>
            <a:rPr lang="tr-TR" sz="1200" b="1" dirty="0">
              <a:latin typeface="Times New Roman" pitchFamily="18" charset="0"/>
              <a:cs typeface="Times New Roman" pitchFamily="18" charset="0"/>
            </a:rPr>
            <a:t>BAKANLIĞI</a:t>
          </a:r>
        </a:p>
      </dgm:t>
    </dgm:pt>
    <dgm:pt modelId="{F053B0B5-0905-4855-8B29-AA347AC211F0}" type="parTrans" cxnId="{8F52F265-15A4-4415-A133-F59802CB0E69}">
      <dgm:prSet/>
      <dgm:spPr/>
      <dgm:t>
        <a:bodyPr/>
        <a:lstStyle/>
        <a:p>
          <a:endParaRPr lang="tr-TR" sz="900" b="1" dirty="0">
            <a:latin typeface="Times New Roman" pitchFamily="18" charset="0"/>
            <a:cs typeface="Times New Roman" pitchFamily="18" charset="0"/>
          </a:endParaRPr>
        </a:p>
      </dgm:t>
    </dgm:pt>
    <dgm:pt modelId="{5D300DD1-75E3-43A4-80DC-2CA472090396}" type="sibTrans" cxnId="{8F52F265-15A4-4415-A133-F59802CB0E69}">
      <dgm:prSet/>
      <dgm:spPr/>
      <dgm:t>
        <a:bodyPr/>
        <a:lstStyle/>
        <a:p>
          <a:endParaRPr lang="tr-TR" sz="900" b="1">
            <a:latin typeface="Times New Roman" pitchFamily="18" charset="0"/>
            <a:cs typeface="Times New Roman" pitchFamily="18" charset="0"/>
          </a:endParaRPr>
        </a:p>
      </dgm:t>
    </dgm:pt>
    <dgm:pt modelId="{7ACAC40F-57E5-4BB9-ABFE-223DDD1DF4CD}">
      <dgm:prSet phldrT="[Metin]" custT="1"/>
      <dgm:spPr/>
      <dgm:t>
        <a:bodyPr/>
        <a:lstStyle/>
        <a:p>
          <a:r>
            <a:rPr lang="tr-TR" sz="1200" b="1" dirty="0">
              <a:latin typeface="Times New Roman" pitchFamily="18" charset="0"/>
              <a:cs typeface="Times New Roman" pitchFamily="18" charset="0"/>
            </a:rPr>
            <a:t>İÇİŞLERİ </a:t>
          </a:r>
        </a:p>
        <a:p>
          <a:r>
            <a:rPr lang="tr-TR" sz="1200" b="1" dirty="0">
              <a:latin typeface="Times New Roman" pitchFamily="18" charset="0"/>
              <a:cs typeface="Times New Roman" pitchFamily="18" charset="0"/>
            </a:rPr>
            <a:t>BAKANLIĞI</a:t>
          </a:r>
        </a:p>
      </dgm:t>
    </dgm:pt>
    <dgm:pt modelId="{81DAFA05-462F-491E-95F9-8F5FCA3BB2AC}" type="parTrans" cxnId="{E1227565-85C0-42DF-8D97-ABE929156227}">
      <dgm:prSet/>
      <dgm:spPr/>
      <dgm:t>
        <a:bodyPr/>
        <a:lstStyle/>
        <a:p>
          <a:endParaRPr lang="tr-TR" sz="900" b="1" dirty="0">
            <a:latin typeface="Times New Roman" pitchFamily="18" charset="0"/>
            <a:cs typeface="Times New Roman" pitchFamily="18" charset="0"/>
          </a:endParaRPr>
        </a:p>
      </dgm:t>
    </dgm:pt>
    <dgm:pt modelId="{AC96FA55-784A-4008-9051-7200B4878534}" type="sibTrans" cxnId="{E1227565-85C0-42DF-8D97-ABE929156227}">
      <dgm:prSet/>
      <dgm:spPr/>
      <dgm:t>
        <a:bodyPr/>
        <a:lstStyle/>
        <a:p>
          <a:endParaRPr lang="tr-TR" sz="900" b="1">
            <a:latin typeface="Times New Roman" pitchFamily="18" charset="0"/>
            <a:cs typeface="Times New Roman" pitchFamily="18" charset="0"/>
          </a:endParaRPr>
        </a:p>
      </dgm:t>
    </dgm:pt>
    <dgm:pt modelId="{742B32DB-573B-41B0-9E00-20590561D359}">
      <dgm:prSet phldrT="[Metin]" custT="1"/>
      <dgm:spPr/>
      <dgm:t>
        <a:bodyPr/>
        <a:lstStyle/>
        <a:p>
          <a:r>
            <a:rPr lang="tr-TR" sz="1200" b="1" dirty="0">
              <a:latin typeface="Times New Roman" pitchFamily="18" charset="0"/>
              <a:cs typeface="Times New Roman" pitchFamily="18" charset="0"/>
            </a:rPr>
            <a:t>SAVUNMA </a:t>
          </a:r>
        </a:p>
        <a:p>
          <a:r>
            <a:rPr lang="tr-TR" sz="1200" b="1" dirty="0">
              <a:latin typeface="Times New Roman" pitchFamily="18" charset="0"/>
              <a:cs typeface="Times New Roman" pitchFamily="18" charset="0"/>
            </a:rPr>
            <a:t>BAKANLIĞI</a:t>
          </a:r>
        </a:p>
      </dgm:t>
    </dgm:pt>
    <dgm:pt modelId="{A66025D2-E953-4F97-A1CD-84F02C6C5A27}" type="parTrans" cxnId="{C1510C02-0CB9-4E20-8204-FAB9DA1615B7}">
      <dgm:prSet/>
      <dgm:spPr/>
      <dgm:t>
        <a:bodyPr/>
        <a:lstStyle/>
        <a:p>
          <a:endParaRPr lang="tr-TR" sz="900" b="1" dirty="0">
            <a:latin typeface="Times New Roman" pitchFamily="18" charset="0"/>
            <a:cs typeface="Times New Roman" pitchFamily="18" charset="0"/>
          </a:endParaRPr>
        </a:p>
      </dgm:t>
    </dgm:pt>
    <dgm:pt modelId="{9FDA0A74-F31B-420E-9527-C272AA4B7F9A}" type="sibTrans" cxnId="{C1510C02-0CB9-4E20-8204-FAB9DA1615B7}">
      <dgm:prSet/>
      <dgm:spPr/>
      <dgm:t>
        <a:bodyPr/>
        <a:lstStyle/>
        <a:p>
          <a:endParaRPr lang="tr-TR" sz="900" b="1">
            <a:latin typeface="Times New Roman" pitchFamily="18" charset="0"/>
            <a:cs typeface="Times New Roman" pitchFamily="18" charset="0"/>
          </a:endParaRPr>
        </a:p>
      </dgm:t>
    </dgm:pt>
    <dgm:pt modelId="{E9061B7B-BCFD-40D1-BD7C-6C7832682E8B}">
      <dgm:prSet phldrT="[Metin]" custT="1"/>
      <dgm:spPr/>
      <dgm:t>
        <a:bodyPr/>
        <a:lstStyle/>
        <a:p>
          <a:r>
            <a:rPr lang="tr-TR" sz="1100" b="1" dirty="0">
              <a:latin typeface="Times New Roman" pitchFamily="18" charset="0"/>
              <a:cs typeface="Times New Roman" pitchFamily="18" charset="0"/>
            </a:rPr>
            <a:t>GNKUR. BAŞKANLIĞI</a:t>
          </a:r>
        </a:p>
      </dgm:t>
    </dgm:pt>
    <dgm:pt modelId="{5EAA5400-A634-4D89-80C5-21A33717ECD8}" type="parTrans" cxnId="{476152A9-89FF-4C14-B071-570539C4EE35}">
      <dgm:prSet/>
      <dgm:spPr/>
      <dgm:t>
        <a:bodyPr/>
        <a:lstStyle/>
        <a:p>
          <a:endParaRPr lang="tr-TR" sz="900" b="1" dirty="0">
            <a:latin typeface="Times New Roman" pitchFamily="18" charset="0"/>
            <a:cs typeface="Times New Roman" pitchFamily="18" charset="0"/>
          </a:endParaRPr>
        </a:p>
      </dgm:t>
    </dgm:pt>
    <dgm:pt modelId="{0607C4B6-672E-4868-8D1A-3F997E7EBB3C}" type="sibTrans" cxnId="{476152A9-89FF-4C14-B071-570539C4EE35}">
      <dgm:prSet/>
      <dgm:spPr/>
      <dgm:t>
        <a:bodyPr/>
        <a:lstStyle/>
        <a:p>
          <a:endParaRPr lang="tr-TR" sz="900" b="1">
            <a:latin typeface="Times New Roman" pitchFamily="18" charset="0"/>
            <a:cs typeface="Times New Roman" pitchFamily="18" charset="0"/>
          </a:endParaRPr>
        </a:p>
      </dgm:t>
    </dgm:pt>
    <dgm:pt modelId="{9E05D99C-6D9B-4A3D-AA1B-816E9BEB2BE3}">
      <dgm:prSet phldrT="[Metin]" custT="1"/>
      <dgm:spPr/>
      <dgm:t>
        <a:bodyPr/>
        <a:lstStyle/>
        <a:p>
          <a:r>
            <a:rPr lang="tr-TR" sz="1100" b="1" dirty="0">
              <a:latin typeface="Times New Roman" pitchFamily="18" charset="0"/>
              <a:cs typeface="Times New Roman" pitchFamily="18" charset="0"/>
            </a:rPr>
            <a:t>KARA KUVVETLERİ K.LIĞI</a:t>
          </a:r>
        </a:p>
      </dgm:t>
    </dgm:pt>
    <dgm:pt modelId="{E5378833-E843-4650-878D-23CA36BF21BD}" type="parTrans" cxnId="{6E306254-DD3F-49D2-A568-533E0545BDD0}">
      <dgm:prSet/>
      <dgm:spPr/>
      <dgm:t>
        <a:bodyPr/>
        <a:lstStyle/>
        <a:p>
          <a:endParaRPr lang="tr-TR" sz="900" b="1" dirty="0">
            <a:latin typeface="Times New Roman" pitchFamily="18" charset="0"/>
            <a:cs typeface="Times New Roman" pitchFamily="18" charset="0"/>
          </a:endParaRPr>
        </a:p>
      </dgm:t>
    </dgm:pt>
    <dgm:pt modelId="{149F86CC-EB89-4F39-9F14-3AEA93D42869}" type="sibTrans" cxnId="{6E306254-DD3F-49D2-A568-533E0545BDD0}">
      <dgm:prSet/>
      <dgm:spPr/>
      <dgm:t>
        <a:bodyPr/>
        <a:lstStyle/>
        <a:p>
          <a:endParaRPr lang="tr-TR" sz="900" b="1">
            <a:latin typeface="Times New Roman" pitchFamily="18" charset="0"/>
            <a:cs typeface="Times New Roman" pitchFamily="18" charset="0"/>
          </a:endParaRPr>
        </a:p>
      </dgm:t>
    </dgm:pt>
    <dgm:pt modelId="{F3201E2F-875B-4FAD-9566-444D218AFEEB}">
      <dgm:prSet phldrT="[Metin]" custT="1"/>
      <dgm:spPr/>
      <dgm:t>
        <a:bodyPr/>
        <a:lstStyle/>
        <a:p>
          <a:r>
            <a:rPr lang="tr-TR" sz="1100" b="1" dirty="0">
              <a:latin typeface="Times New Roman" pitchFamily="18" charset="0"/>
              <a:cs typeface="Times New Roman" pitchFamily="18" charset="0"/>
            </a:rPr>
            <a:t>HAVA KUVVETLERİ K.LIĞI</a:t>
          </a:r>
        </a:p>
      </dgm:t>
    </dgm:pt>
    <dgm:pt modelId="{5C34C358-C53C-452F-9C25-0ABC46231022}" type="parTrans" cxnId="{930549D5-3377-4259-BDD3-E44FDB70C196}">
      <dgm:prSet/>
      <dgm:spPr/>
      <dgm:t>
        <a:bodyPr/>
        <a:lstStyle/>
        <a:p>
          <a:endParaRPr lang="tr-TR" sz="900" b="1" dirty="0">
            <a:latin typeface="Times New Roman" pitchFamily="18" charset="0"/>
            <a:cs typeface="Times New Roman" pitchFamily="18" charset="0"/>
          </a:endParaRPr>
        </a:p>
      </dgm:t>
    </dgm:pt>
    <dgm:pt modelId="{CAF32ECC-1F67-4C2C-9268-22488EFD15E1}" type="sibTrans" cxnId="{930549D5-3377-4259-BDD3-E44FDB70C196}">
      <dgm:prSet/>
      <dgm:spPr/>
      <dgm:t>
        <a:bodyPr/>
        <a:lstStyle/>
        <a:p>
          <a:endParaRPr lang="tr-TR" sz="900" b="1">
            <a:latin typeface="Times New Roman" pitchFamily="18" charset="0"/>
            <a:cs typeface="Times New Roman" pitchFamily="18" charset="0"/>
          </a:endParaRPr>
        </a:p>
      </dgm:t>
    </dgm:pt>
    <dgm:pt modelId="{0AD4EF89-7685-4378-91E3-ACDB79C8EB8B}">
      <dgm:prSet phldrT="[Metin]" custT="1"/>
      <dgm:spPr/>
      <dgm:t>
        <a:bodyPr/>
        <a:lstStyle/>
        <a:p>
          <a:r>
            <a:rPr lang="tr-TR" sz="1100" b="1" dirty="0">
              <a:latin typeface="Times New Roman" pitchFamily="18" charset="0"/>
              <a:cs typeface="Times New Roman" pitchFamily="18" charset="0"/>
            </a:rPr>
            <a:t>HAVA SAVUNMA VE FÜZE K.LIĞI</a:t>
          </a:r>
        </a:p>
      </dgm:t>
    </dgm:pt>
    <dgm:pt modelId="{CCE51C8F-B3C9-4073-8A41-8DAE4494428C}" type="parTrans" cxnId="{96F1602D-98AF-4074-97A2-F90CEB1E68F2}">
      <dgm:prSet/>
      <dgm:spPr/>
      <dgm:t>
        <a:bodyPr/>
        <a:lstStyle/>
        <a:p>
          <a:endParaRPr lang="tr-TR" sz="900" b="1" dirty="0">
            <a:latin typeface="Times New Roman" pitchFamily="18" charset="0"/>
            <a:cs typeface="Times New Roman" pitchFamily="18" charset="0"/>
          </a:endParaRPr>
        </a:p>
      </dgm:t>
    </dgm:pt>
    <dgm:pt modelId="{042B2A1B-D714-47A3-B38A-E127C65D0D4B}" type="sibTrans" cxnId="{96F1602D-98AF-4074-97A2-F90CEB1E68F2}">
      <dgm:prSet/>
      <dgm:spPr/>
      <dgm:t>
        <a:bodyPr/>
        <a:lstStyle/>
        <a:p>
          <a:endParaRPr lang="tr-TR" sz="900" b="1">
            <a:latin typeface="Times New Roman" pitchFamily="18" charset="0"/>
            <a:cs typeface="Times New Roman" pitchFamily="18" charset="0"/>
          </a:endParaRPr>
        </a:p>
      </dgm:t>
    </dgm:pt>
    <dgm:pt modelId="{8311EAA4-31D4-4B5B-84EE-269F8775F308}">
      <dgm:prSet phldrT="[Metin]" custT="1"/>
      <dgm:spPr/>
      <dgm:t>
        <a:bodyPr/>
        <a:lstStyle/>
        <a:p>
          <a:r>
            <a:rPr lang="tr-TR" sz="1050" b="1" dirty="0">
              <a:latin typeface="Times New Roman" pitchFamily="18" charset="0"/>
              <a:cs typeface="Times New Roman" pitchFamily="18" charset="0"/>
            </a:rPr>
            <a:t>SİBER VE ELTKNK. GÜVENLİK K.LIĞI</a:t>
          </a:r>
        </a:p>
      </dgm:t>
    </dgm:pt>
    <dgm:pt modelId="{CD7ACE02-1F1E-4755-9443-DA187AC19BD6}" type="parTrans" cxnId="{FCAB1F54-2FAD-49F1-AA80-B395FB77E886}">
      <dgm:prSet/>
      <dgm:spPr/>
      <dgm:t>
        <a:bodyPr/>
        <a:lstStyle/>
        <a:p>
          <a:endParaRPr lang="tr-TR" sz="900" b="1" dirty="0">
            <a:latin typeface="Times New Roman" pitchFamily="18" charset="0"/>
            <a:cs typeface="Times New Roman" pitchFamily="18" charset="0"/>
          </a:endParaRPr>
        </a:p>
      </dgm:t>
    </dgm:pt>
    <dgm:pt modelId="{9BE5F132-BF3D-4C34-8743-6A64ED4137EC}" type="sibTrans" cxnId="{FCAB1F54-2FAD-49F1-AA80-B395FB77E886}">
      <dgm:prSet/>
      <dgm:spPr/>
      <dgm:t>
        <a:bodyPr/>
        <a:lstStyle/>
        <a:p>
          <a:endParaRPr lang="tr-TR" sz="900" b="1">
            <a:latin typeface="Times New Roman" pitchFamily="18" charset="0"/>
            <a:cs typeface="Times New Roman" pitchFamily="18" charset="0"/>
          </a:endParaRPr>
        </a:p>
      </dgm:t>
    </dgm:pt>
    <dgm:pt modelId="{AAD9B45C-5A27-4BC9-85EF-9FCB30A55EEF}">
      <dgm:prSet phldrT="[Metin]" custT="1"/>
      <dgm:spPr/>
      <dgm:t>
        <a:bodyPr/>
        <a:lstStyle/>
        <a:p>
          <a:r>
            <a:rPr lang="tr-TR" sz="1200" b="1" dirty="0">
              <a:latin typeface="Times New Roman" pitchFamily="18" charset="0"/>
              <a:cs typeface="Times New Roman" pitchFamily="18" charset="0"/>
            </a:rPr>
            <a:t>SAVUNMA</a:t>
          </a:r>
        </a:p>
        <a:p>
          <a:r>
            <a:rPr lang="tr-TR" sz="1200" b="1" dirty="0">
              <a:latin typeface="Times New Roman" pitchFamily="18" charset="0"/>
              <a:cs typeface="Times New Roman" pitchFamily="18" charset="0"/>
            </a:rPr>
            <a:t> SANAYİ BAKANLIĞI</a:t>
          </a:r>
        </a:p>
      </dgm:t>
    </dgm:pt>
    <dgm:pt modelId="{ED044455-0E0B-4117-AAF5-3E32D5ED4D41}" type="parTrans" cxnId="{6784EC4C-F3B7-4711-8110-775395E4FE88}">
      <dgm:prSet/>
      <dgm:spPr/>
      <dgm:t>
        <a:bodyPr/>
        <a:lstStyle/>
        <a:p>
          <a:endParaRPr lang="tr-TR" sz="900" b="1" dirty="0">
            <a:latin typeface="Times New Roman" pitchFamily="18" charset="0"/>
            <a:cs typeface="Times New Roman" pitchFamily="18" charset="0"/>
          </a:endParaRPr>
        </a:p>
      </dgm:t>
    </dgm:pt>
    <dgm:pt modelId="{B481C836-5ED6-454C-89DE-8BF66432EFE0}" type="sibTrans" cxnId="{6784EC4C-F3B7-4711-8110-775395E4FE88}">
      <dgm:prSet/>
      <dgm:spPr/>
      <dgm:t>
        <a:bodyPr/>
        <a:lstStyle/>
        <a:p>
          <a:endParaRPr lang="tr-TR" sz="900" b="1">
            <a:latin typeface="Times New Roman" pitchFamily="18" charset="0"/>
            <a:cs typeface="Times New Roman" pitchFamily="18" charset="0"/>
          </a:endParaRPr>
        </a:p>
      </dgm:t>
    </dgm:pt>
    <dgm:pt modelId="{C32DF588-881C-4182-9429-BC8A1F7B4F69}">
      <dgm:prSet phldrT="[Metin]" custT="1"/>
      <dgm:spPr/>
      <dgm:t>
        <a:bodyPr/>
        <a:lstStyle/>
        <a:p>
          <a:r>
            <a:rPr lang="tr-TR" sz="1200" b="1" dirty="0">
              <a:latin typeface="Times New Roman" pitchFamily="18" charset="0"/>
              <a:cs typeface="Times New Roman" pitchFamily="18" charset="0"/>
            </a:rPr>
            <a:t>DIŞİŞLERİ </a:t>
          </a:r>
        </a:p>
        <a:p>
          <a:r>
            <a:rPr lang="tr-TR" sz="1200" b="1" dirty="0">
              <a:latin typeface="Times New Roman" pitchFamily="18" charset="0"/>
              <a:cs typeface="Times New Roman" pitchFamily="18" charset="0"/>
            </a:rPr>
            <a:t>BAKANLIĞI</a:t>
          </a:r>
        </a:p>
      </dgm:t>
    </dgm:pt>
    <dgm:pt modelId="{07451729-1F10-4584-B980-21B9F7EB323F}" type="parTrans" cxnId="{8DE91FC8-6183-47C8-B1F7-C808D20D8CE1}">
      <dgm:prSet/>
      <dgm:spPr/>
      <dgm:t>
        <a:bodyPr/>
        <a:lstStyle/>
        <a:p>
          <a:endParaRPr lang="tr-TR" sz="900" b="1" dirty="0">
            <a:latin typeface="Times New Roman" pitchFamily="18" charset="0"/>
            <a:cs typeface="Times New Roman" pitchFamily="18" charset="0"/>
          </a:endParaRPr>
        </a:p>
      </dgm:t>
    </dgm:pt>
    <dgm:pt modelId="{51EFED57-CCF9-4F7F-B2CF-8A71716FD819}" type="sibTrans" cxnId="{8DE91FC8-6183-47C8-B1F7-C808D20D8CE1}">
      <dgm:prSet/>
      <dgm:spPr/>
      <dgm:t>
        <a:bodyPr/>
        <a:lstStyle/>
        <a:p>
          <a:endParaRPr lang="tr-TR" sz="900" b="1">
            <a:latin typeface="Times New Roman" pitchFamily="18" charset="0"/>
            <a:cs typeface="Times New Roman" pitchFamily="18" charset="0"/>
          </a:endParaRPr>
        </a:p>
      </dgm:t>
    </dgm:pt>
    <dgm:pt modelId="{AEBFCC38-C33B-4DA0-BBA7-5C4F3BD1C8B4}">
      <dgm:prSet phldrT="[Metin]" custT="1"/>
      <dgm:spPr/>
      <dgm:t>
        <a:bodyPr/>
        <a:lstStyle/>
        <a:p>
          <a:r>
            <a:rPr lang="tr-TR" sz="1100" b="1" dirty="0">
              <a:latin typeface="Times New Roman" pitchFamily="18" charset="0"/>
              <a:cs typeface="Times New Roman" pitchFamily="18" charset="0"/>
            </a:rPr>
            <a:t>DENİZ KUVVETLERİ K.LIĞI</a:t>
          </a:r>
        </a:p>
      </dgm:t>
    </dgm:pt>
    <dgm:pt modelId="{DCD0C845-AB20-47B1-A1C4-FC8F55C3F4B9}" type="parTrans" cxnId="{1A4A96F4-FCEE-48F1-8B9D-03730DAF99EE}">
      <dgm:prSet/>
      <dgm:spPr/>
      <dgm:t>
        <a:bodyPr/>
        <a:lstStyle/>
        <a:p>
          <a:endParaRPr lang="tr-TR" sz="900" b="1" dirty="0">
            <a:latin typeface="Times New Roman" pitchFamily="18" charset="0"/>
            <a:cs typeface="Times New Roman" pitchFamily="18" charset="0"/>
          </a:endParaRPr>
        </a:p>
      </dgm:t>
    </dgm:pt>
    <dgm:pt modelId="{01BE8F30-0E4E-45F7-8F35-218136A7FA63}" type="sibTrans" cxnId="{1A4A96F4-FCEE-48F1-8B9D-03730DAF99EE}">
      <dgm:prSet/>
      <dgm:spPr/>
      <dgm:t>
        <a:bodyPr/>
        <a:lstStyle/>
        <a:p>
          <a:endParaRPr lang="tr-TR" sz="900" b="1">
            <a:latin typeface="Times New Roman" pitchFamily="18" charset="0"/>
            <a:cs typeface="Times New Roman" pitchFamily="18" charset="0"/>
          </a:endParaRPr>
        </a:p>
      </dgm:t>
    </dgm:pt>
    <dgm:pt modelId="{1334F633-6EE0-4842-96DA-37AF935390A6}">
      <dgm:prSet custT="1"/>
      <dgm:spPr/>
      <dgm:t>
        <a:bodyPr/>
        <a:lstStyle/>
        <a:p>
          <a:r>
            <a:rPr lang="tr-TR" sz="1100" b="1" dirty="0">
              <a:latin typeface="Times New Roman" pitchFamily="18" charset="0"/>
              <a:cs typeface="Times New Roman" pitchFamily="18" charset="0"/>
            </a:rPr>
            <a:t>KONFEDERASYON </a:t>
          </a:r>
        </a:p>
        <a:p>
          <a:r>
            <a:rPr lang="tr-TR" sz="1100" b="1" dirty="0">
              <a:latin typeface="Times New Roman" pitchFamily="18" charset="0"/>
              <a:cs typeface="Times New Roman" pitchFamily="18" charset="0"/>
            </a:rPr>
            <a:t>GÜVENLİK KONSEYİ</a:t>
          </a:r>
        </a:p>
      </dgm:t>
    </dgm:pt>
    <dgm:pt modelId="{0D335925-DBA6-4CE6-B8C4-8E968AAE9C5D}" type="parTrans" cxnId="{A4C95AE8-EA20-4323-987B-39F4FDF7EF2E}">
      <dgm:prSet/>
      <dgm:spPr/>
      <dgm:t>
        <a:bodyPr/>
        <a:lstStyle/>
        <a:p>
          <a:endParaRPr lang="tr-TR"/>
        </a:p>
      </dgm:t>
    </dgm:pt>
    <dgm:pt modelId="{C8541371-1D39-4EC5-9C09-3937068E3937}" type="sibTrans" cxnId="{A4C95AE8-EA20-4323-987B-39F4FDF7EF2E}">
      <dgm:prSet/>
      <dgm:spPr/>
      <dgm:t>
        <a:bodyPr/>
        <a:lstStyle/>
        <a:p>
          <a:endParaRPr lang="tr-TR"/>
        </a:p>
      </dgm:t>
    </dgm:pt>
    <dgm:pt modelId="{854DAED7-AB08-4EFF-9BC1-12C882EC9858}">
      <dgm:prSet custT="1"/>
      <dgm:spPr/>
      <dgm:t>
        <a:bodyPr/>
        <a:lstStyle/>
        <a:p>
          <a:r>
            <a:rPr lang="tr-TR" sz="1200" b="1" dirty="0">
              <a:solidFill>
                <a:srgbClr val="FF0000"/>
              </a:solidFill>
              <a:latin typeface="Times New Roman" pitchFamily="18" charset="0"/>
              <a:cs typeface="Times New Roman" pitchFamily="18" charset="0"/>
            </a:rPr>
            <a:t>DOKUZ MÜŞTEREK HAREKÂT K.LIĞI </a:t>
          </a:r>
        </a:p>
      </dgm:t>
    </dgm:pt>
    <dgm:pt modelId="{CA893E93-DAC2-4F28-ACE1-B6BA294E1EFA}" type="sibTrans" cxnId="{EFB78C26-B809-44A5-B388-6E75CED9A599}">
      <dgm:prSet/>
      <dgm:spPr/>
      <dgm:t>
        <a:bodyPr/>
        <a:lstStyle/>
        <a:p>
          <a:endParaRPr lang="tr-TR"/>
        </a:p>
      </dgm:t>
    </dgm:pt>
    <dgm:pt modelId="{4735952B-CF38-4761-B608-066CFB6A93D3}" type="parTrans" cxnId="{EFB78C26-B809-44A5-B388-6E75CED9A599}">
      <dgm:prSet/>
      <dgm:spPr/>
      <dgm:t>
        <a:bodyPr/>
        <a:lstStyle/>
        <a:p>
          <a:endParaRPr lang="tr-TR" dirty="0"/>
        </a:p>
      </dgm:t>
    </dgm:pt>
    <dgm:pt modelId="{54E56EB9-157E-441A-8644-061C29C0A4E4}" type="pres">
      <dgm:prSet presAssocID="{2EAF5410-D9F6-42D7-824D-D08EA596826B}" presName="hierChild1" presStyleCnt="0">
        <dgm:presLayoutVars>
          <dgm:chPref val="1"/>
          <dgm:dir/>
          <dgm:animOne val="branch"/>
          <dgm:animLvl val="lvl"/>
          <dgm:resizeHandles/>
        </dgm:presLayoutVars>
      </dgm:prSet>
      <dgm:spPr/>
    </dgm:pt>
    <dgm:pt modelId="{864ABEF4-4223-466E-A93F-C5D28FBD22BE}" type="pres">
      <dgm:prSet presAssocID="{5C492010-0D3B-4BEE-B3D1-7DF679970FFF}" presName="hierRoot1" presStyleCnt="0"/>
      <dgm:spPr/>
    </dgm:pt>
    <dgm:pt modelId="{0557687C-4A38-4906-903C-5F98537AE574}" type="pres">
      <dgm:prSet presAssocID="{5C492010-0D3B-4BEE-B3D1-7DF679970FFF}" presName="composite" presStyleCnt="0"/>
      <dgm:spPr/>
    </dgm:pt>
    <dgm:pt modelId="{65EE6E8F-8E46-4BDB-A2A4-5321E9B7727D}" type="pres">
      <dgm:prSet presAssocID="{5C492010-0D3B-4BEE-B3D1-7DF679970FFF}" presName="background" presStyleLbl="node0" presStyleIdx="0" presStyleCnt="2"/>
      <dgm:spPr/>
    </dgm:pt>
    <dgm:pt modelId="{D364BA3B-2C19-4B40-8FB3-0B08587AEEA1}" type="pres">
      <dgm:prSet presAssocID="{5C492010-0D3B-4BEE-B3D1-7DF679970FFF}" presName="text" presStyleLbl="fgAcc0" presStyleIdx="0" presStyleCnt="2" custScaleX="186418" custScaleY="141542" custLinFactNeighborX="-6440" custLinFactNeighborY="-92879">
        <dgm:presLayoutVars>
          <dgm:chPref val="3"/>
        </dgm:presLayoutVars>
      </dgm:prSet>
      <dgm:spPr/>
    </dgm:pt>
    <dgm:pt modelId="{DCC439AF-9766-4B54-8241-BA6B18B86554}" type="pres">
      <dgm:prSet presAssocID="{5C492010-0D3B-4BEE-B3D1-7DF679970FFF}" presName="hierChild2" presStyleCnt="0"/>
      <dgm:spPr/>
    </dgm:pt>
    <dgm:pt modelId="{463A19C7-A9B5-4CC6-92DE-CF36944E2AFA}" type="pres">
      <dgm:prSet presAssocID="{F053B0B5-0905-4855-8B29-AA347AC211F0}" presName="Name10" presStyleLbl="parChTrans1D2" presStyleIdx="0" presStyleCnt="5"/>
      <dgm:spPr/>
    </dgm:pt>
    <dgm:pt modelId="{07E0082B-558C-477C-866E-088B94FE78A9}" type="pres">
      <dgm:prSet presAssocID="{DB05FE54-DBBD-4EC8-9CE5-9A38D0313CFD}" presName="hierRoot2" presStyleCnt="0"/>
      <dgm:spPr/>
    </dgm:pt>
    <dgm:pt modelId="{746B7788-8C6F-4F91-AB66-808C77B8DB01}" type="pres">
      <dgm:prSet presAssocID="{DB05FE54-DBBD-4EC8-9CE5-9A38D0313CFD}" presName="composite2" presStyleCnt="0"/>
      <dgm:spPr/>
    </dgm:pt>
    <dgm:pt modelId="{81A90455-DEAE-4D11-B0BB-E0059FBF3772}" type="pres">
      <dgm:prSet presAssocID="{DB05FE54-DBBD-4EC8-9CE5-9A38D0313CFD}" presName="background2" presStyleLbl="node2" presStyleIdx="0" presStyleCnt="5"/>
      <dgm:spPr/>
    </dgm:pt>
    <dgm:pt modelId="{24768A44-FEBA-42CD-BFE6-CF82C1F418F7}" type="pres">
      <dgm:prSet presAssocID="{DB05FE54-DBBD-4EC8-9CE5-9A38D0313CFD}" presName="text2" presStyleLbl="fgAcc2" presStyleIdx="0" presStyleCnt="5">
        <dgm:presLayoutVars>
          <dgm:chPref val="3"/>
        </dgm:presLayoutVars>
      </dgm:prSet>
      <dgm:spPr/>
    </dgm:pt>
    <dgm:pt modelId="{C573D2F9-622E-415E-9DD2-EE7E38FC703F}" type="pres">
      <dgm:prSet presAssocID="{DB05FE54-DBBD-4EC8-9CE5-9A38D0313CFD}" presName="hierChild3" presStyleCnt="0"/>
      <dgm:spPr/>
    </dgm:pt>
    <dgm:pt modelId="{8A0DE8D8-5214-4FA2-92C9-75D0BB4E1671}" type="pres">
      <dgm:prSet presAssocID="{81DAFA05-462F-491E-95F9-8F5FCA3BB2AC}" presName="Name10" presStyleLbl="parChTrans1D2" presStyleIdx="1" presStyleCnt="5"/>
      <dgm:spPr/>
    </dgm:pt>
    <dgm:pt modelId="{6ACDD2F8-9A15-48C8-9147-4A8DE1A4C98A}" type="pres">
      <dgm:prSet presAssocID="{7ACAC40F-57E5-4BB9-ABFE-223DDD1DF4CD}" presName="hierRoot2" presStyleCnt="0"/>
      <dgm:spPr/>
    </dgm:pt>
    <dgm:pt modelId="{25A029DA-8F54-4226-9D92-9D240CC9FF5C}" type="pres">
      <dgm:prSet presAssocID="{7ACAC40F-57E5-4BB9-ABFE-223DDD1DF4CD}" presName="composite2" presStyleCnt="0"/>
      <dgm:spPr/>
    </dgm:pt>
    <dgm:pt modelId="{4ED49776-C0A4-4292-9495-CF1E94E7F46D}" type="pres">
      <dgm:prSet presAssocID="{7ACAC40F-57E5-4BB9-ABFE-223DDD1DF4CD}" presName="background2" presStyleLbl="node2" presStyleIdx="1" presStyleCnt="5"/>
      <dgm:spPr/>
    </dgm:pt>
    <dgm:pt modelId="{CC0F31A9-B26F-4AB2-889C-8A03C59C218C}" type="pres">
      <dgm:prSet presAssocID="{7ACAC40F-57E5-4BB9-ABFE-223DDD1DF4CD}" presName="text2" presStyleLbl="fgAcc2" presStyleIdx="1" presStyleCnt="5">
        <dgm:presLayoutVars>
          <dgm:chPref val="3"/>
        </dgm:presLayoutVars>
      </dgm:prSet>
      <dgm:spPr/>
    </dgm:pt>
    <dgm:pt modelId="{5274440F-42FE-4B76-9BF4-B48B31A73CA9}" type="pres">
      <dgm:prSet presAssocID="{7ACAC40F-57E5-4BB9-ABFE-223DDD1DF4CD}" presName="hierChild3" presStyleCnt="0"/>
      <dgm:spPr/>
    </dgm:pt>
    <dgm:pt modelId="{1AADD799-2EDB-4B78-98D7-9470964D5796}" type="pres">
      <dgm:prSet presAssocID="{A66025D2-E953-4F97-A1CD-84F02C6C5A27}" presName="Name10" presStyleLbl="parChTrans1D2" presStyleIdx="2" presStyleCnt="5"/>
      <dgm:spPr/>
    </dgm:pt>
    <dgm:pt modelId="{46AC07B0-A648-4159-9405-E48F0BDF8212}" type="pres">
      <dgm:prSet presAssocID="{742B32DB-573B-41B0-9E00-20590561D359}" presName="hierRoot2" presStyleCnt="0"/>
      <dgm:spPr/>
    </dgm:pt>
    <dgm:pt modelId="{6DD99F63-CDAB-4679-98F3-5E077574EFFC}" type="pres">
      <dgm:prSet presAssocID="{742B32DB-573B-41B0-9E00-20590561D359}" presName="composite2" presStyleCnt="0"/>
      <dgm:spPr/>
    </dgm:pt>
    <dgm:pt modelId="{99C2105B-3493-41C9-8EA4-A9D714CE901F}" type="pres">
      <dgm:prSet presAssocID="{742B32DB-573B-41B0-9E00-20590561D359}" presName="background2" presStyleLbl="node2" presStyleIdx="2" presStyleCnt="5"/>
      <dgm:spPr/>
    </dgm:pt>
    <dgm:pt modelId="{1C6E78FD-5F50-4276-BBC3-5FF72D1CDED0}" type="pres">
      <dgm:prSet presAssocID="{742B32DB-573B-41B0-9E00-20590561D359}" presName="text2" presStyleLbl="fgAcc2" presStyleIdx="2" presStyleCnt="5">
        <dgm:presLayoutVars>
          <dgm:chPref val="3"/>
        </dgm:presLayoutVars>
      </dgm:prSet>
      <dgm:spPr/>
    </dgm:pt>
    <dgm:pt modelId="{F5BE690B-C659-4B05-8607-B1CBA1474205}" type="pres">
      <dgm:prSet presAssocID="{742B32DB-573B-41B0-9E00-20590561D359}" presName="hierChild3" presStyleCnt="0"/>
      <dgm:spPr/>
    </dgm:pt>
    <dgm:pt modelId="{A1109B1F-6578-48F2-B79D-EDA057345112}" type="pres">
      <dgm:prSet presAssocID="{5EAA5400-A634-4D89-80C5-21A33717ECD8}" presName="Name17" presStyleLbl="parChTrans1D3" presStyleIdx="0" presStyleCnt="7"/>
      <dgm:spPr/>
    </dgm:pt>
    <dgm:pt modelId="{2C3D74F8-C518-41F0-8D5F-82CBDBD1F8EE}" type="pres">
      <dgm:prSet presAssocID="{E9061B7B-BCFD-40D1-BD7C-6C7832682E8B}" presName="hierRoot3" presStyleCnt="0"/>
      <dgm:spPr/>
    </dgm:pt>
    <dgm:pt modelId="{A3C5A060-725F-4B38-BD74-B685B80350C8}" type="pres">
      <dgm:prSet presAssocID="{E9061B7B-BCFD-40D1-BD7C-6C7832682E8B}" presName="composite3" presStyleCnt="0"/>
      <dgm:spPr/>
    </dgm:pt>
    <dgm:pt modelId="{EADF8F3C-20C4-4FE7-85A9-54EBAED406D3}" type="pres">
      <dgm:prSet presAssocID="{E9061B7B-BCFD-40D1-BD7C-6C7832682E8B}" presName="background3" presStyleLbl="node3" presStyleIdx="0" presStyleCnt="7"/>
      <dgm:spPr/>
    </dgm:pt>
    <dgm:pt modelId="{8E09C2C6-6905-45EE-9DA0-EFCB33C90423}" type="pres">
      <dgm:prSet presAssocID="{E9061B7B-BCFD-40D1-BD7C-6C7832682E8B}" presName="text3" presStyleLbl="fgAcc3" presStyleIdx="0" presStyleCnt="7" custLinFactNeighborX="4565" custLinFactNeighborY="-1376">
        <dgm:presLayoutVars>
          <dgm:chPref val="3"/>
        </dgm:presLayoutVars>
      </dgm:prSet>
      <dgm:spPr/>
    </dgm:pt>
    <dgm:pt modelId="{BC0000B0-3ADE-4512-999D-65E3BCDEF52C}" type="pres">
      <dgm:prSet presAssocID="{E9061B7B-BCFD-40D1-BD7C-6C7832682E8B}" presName="hierChild4" presStyleCnt="0"/>
      <dgm:spPr/>
    </dgm:pt>
    <dgm:pt modelId="{FBE7C0E9-4E44-4A06-8F49-00F120069518}" type="pres">
      <dgm:prSet presAssocID="{E5378833-E843-4650-878D-23CA36BF21BD}" presName="Name17" presStyleLbl="parChTrans1D3" presStyleIdx="1" presStyleCnt="7"/>
      <dgm:spPr/>
    </dgm:pt>
    <dgm:pt modelId="{94717708-64E5-47DC-8900-3934510598CA}" type="pres">
      <dgm:prSet presAssocID="{9E05D99C-6D9B-4A3D-AA1B-816E9BEB2BE3}" presName="hierRoot3" presStyleCnt="0"/>
      <dgm:spPr/>
    </dgm:pt>
    <dgm:pt modelId="{621BB1D4-2418-4016-89AD-EC8573D5A6D2}" type="pres">
      <dgm:prSet presAssocID="{9E05D99C-6D9B-4A3D-AA1B-816E9BEB2BE3}" presName="composite3" presStyleCnt="0"/>
      <dgm:spPr/>
    </dgm:pt>
    <dgm:pt modelId="{D654DA49-D458-400D-943A-E8A1B91565C2}" type="pres">
      <dgm:prSet presAssocID="{9E05D99C-6D9B-4A3D-AA1B-816E9BEB2BE3}" presName="background3" presStyleLbl="node3" presStyleIdx="1" presStyleCnt="7"/>
      <dgm:spPr/>
    </dgm:pt>
    <dgm:pt modelId="{30C64D3F-42F6-4C9D-837D-A54B34286DEB}" type="pres">
      <dgm:prSet presAssocID="{9E05D99C-6D9B-4A3D-AA1B-816E9BEB2BE3}" presName="text3" presStyleLbl="fgAcc3" presStyleIdx="1" presStyleCnt="7">
        <dgm:presLayoutVars>
          <dgm:chPref val="3"/>
        </dgm:presLayoutVars>
      </dgm:prSet>
      <dgm:spPr/>
    </dgm:pt>
    <dgm:pt modelId="{566708F2-2D6C-47D7-AFCC-B2DD3B8DEA3B}" type="pres">
      <dgm:prSet presAssocID="{9E05D99C-6D9B-4A3D-AA1B-816E9BEB2BE3}" presName="hierChild4" presStyleCnt="0"/>
      <dgm:spPr/>
    </dgm:pt>
    <dgm:pt modelId="{E0392072-C497-4765-AA7B-BEA962429902}" type="pres">
      <dgm:prSet presAssocID="{DCD0C845-AB20-47B1-A1C4-FC8F55C3F4B9}" presName="Name17" presStyleLbl="parChTrans1D3" presStyleIdx="2" presStyleCnt="7"/>
      <dgm:spPr/>
    </dgm:pt>
    <dgm:pt modelId="{957697F6-945D-42DE-AD2E-5EBB881A8C81}" type="pres">
      <dgm:prSet presAssocID="{AEBFCC38-C33B-4DA0-BBA7-5C4F3BD1C8B4}" presName="hierRoot3" presStyleCnt="0"/>
      <dgm:spPr/>
    </dgm:pt>
    <dgm:pt modelId="{0A77EC9C-C9D8-4545-AE86-ADEADCB9128E}" type="pres">
      <dgm:prSet presAssocID="{AEBFCC38-C33B-4DA0-BBA7-5C4F3BD1C8B4}" presName="composite3" presStyleCnt="0"/>
      <dgm:spPr/>
    </dgm:pt>
    <dgm:pt modelId="{58B3C3A1-0964-40EC-B699-C2E6703C40F1}" type="pres">
      <dgm:prSet presAssocID="{AEBFCC38-C33B-4DA0-BBA7-5C4F3BD1C8B4}" presName="background3" presStyleLbl="node3" presStyleIdx="2" presStyleCnt="7"/>
      <dgm:spPr/>
    </dgm:pt>
    <dgm:pt modelId="{5447E135-B9A8-4693-94D3-954F709A68C0}" type="pres">
      <dgm:prSet presAssocID="{AEBFCC38-C33B-4DA0-BBA7-5C4F3BD1C8B4}" presName="text3" presStyleLbl="fgAcc3" presStyleIdx="2" presStyleCnt="7">
        <dgm:presLayoutVars>
          <dgm:chPref val="3"/>
        </dgm:presLayoutVars>
      </dgm:prSet>
      <dgm:spPr/>
    </dgm:pt>
    <dgm:pt modelId="{67B25ED3-D2FF-4DFD-8100-E9E132BBF060}" type="pres">
      <dgm:prSet presAssocID="{AEBFCC38-C33B-4DA0-BBA7-5C4F3BD1C8B4}" presName="hierChild4" presStyleCnt="0"/>
      <dgm:spPr/>
    </dgm:pt>
    <dgm:pt modelId="{E9E0E203-8571-4AEF-8743-D36A8DCFE9CD}" type="pres">
      <dgm:prSet presAssocID="{5C34C358-C53C-452F-9C25-0ABC46231022}" presName="Name17" presStyleLbl="parChTrans1D3" presStyleIdx="3" presStyleCnt="7"/>
      <dgm:spPr/>
    </dgm:pt>
    <dgm:pt modelId="{616D333B-8D90-4177-A655-A86A711B392E}" type="pres">
      <dgm:prSet presAssocID="{F3201E2F-875B-4FAD-9566-444D218AFEEB}" presName="hierRoot3" presStyleCnt="0"/>
      <dgm:spPr/>
    </dgm:pt>
    <dgm:pt modelId="{463F6C91-A093-4B36-9CCA-88EEF8EA5116}" type="pres">
      <dgm:prSet presAssocID="{F3201E2F-875B-4FAD-9566-444D218AFEEB}" presName="composite3" presStyleCnt="0"/>
      <dgm:spPr/>
    </dgm:pt>
    <dgm:pt modelId="{531FD3B4-6396-4B59-A416-D3405BD86098}" type="pres">
      <dgm:prSet presAssocID="{F3201E2F-875B-4FAD-9566-444D218AFEEB}" presName="background3" presStyleLbl="node3" presStyleIdx="3" presStyleCnt="7"/>
      <dgm:spPr/>
    </dgm:pt>
    <dgm:pt modelId="{7E972865-7FC8-43B8-A0AB-1662F2D8FB57}" type="pres">
      <dgm:prSet presAssocID="{F3201E2F-875B-4FAD-9566-444D218AFEEB}" presName="text3" presStyleLbl="fgAcc3" presStyleIdx="3" presStyleCnt="7">
        <dgm:presLayoutVars>
          <dgm:chPref val="3"/>
        </dgm:presLayoutVars>
      </dgm:prSet>
      <dgm:spPr/>
    </dgm:pt>
    <dgm:pt modelId="{E4ED3E86-8125-434F-915C-A115BA387849}" type="pres">
      <dgm:prSet presAssocID="{F3201E2F-875B-4FAD-9566-444D218AFEEB}" presName="hierChild4" presStyleCnt="0"/>
      <dgm:spPr/>
    </dgm:pt>
    <dgm:pt modelId="{2F316676-A810-45BA-9ACA-FDCE27FA5C33}" type="pres">
      <dgm:prSet presAssocID="{CCE51C8F-B3C9-4073-8A41-8DAE4494428C}" presName="Name17" presStyleLbl="parChTrans1D3" presStyleIdx="4" presStyleCnt="7"/>
      <dgm:spPr/>
    </dgm:pt>
    <dgm:pt modelId="{E4E3A216-35AC-4488-AF03-0450A7AFAA26}" type="pres">
      <dgm:prSet presAssocID="{0AD4EF89-7685-4378-91E3-ACDB79C8EB8B}" presName="hierRoot3" presStyleCnt="0"/>
      <dgm:spPr/>
    </dgm:pt>
    <dgm:pt modelId="{6103D15C-5ACC-406A-968A-12B04B199673}" type="pres">
      <dgm:prSet presAssocID="{0AD4EF89-7685-4378-91E3-ACDB79C8EB8B}" presName="composite3" presStyleCnt="0"/>
      <dgm:spPr/>
    </dgm:pt>
    <dgm:pt modelId="{2A400CA9-983E-4346-8CD5-462B4DEE7233}" type="pres">
      <dgm:prSet presAssocID="{0AD4EF89-7685-4378-91E3-ACDB79C8EB8B}" presName="background3" presStyleLbl="node3" presStyleIdx="4" presStyleCnt="7"/>
      <dgm:spPr/>
    </dgm:pt>
    <dgm:pt modelId="{2D78F9FB-0CAE-4A0B-8B58-11F41080748A}" type="pres">
      <dgm:prSet presAssocID="{0AD4EF89-7685-4378-91E3-ACDB79C8EB8B}" presName="text3" presStyleLbl="fgAcc3" presStyleIdx="4" presStyleCnt="7">
        <dgm:presLayoutVars>
          <dgm:chPref val="3"/>
        </dgm:presLayoutVars>
      </dgm:prSet>
      <dgm:spPr/>
    </dgm:pt>
    <dgm:pt modelId="{E4DBBB05-E8C9-4A8D-876F-2BA4398A9E9D}" type="pres">
      <dgm:prSet presAssocID="{0AD4EF89-7685-4378-91E3-ACDB79C8EB8B}" presName="hierChild4" presStyleCnt="0"/>
      <dgm:spPr/>
    </dgm:pt>
    <dgm:pt modelId="{A9F9ED8B-2BE6-40D3-AF87-89A7B47FDFD5}" type="pres">
      <dgm:prSet presAssocID="{CD7ACE02-1F1E-4755-9443-DA187AC19BD6}" presName="Name17" presStyleLbl="parChTrans1D3" presStyleIdx="5" presStyleCnt="7"/>
      <dgm:spPr/>
    </dgm:pt>
    <dgm:pt modelId="{1EFB5607-C8A6-4419-A1C4-A12BD9B982B4}" type="pres">
      <dgm:prSet presAssocID="{8311EAA4-31D4-4B5B-84EE-269F8775F308}" presName="hierRoot3" presStyleCnt="0"/>
      <dgm:spPr/>
    </dgm:pt>
    <dgm:pt modelId="{2A59E780-BD04-4C06-85BB-0B40096A1FA5}" type="pres">
      <dgm:prSet presAssocID="{8311EAA4-31D4-4B5B-84EE-269F8775F308}" presName="composite3" presStyleCnt="0"/>
      <dgm:spPr/>
    </dgm:pt>
    <dgm:pt modelId="{1D25073D-87CF-4396-9D8D-CF1CC0536FC2}" type="pres">
      <dgm:prSet presAssocID="{8311EAA4-31D4-4B5B-84EE-269F8775F308}" presName="background3" presStyleLbl="node3" presStyleIdx="5" presStyleCnt="7"/>
      <dgm:spPr/>
    </dgm:pt>
    <dgm:pt modelId="{4A4FCA14-30F4-4936-A9CD-120756ABFD3F}" type="pres">
      <dgm:prSet presAssocID="{8311EAA4-31D4-4B5B-84EE-269F8775F308}" presName="text3" presStyleLbl="fgAcc3" presStyleIdx="5" presStyleCnt="7">
        <dgm:presLayoutVars>
          <dgm:chPref val="3"/>
        </dgm:presLayoutVars>
      </dgm:prSet>
      <dgm:spPr/>
    </dgm:pt>
    <dgm:pt modelId="{0E1ECA56-5E36-4667-B312-FBF1B44FABFF}" type="pres">
      <dgm:prSet presAssocID="{8311EAA4-31D4-4B5B-84EE-269F8775F308}" presName="hierChild4" presStyleCnt="0"/>
      <dgm:spPr/>
    </dgm:pt>
    <dgm:pt modelId="{08DE9184-1F34-4BB5-BC02-D3FB458EAE73}" type="pres">
      <dgm:prSet presAssocID="{4735952B-CF38-4761-B608-066CFB6A93D3}" presName="Name17" presStyleLbl="parChTrans1D3" presStyleIdx="6" presStyleCnt="7"/>
      <dgm:spPr/>
    </dgm:pt>
    <dgm:pt modelId="{587F9211-F502-4D08-86BD-F9C90361B1CE}" type="pres">
      <dgm:prSet presAssocID="{854DAED7-AB08-4EFF-9BC1-12C882EC9858}" presName="hierRoot3" presStyleCnt="0"/>
      <dgm:spPr/>
    </dgm:pt>
    <dgm:pt modelId="{626F2E78-F4CA-4DD7-BA42-76B8336E157D}" type="pres">
      <dgm:prSet presAssocID="{854DAED7-AB08-4EFF-9BC1-12C882EC9858}" presName="composite3" presStyleCnt="0"/>
      <dgm:spPr/>
    </dgm:pt>
    <dgm:pt modelId="{8F0BEA4D-F8DA-4215-9D5F-A1ACB73D88FE}" type="pres">
      <dgm:prSet presAssocID="{854DAED7-AB08-4EFF-9BC1-12C882EC9858}" presName="background3" presStyleLbl="node3" presStyleIdx="6" presStyleCnt="7"/>
      <dgm:spPr/>
    </dgm:pt>
    <dgm:pt modelId="{D001940F-EDF7-467E-94AA-3F4039AC4086}" type="pres">
      <dgm:prSet presAssocID="{854DAED7-AB08-4EFF-9BC1-12C882EC9858}" presName="text3" presStyleLbl="fgAcc3" presStyleIdx="6" presStyleCnt="7" custLinFactNeighborX="-4998" custLinFactNeighborY="2784">
        <dgm:presLayoutVars>
          <dgm:chPref val="3"/>
        </dgm:presLayoutVars>
      </dgm:prSet>
      <dgm:spPr/>
    </dgm:pt>
    <dgm:pt modelId="{CA43A5A2-72F0-4CCD-B396-A5FB99310DED}" type="pres">
      <dgm:prSet presAssocID="{854DAED7-AB08-4EFF-9BC1-12C882EC9858}" presName="hierChild4" presStyleCnt="0"/>
      <dgm:spPr/>
    </dgm:pt>
    <dgm:pt modelId="{1A39FBDF-FAB1-47F1-8568-95C22CB0A1AE}" type="pres">
      <dgm:prSet presAssocID="{ED044455-0E0B-4117-AAF5-3E32D5ED4D41}" presName="Name10" presStyleLbl="parChTrans1D2" presStyleIdx="3" presStyleCnt="5"/>
      <dgm:spPr/>
    </dgm:pt>
    <dgm:pt modelId="{6777CA55-E449-4E66-BDB8-3D4481B01192}" type="pres">
      <dgm:prSet presAssocID="{AAD9B45C-5A27-4BC9-85EF-9FCB30A55EEF}" presName="hierRoot2" presStyleCnt="0"/>
      <dgm:spPr/>
    </dgm:pt>
    <dgm:pt modelId="{DC2468BA-3808-4718-A309-2AE78BE5E6AE}" type="pres">
      <dgm:prSet presAssocID="{AAD9B45C-5A27-4BC9-85EF-9FCB30A55EEF}" presName="composite2" presStyleCnt="0"/>
      <dgm:spPr/>
    </dgm:pt>
    <dgm:pt modelId="{7CCF9E82-10C7-42E2-BE67-0EAF69DFA3FE}" type="pres">
      <dgm:prSet presAssocID="{AAD9B45C-5A27-4BC9-85EF-9FCB30A55EEF}" presName="background2" presStyleLbl="node2" presStyleIdx="3" presStyleCnt="5"/>
      <dgm:spPr/>
    </dgm:pt>
    <dgm:pt modelId="{25579AD4-3473-48B4-B39A-2912D35ED02A}" type="pres">
      <dgm:prSet presAssocID="{AAD9B45C-5A27-4BC9-85EF-9FCB30A55EEF}" presName="text2" presStyleLbl="fgAcc2" presStyleIdx="3" presStyleCnt="5">
        <dgm:presLayoutVars>
          <dgm:chPref val="3"/>
        </dgm:presLayoutVars>
      </dgm:prSet>
      <dgm:spPr/>
    </dgm:pt>
    <dgm:pt modelId="{FBC1F692-E7BA-491E-B1B9-8D4BF497264F}" type="pres">
      <dgm:prSet presAssocID="{AAD9B45C-5A27-4BC9-85EF-9FCB30A55EEF}" presName="hierChild3" presStyleCnt="0"/>
      <dgm:spPr/>
    </dgm:pt>
    <dgm:pt modelId="{37432C9E-669C-4EF5-9430-E5E61EBDEE4C}" type="pres">
      <dgm:prSet presAssocID="{07451729-1F10-4584-B980-21B9F7EB323F}" presName="Name10" presStyleLbl="parChTrans1D2" presStyleIdx="4" presStyleCnt="5"/>
      <dgm:spPr/>
    </dgm:pt>
    <dgm:pt modelId="{B434ED03-FD01-4D86-BF1B-80223BD8D71E}" type="pres">
      <dgm:prSet presAssocID="{C32DF588-881C-4182-9429-BC8A1F7B4F69}" presName="hierRoot2" presStyleCnt="0"/>
      <dgm:spPr/>
    </dgm:pt>
    <dgm:pt modelId="{AB7641DD-3E70-4B78-8B3C-92FC9F2D20E8}" type="pres">
      <dgm:prSet presAssocID="{C32DF588-881C-4182-9429-BC8A1F7B4F69}" presName="composite2" presStyleCnt="0"/>
      <dgm:spPr/>
    </dgm:pt>
    <dgm:pt modelId="{29F8470E-6396-4E69-8084-222A3650EDCE}" type="pres">
      <dgm:prSet presAssocID="{C32DF588-881C-4182-9429-BC8A1F7B4F69}" presName="background2" presStyleLbl="node2" presStyleIdx="4" presStyleCnt="5"/>
      <dgm:spPr/>
    </dgm:pt>
    <dgm:pt modelId="{8473E07B-132D-4ECD-A5B6-E631D7601D34}" type="pres">
      <dgm:prSet presAssocID="{C32DF588-881C-4182-9429-BC8A1F7B4F69}" presName="text2" presStyleLbl="fgAcc2" presStyleIdx="4" presStyleCnt="5">
        <dgm:presLayoutVars>
          <dgm:chPref val="3"/>
        </dgm:presLayoutVars>
      </dgm:prSet>
      <dgm:spPr/>
    </dgm:pt>
    <dgm:pt modelId="{C57392AF-22D7-48A0-9CFF-03474F1E83AC}" type="pres">
      <dgm:prSet presAssocID="{C32DF588-881C-4182-9429-BC8A1F7B4F69}" presName="hierChild3" presStyleCnt="0"/>
      <dgm:spPr/>
    </dgm:pt>
    <dgm:pt modelId="{A95C73E8-3E44-4A45-9E3A-42E8CC3C5E74}" type="pres">
      <dgm:prSet presAssocID="{1334F633-6EE0-4842-96DA-37AF935390A6}" presName="hierRoot1" presStyleCnt="0"/>
      <dgm:spPr/>
    </dgm:pt>
    <dgm:pt modelId="{AE327771-87B8-4174-BDA5-95314A2025D3}" type="pres">
      <dgm:prSet presAssocID="{1334F633-6EE0-4842-96DA-37AF935390A6}" presName="composite" presStyleCnt="0"/>
      <dgm:spPr/>
    </dgm:pt>
    <dgm:pt modelId="{B61064F0-2C26-4945-9AFB-DF065B1E4F49}" type="pres">
      <dgm:prSet presAssocID="{1334F633-6EE0-4842-96DA-37AF935390A6}" presName="background" presStyleLbl="node0" presStyleIdx="1" presStyleCnt="2"/>
      <dgm:spPr/>
    </dgm:pt>
    <dgm:pt modelId="{C5F8FD02-48B7-4356-825E-A063FEA4461D}" type="pres">
      <dgm:prSet presAssocID="{1334F633-6EE0-4842-96DA-37AF935390A6}" presName="text" presStyleLbl="fgAcc0" presStyleIdx="1" presStyleCnt="2" custScaleX="151009" custLinFactX="-200000" custLinFactNeighborX="-203269" custLinFactNeighborY="2721">
        <dgm:presLayoutVars>
          <dgm:chPref val="3"/>
        </dgm:presLayoutVars>
      </dgm:prSet>
      <dgm:spPr/>
    </dgm:pt>
    <dgm:pt modelId="{93E91D65-9D63-4FDC-89EA-891F7BFBEF9D}" type="pres">
      <dgm:prSet presAssocID="{1334F633-6EE0-4842-96DA-37AF935390A6}" presName="hierChild2" presStyleCnt="0"/>
      <dgm:spPr/>
    </dgm:pt>
  </dgm:ptLst>
  <dgm:cxnLst>
    <dgm:cxn modelId="{C1510C02-0CB9-4E20-8204-FAB9DA1615B7}" srcId="{5C492010-0D3B-4BEE-B3D1-7DF679970FFF}" destId="{742B32DB-573B-41B0-9E00-20590561D359}" srcOrd="2" destOrd="0" parTransId="{A66025D2-E953-4F97-A1CD-84F02C6C5A27}" sibTransId="{9FDA0A74-F31B-420E-9527-C272AA4B7F9A}"/>
    <dgm:cxn modelId="{946E3D03-8B89-41E8-B23E-2A93BF6607F4}" type="presOf" srcId="{E5378833-E843-4650-878D-23CA36BF21BD}" destId="{FBE7C0E9-4E44-4A06-8F49-00F120069518}" srcOrd="0" destOrd="0" presId="urn:microsoft.com/office/officeart/2005/8/layout/hierarchy1"/>
    <dgm:cxn modelId="{62B27408-C8E4-47E9-81A2-10EA89E344B1}" type="presOf" srcId="{E9061B7B-BCFD-40D1-BD7C-6C7832682E8B}" destId="{8E09C2C6-6905-45EE-9DA0-EFCB33C90423}" srcOrd="0" destOrd="0" presId="urn:microsoft.com/office/officeart/2005/8/layout/hierarchy1"/>
    <dgm:cxn modelId="{3273A208-6BC5-4A87-AFAA-D548455585D5}" type="presOf" srcId="{DCD0C845-AB20-47B1-A1C4-FC8F55C3F4B9}" destId="{E0392072-C497-4765-AA7B-BEA962429902}" srcOrd="0" destOrd="0" presId="urn:microsoft.com/office/officeart/2005/8/layout/hierarchy1"/>
    <dgm:cxn modelId="{321B800B-6C3D-4721-840C-2828449B7FC5}" type="presOf" srcId="{7ACAC40F-57E5-4BB9-ABFE-223DDD1DF4CD}" destId="{CC0F31A9-B26F-4AB2-889C-8A03C59C218C}" srcOrd="0" destOrd="0" presId="urn:microsoft.com/office/officeart/2005/8/layout/hierarchy1"/>
    <dgm:cxn modelId="{ECECD820-AAD6-40BB-B23C-4F8497054EDB}" type="presOf" srcId="{A66025D2-E953-4F97-A1CD-84F02C6C5A27}" destId="{1AADD799-2EDB-4B78-98D7-9470964D5796}" srcOrd="0" destOrd="0" presId="urn:microsoft.com/office/officeart/2005/8/layout/hierarchy1"/>
    <dgm:cxn modelId="{5CD00826-DC1A-475D-A34E-AF6AE2E96CFD}" type="presOf" srcId="{F053B0B5-0905-4855-8B29-AA347AC211F0}" destId="{463A19C7-A9B5-4CC6-92DE-CF36944E2AFA}" srcOrd="0" destOrd="0" presId="urn:microsoft.com/office/officeart/2005/8/layout/hierarchy1"/>
    <dgm:cxn modelId="{EFB78C26-B809-44A5-B388-6E75CED9A599}" srcId="{742B32DB-573B-41B0-9E00-20590561D359}" destId="{854DAED7-AB08-4EFF-9BC1-12C882EC9858}" srcOrd="6" destOrd="0" parTransId="{4735952B-CF38-4761-B608-066CFB6A93D3}" sibTransId="{CA893E93-DAC2-4F28-ACE1-B6BA294E1EFA}"/>
    <dgm:cxn modelId="{96F1602D-98AF-4074-97A2-F90CEB1E68F2}" srcId="{742B32DB-573B-41B0-9E00-20590561D359}" destId="{0AD4EF89-7685-4378-91E3-ACDB79C8EB8B}" srcOrd="4" destOrd="0" parTransId="{CCE51C8F-B3C9-4073-8A41-8DAE4494428C}" sibTransId="{042B2A1B-D714-47A3-B38A-E127C65D0D4B}"/>
    <dgm:cxn modelId="{DA9F1F2F-E078-42EB-97A7-6A41AC605162}" type="presOf" srcId="{5EAA5400-A634-4D89-80C5-21A33717ECD8}" destId="{A1109B1F-6578-48F2-B79D-EDA057345112}" srcOrd="0" destOrd="0" presId="urn:microsoft.com/office/officeart/2005/8/layout/hierarchy1"/>
    <dgm:cxn modelId="{6A20523A-DC39-4193-9C1E-CDCAD3504517}" type="presOf" srcId="{8311EAA4-31D4-4B5B-84EE-269F8775F308}" destId="{4A4FCA14-30F4-4936-A9CD-120756ABFD3F}" srcOrd="0" destOrd="0" presId="urn:microsoft.com/office/officeart/2005/8/layout/hierarchy1"/>
    <dgm:cxn modelId="{770FCD3A-A2B3-4FCE-9D24-26226C803BA5}" type="presOf" srcId="{9E05D99C-6D9B-4A3D-AA1B-816E9BEB2BE3}" destId="{30C64D3F-42F6-4C9D-837D-A54B34286DEB}" srcOrd="0" destOrd="0" presId="urn:microsoft.com/office/officeart/2005/8/layout/hierarchy1"/>
    <dgm:cxn modelId="{92FC1461-19B2-4ECC-91E8-887A1CF8CC86}" type="presOf" srcId="{F3201E2F-875B-4FAD-9566-444D218AFEEB}" destId="{7E972865-7FC8-43B8-A0AB-1662F2D8FB57}" srcOrd="0" destOrd="0" presId="urn:microsoft.com/office/officeart/2005/8/layout/hierarchy1"/>
    <dgm:cxn modelId="{E1227565-85C0-42DF-8D97-ABE929156227}" srcId="{5C492010-0D3B-4BEE-B3D1-7DF679970FFF}" destId="{7ACAC40F-57E5-4BB9-ABFE-223DDD1DF4CD}" srcOrd="1" destOrd="0" parTransId="{81DAFA05-462F-491E-95F9-8F5FCA3BB2AC}" sibTransId="{AC96FA55-784A-4008-9051-7200B4878534}"/>
    <dgm:cxn modelId="{8F52F265-15A4-4415-A133-F59802CB0E69}" srcId="{5C492010-0D3B-4BEE-B3D1-7DF679970FFF}" destId="{DB05FE54-DBBD-4EC8-9CE5-9A38D0313CFD}" srcOrd="0" destOrd="0" parTransId="{F053B0B5-0905-4855-8B29-AA347AC211F0}" sibTransId="{5D300DD1-75E3-43A4-80DC-2CA472090396}"/>
    <dgm:cxn modelId="{028E2B46-7BAD-448C-9F3E-5C8091B64076}" srcId="{2EAF5410-D9F6-42D7-824D-D08EA596826B}" destId="{5C492010-0D3B-4BEE-B3D1-7DF679970FFF}" srcOrd="0" destOrd="0" parTransId="{8B36FAEE-6D8B-41EF-AB44-175698DDF5A9}" sibTransId="{51AD4730-D7E3-48F5-AFA3-18762ECA4EB4}"/>
    <dgm:cxn modelId="{6784EC4C-F3B7-4711-8110-775395E4FE88}" srcId="{5C492010-0D3B-4BEE-B3D1-7DF679970FFF}" destId="{AAD9B45C-5A27-4BC9-85EF-9FCB30A55EEF}" srcOrd="3" destOrd="0" parTransId="{ED044455-0E0B-4117-AAF5-3E32D5ED4D41}" sibTransId="{B481C836-5ED6-454C-89DE-8BF66432EFE0}"/>
    <dgm:cxn modelId="{948C2D50-6550-40AE-B895-DC95C16CA6ED}" type="presOf" srcId="{2EAF5410-D9F6-42D7-824D-D08EA596826B}" destId="{54E56EB9-157E-441A-8644-061C29C0A4E4}" srcOrd="0" destOrd="0" presId="urn:microsoft.com/office/officeart/2005/8/layout/hierarchy1"/>
    <dgm:cxn modelId="{2EA24D53-72A4-45D8-A1F0-392A1886B4E5}" type="presOf" srcId="{CCE51C8F-B3C9-4073-8A41-8DAE4494428C}" destId="{2F316676-A810-45BA-9ACA-FDCE27FA5C33}" srcOrd="0" destOrd="0" presId="urn:microsoft.com/office/officeart/2005/8/layout/hierarchy1"/>
    <dgm:cxn modelId="{FCAB1F54-2FAD-49F1-AA80-B395FB77E886}" srcId="{742B32DB-573B-41B0-9E00-20590561D359}" destId="{8311EAA4-31D4-4B5B-84EE-269F8775F308}" srcOrd="5" destOrd="0" parTransId="{CD7ACE02-1F1E-4755-9443-DA187AC19BD6}" sibTransId="{9BE5F132-BF3D-4C34-8743-6A64ED4137EC}"/>
    <dgm:cxn modelId="{6E306254-DD3F-49D2-A568-533E0545BDD0}" srcId="{742B32DB-573B-41B0-9E00-20590561D359}" destId="{9E05D99C-6D9B-4A3D-AA1B-816E9BEB2BE3}" srcOrd="1" destOrd="0" parTransId="{E5378833-E843-4650-878D-23CA36BF21BD}" sibTransId="{149F86CC-EB89-4F39-9F14-3AEA93D42869}"/>
    <dgm:cxn modelId="{CA259C56-5299-4CDD-930C-244F84FFD109}" type="presOf" srcId="{1334F633-6EE0-4842-96DA-37AF935390A6}" destId="{C5F8FD02-48B7-4356-825E-A063FEA4461D}" srcOrd="0" destOrd="0" presId="urn:microsoft.com/office/officeart/2005/8/layout/hierarchy1"/>
    <dgm:cxn modelId="{5FD93A7B-A5AE-485C-9872-DFAA67A377DF}" type="presOf" srcId="{5C492010-0D3B-4BEE-B3D1-7DF679970FFF}" destId="{D364BA3B-2C19-4B40-8FB3-0B08587AEEA1}" srcOrd="0" destOrd="0" presId="urn:microsoft.com/office/officeart/2005/8/layout/hierarchy1"/>
    <dgm:cxn modelId="{D23F567B-867E-44DB-9E18-4B8FEB87B937}" type="presOf" srcId="{AAD9B45C-5A27-4BC9-85EF-9FCB30A55EEF}" destId="{25579AD4-3473-48B4-B39A-2912D35ED02A}" srcOrd="0" destOrd="0" presId="urn:microsoft.com/office/officeart/2005/8/layout/hierarchy1"/>
    <dgm:cxn modelId="{5BF24B7D-098E-4C40-AB5F-395A99982E56}" type="presOf" srcId="{AEBFCC38-C33B-4DA0-BBA7-5C4F3BD1C8B4}" destId="{5447E135-B9A8-4693-94D3-954F709A68C0}" srcOrd="0" destOrd="0" presId="urn:microsoft.com/office/officeart/2005/8/layout/hierarchy1"/>
    <dgm:cxn modelId="{F71E9B7E-565D-4B6F-9228-E4FD15FADC43}" type="presOf" srcId="{07451729-1F10-4584-B980-21B9F7EB323F}" destId="{37432C9E-669C-4EF5-9430-E5E61EBDEE4C}" srcOrd="0" destOrd="0" presId="urn:microsoft.com/office/officeart/2005/8/layout/hierarchy1"/>
    <dgm:cxn modelId="{87C045A0-888D-4D66-BAB5-83D2E175AD61}" type="presOf" srcId="{ED044455-0E0B-4117-AAF5-3E32D5ED4D41}" destId="{1A39FBDF-FAB1-47F1-8568-95C22CB0A1AE}" srcOrd="0" destOrd="0" presId="urn:microsoft.com/office/officeart/2005/8/layout/hierarchy1"/>
    <dgm:cxn modelId="{56621BA6-2570-42B8-A368-D2CA77753163}" type="presOf" srcId="{5C34C358-C53C-452F-9C25-0ABC46231022}" destId="{E9E0E203-8571-4AEF-8743-D36A8DCFE9CD}" srcOrd="0" destOrd="0" presId="urn:microsoft.com/office/officeart/2005/8/layout/hierarchy1"/>
    <dgm:cxn modelId="{476152A9-89FF-4C14-B071-570539C4EE35}" srcId="{742B32DB-573B-41B0-9E00-20590561D359}" destId="{E9061B7B-BCFD-40D1-BD7C-6C7832682E8B}" srcOrd="0" destOrd="0" parTransId="{5EAA5400-A634-4D89-80C5-21A33717ECD8}" sibTransId="{0607C4B6-672E-4868-8D1A-3F997E7EBB3C}"/>
    <dgm:cxn modelId="{4B385FB1-08FA-4DE3-8E2A-24DCABF78584}" type="presOf" srcId="{742B32DB-573B-41B0-9E00-20590561D359}" destId="{1C6E78FD-5F50-4276-BBC3-5FF72D1CDED0}" srcOrd="0" destOrd="0" presId="urn:microsoft.com/office/officeart/2005/8/layout/hierarchy1"/>
    <dgm:cxn modelId="{955CFFB1-47AD-4EBC-897A-E02DC8E5FEA6}" type="presOf" srcId="{4735952B-CF38-4761-B608-066CFB6A93D3}" destId="{08DE9184-1F34-4BB5-BC02-D3FB458EAE73}" srcOrd="0" destOrd="0" presId="urn:microsoft.com/office/officeart/2005/8/layout/hierarchy1"/>
    <dgm:cxn modelId="{ACF144B8-B129-4C3F-B4C4-4193B1AC9AFB}" type="presOf" srcId="{0AD4EF89-7685-4378-91E3-ACDB79C8EB8B}" destId="{2D78F9FB-0CAE-4A0B-8B58-11F41080748A}" srcOrd="0" destOrd="0" presId="urn:microsoft.com/office/officeart/2005/8/layout/hierarchy1"/>
    <dgm:cxn modelId="{C0D356C3-B3FF-4F0A-8637-20E76420EF46}" type="presOf" srcId="{C32DF588-881C-4182-9429-BC8A1F7B4F69}" destId="{8473E07B-132D-4ECD-A5B6-E631D7601D34}" srcOrd="0" destOrd="0" presId="urn:microsoft.com/office/officeart/2005/8/layout/hierarchy1"/>
    <dgm:cxn modelId="{8DE91FC8-6183-47C8-B1F7-C808D20D8CE1}" srcId="{5C492010-0D3B-4BEE-B3D1-7DF679970FFF}" destId="{C32DF588-881C-4182-9429-BC8A1F7B4F69}" srcOrd="4" destOrd="0" parTransId="{07451729-1F10-4584-B980-21B9F7EB323F}" sibTransId="{51EFED57-CCF9-4F7F-B2CF-8A71716FD819}"/>
    <dgm:cxn modelId="{716865CD-2A1B-4ABE-9994-C37A35D7BB88}" type="presOf" srcId="{854DAED7-AB08-4EFF-9BC1-12C882EC9858}" destId="{D001940F-EDF7-467E-94AA-3F4039AC4086}" srcOrd="0" destOrd="0" presId="urn:microsoft.com/office/officeart/2005/8/layout/hierarchy1"/>
    <dgm:cxn modelId="{930549D5-3377-4259-BDD3-E44FDB70C196}" srcId="{742B32DB-573B-41B0-9E00-20590561D359}" destId="{F3201E2F-875B-4FAD-9566-444D218AFEEB}" srcOrd="3" destOrd="0" parTransId="{5C34C358-C53C-452F-9C25-0ABC46231022}" sibTransId="{CAF32ECC-1F67-4C2C-9268-22488EFD15E1}"/>
    <dgm:cxn modelId="{A511A1D7-F792-4D21-8AC3-E69F9B084ED2}" type="presOf" srcId="{81DAFA05-462F-491E-95F9-8F5FCA3BB2AC}" destId="{8A0DE8D8-5214-4FA2-92C9-75D0BB4E1671}" srcOrd="0" destOrd="0" presId="urn:microsoft.com/office/officeart/2005/8/layout/hierarchy1"/>
    <dgm:cxn modelId="{8F4BA3D8-A441-4E7F-9108-E713593DB770}" type="presOf" srcId="{CD7ACE02-1F1E-4755-9443-DA187AC19BD6}" destId="{A9F9ED8B-2BE6-40D3-AF87-89A7B47FDFD5}" srcOrd="0" destOrd="0" presId="urn:microsoft.com/office/officeart/2005/8/layout/hierarchy1"/>
    <dgm:cxn modelId="{7F38F4DC-77C2-4B7A-B452-EE8CD364B0DE}" type="presOf" srcId="{DB05FE54-DBBD-4EC8-9CE5-9A38D0313CFD}" destId="{24768A44-FEBA-42CD-BFE6-CF82C1F418F7}" srcOrd="0" destOrd="0" presId="urn:microsoft.com/office/officeart/2005/8/layout/hierarchy1"/>
    <dgm:cxn modelId="{A4C95AE8-EA20-4323-987B-39F4FDF7EF2E}" srcId="{2EAF5410-D9F6-42D7-824D-D08EA596826B}" destId="{1334F633-6EE0-4842-96DA-37AF935390A6}" srcOrd="1" destOrd="0" parTransId="{0D335925-DBA6-4CE6-B8C4-8E968AAE9C5D}" sibTransId="{C8541371-1D39-4EC5-9C09-3937068E3937}"/>
    <dgm:cxn modelId="{1A4A96F4-FCEE-48F1-8B9D-03730DAF99EE}" srcId="{742B32DB-573B-41B0-9E00-20590561D359}" destId="{AEBFCC38-C33B-4DA0-BBA7-5C4F3BD1C8B4}" srcOrd="2" destOrd="0" parTransId="{DCD0C845-AB20-47B1-A1C4-FC8F55C3F4B9}" sibTransId="{01BE8F30-0E4E-45F7-8F35-218136A7FA63}"/>
    <dgm:cxn modelId="{153014CA-7A28-4333-9828-9EA23B29B2C5}" type="presParOf" srcId="{54E56EB9-157E-441A-8644-061C29C0A4E4}" destId="{864ABEF4-4223-466E-A93F-C5D28FBD22BE}" srcOrd="0" destOrd="0" presId="urn:microsoft.com/office/officeart/2005/8/layout/hierarchy1"/>
    <dgm:cxn modelId="{E7E470CC-B703-454C-BC2E-F1632DB69628}" type="presParOf" srcId="{864ABEF4-4223-466E-A93F-C5D28FBD22BE}" destId="{0557687C-4A38-4906-903C-5F98537AE574}" srcOrd="0" destOrd="0" presId="urn:microsoft.com/office/officeart/2005/8/layout/hierarchy1"/>
    <dgm:cxn modelId="{0F434FF9-0944-4E7C-B43F-710E0D20E34A}" type="presParOf" srcId="{0557687C-4A38-4906-903C-5F98537AE574}" destId="{65EE6E8F-8E46-4BDB-A2A4-5321E9B7727D}" srcOrd="0" destOrd="0" presId="urn:microsoft.com/office/officeart/2005/8/layout/hierarchy1"/>
    <dgm:cxn modelId="{CA5262BB-D0D1-4C9B-A215-CB1EDD4D38B1}" type="presParOf" srcId="{0557687C-4A38-4906-903C-5F98537AE574}" destId="{D364BA3B-2C19-4B40-8FB3-0B08587AEEA1}" srcOrd="1" destOrd="0" presId="urn:microsoft.com/office/officeart/2005/8/layout/hierarchy1"/>
    <dgm:cxn modelId="{365A0DA9-99B5-4771-AD81-1B55BA483491}" type="presParOf" srcId="{864ABEF4-4223-466E-A93F-C5D28FBD22BE}" destId="{DCC439AF-9766-4B54-8241-BA6B18B86554}" srcOrd="1" destOrd="0" presId="urn:microsoft.com/office/officeart/2005/8/layout/hierarchy1"/>
    <dgm:cxn modelId="{6EAE933B-39D0-4D48-9472-2B0ABFFFA0C7}" type="presParOf" srcId="{DCC439AF-9766-4B54-8241-BA6B18B86554}" destId="{463A19C7-A9B5-4CC6-92DE-CF36944E2AFA}" srcOrd="0" destOrd="0" presId="urn:microsoft.com/office/officeart/2005/8/layout/hierarchy1"/>
    <dgm:cxn modelId="{FA231A77-1DBF-4448-BA5D-997E0A63A325}" type="presParOf" srcId="{DCC439AF-9766-4B54-8241-BA6B18B86554}" destId="{07E0082B-558C-477C-866E-088B94FE78A9}" srcOrd="1" destOrd="0" presId="urn:microsoft.com/office/officeart/2005/8/layout/hierarchy1"/>
    <dgm:cxn modelId="{032529BE-4ED3-4DE1-BE3D-2B7F7640B724}" type="presParOf" srcId="{07E0082B-558C-477C-866E-088B94FE78A9}" destId="{746B7788-8C6F-4F91-AB66-808C77B8DB01}" srcOrd="0" destOrd="0" presId="urn:microsoft.com/office/officeart/2005/8/layout/hierarchy1"/>
    <dgm:cxn modelId="{A1E9596A-CBF4-4B1D-AA4D-4419CA9618E0}" type="presParOf" srcId="{746B7788-8C6F-4F91-AB66-808C77B8DB01}" destId="{81A90455-DEAE-4D11-B0BB-E0059FBF3772}" srcOrd="0" destOrd="0" presId="urn:microsoft.com/office/officeart/2005/8/layout/hierarchy1"/>
    <dgm:cxn modelId="{4F093E42-A6D0-4073-AAD8-A36157874696}" type="presParOf" srcId="{746B7788-8C6F-4F91-AB66-808C77B8DB01}" destId="{24768A44-FEBA-42CD-BFE6-CF82C1F418F7}" srcOrd="1" destOrd="0" presId="urn:microsoft.com/office/officeart/2005/8/layout/hierarchy1"/>
    <dgm:cxn modelId="{57A82004-3C8A-4F87-A6AF-2F45184422FA}" type="presParOf" srcId="{07E0082B-558C-477C-866E-088B94FE78A9}" destId="{C573D2F9-622E-415E-9DD2-EE7E38FC703F}" srcOrd="1" destOrd="0" presId="urn:microsoft.com/office/officeart/2005/8/layout/hierarchy1"/>
    <dgm:cxn modelId="{DF720C82-D075-4E87-9BB4-9CCC319DD471}" type="presParOf" srcId="{DCC439AF-9766-4B54-8241-BA6B18B86554}" destId="{8A0DE8D8-5214-4FA2-92C9-75D0BB4E1671}" srcOrd="2" destOrd="0" presId="urn:microsoft.com/office/officeart/2005/8/layout/hierarchy1"/>
    <dgm:cxn modelId="{87742296-F285-4944-8C65-F261F3C82EA4}" type="presParOf" srcId="{DCC439AF-9766-4B54-8241-BA6B18B86554}" destId="{6ACDD2F8-9A15-48C8-9147-4A8DE1A4C98A}" srcOrd="3" destOrd="0" presId="urn:microsoft.com/office/officeart/2005/8/layout/hierarchy1"/>
    <dgm:cxn modelId="{7BD0E0FE-5772-4ABF-B852-6A7E90C3708C}" type="presParOf" srcId="{6ACDD2F8-9A15-48C8-9147-4A8DE1A4C98A}" destId="{25A029DA-8F54-4226-9D92-9D240CC9FF5C}" srcOrd="0" destOrd="0" presId="urn:microsoft.com/office/officeart/2005/8/layout/hierarchy1"/>
    <dgm:cxn modelId="{89478158-5361-4128-A923-B0DCB387E444}" type="presParOf" srcId="{25A029DA-8F54-4226-9D92-9D240CC9FF5C}" destId="{4ED49776-C0A4-4292-9495-CF1E94E7F46D}" srcOrd="0" destOrd="0" presId="urn:microsoft.com/office/officeart/2005/8/layout/hierarchy1"/>
    <dgm:cxn modelId="{4187E1C5-4D67-4BCF-AB12-7057A49914E1}" type="presParOf" srcId="{25A029DA-8F54-4226-9D92-9D240CC9FF5C}" destId="{CC0F31A9-B26F-4AB2-889C-8A03C59C218C}" srcOrd="1" destOrd="0" presId="urn:microsoft.com/office/officeart/2005/8/layout/hierarchy1"/>
    <dgm:cxn modelId="{166E6384-4C89-4C09-8A5E-9FC7390E1A8C}" type="presParOf" srcId="{6ACDD2F8-9A15-48C8-9147-4A8DE1A4C98A}" destId="{5274440F-42FE-4B76-9BF4-B48B31A73CA9}" srcOrd="1" destOrd="0" presId="urn:microsoft.com/office/officeart/2005/8/layout/hierarchy1"/>
    <dgm:cxn modelId="{C8996011-F59E-4127-8254-AEF083B92484}" type="presParOf" srcId="{DCC439AF-9766-4B54-8241-BA6B18B86554}" destId="{1AADD799-2EDB-4B78-98D7-9470964D5796}" srcOrd="4" destOrd="0" presId="urn:microsoft.com/office/officeart/2005/8/layout/hierarchy1"/>
    <dgm:cxn modelId="{03707C6E-9E48-4DFD-8BA8-311C1A8A9C14}" type="presParOf" srcId="{DCC439AF-9766-4B54-8241-BA6B18B86554}" destId="{46AC07B0-A648-4159-9405-E48F0BDF8212}" srcOrd="5" destOrd="0" presId="urn:microsoft.com/office/officeart/2005/8/layout/hierarchy1"/>
    <dgm:cxn modelId="{1F76BDCA-C868-4E79-A48B-2E68BE57B13B}" type="presParOf" srcId="{46AC07B0-A648-4159-9405-E48F0BDF8212}" destId="{6DD99F63-CDAB-4679-98F3-5E077574EFFC}" srcOrd="0" destOrd="0" presId="urn:microsoft.com/office/officeart/2005/8/layout/hierarchy1"/>
    <dgm:cxn modelId="{347A5D45-E491-4794-BB9A-4FB7261CCE8E}" type="presParOf" srcId="{6DD99F63-CDAB-4679-98F3-5E077574EFFC}" destId="{99C2105B-3493-41C9-8EA4-A9D714CE901F}" srcOrd="0" destOrd="0" presId="urn:microsoft.com/office/officeart/2005/8/layout/hierarchy1"/>
    <dgm:cxn modelId="{60850FCE-23F4-4327-851A-F60A41BECBBB}" type="presParOf" srcId="{6DD99F63-CDAB-4679-98F3-5E077574EFFC}" destId="{1C6E78FD-5F50-4276-BBC3-5FF72D1CDED0}" srcOrd="1" destOrd="0" presId="urn:microsoft.com/office/officeart/2005/8/layout/hierarchy1"/>
    <dgm:cxn modelId="{7B03B2B0-74FF-4520-8026-5E7859618FF1}" type="presParOf" srcId="{46AC07B0-A648-4159-9405-E48F0BDF8212}" destId="{F5BE690B-C659-4B05-8607-B1CBA1474205}" srcOrd="1" destOrd="0" presId="urn:microsoft.com/office/officeart/2005/8/layout/hierarchy1"/>
    <dgm:cxn modelId="{7A3DA220-BA8F-442B-A691-B78EDAA0543B}" type="presParOf" srcId="{F5BE690B-C659-4B05-8607-B1CBA1474205}" destId="{A1109B1F-6578-48F2-B79D-EDA057345112}" srcOrd="0" destOrd="0" presId="urn:microsoft.com/office/officeart/2005/8/layout/hierarchy1"/>
    <dgm:cxn modelId="{777E9C0F-69F7-45BC-9DA3-BFAFF00686C7}" type="presParOf" srcId="{F5BE690B-C659-4B05-8607-B1CBA1474205}" destId="{2C3D74F8-C518-41F0-8D5F-82CBDBD1F8EE}" srcOrd="1" destOrd="0" presId="urn:microsoft.com/office/officeart/2005/8/layout/hierarchy1"/>
    <dgm:cxn modelId="{CC6A1B25-AD29-45C9-A146-74C396D28B0A}" type="presParOf" srcId="{2C3D74F8-C518-41F0-8D5F-82CBDBD1F8EE}" destId="{A3C5A060-725F-4B38-BD74-B685B80350C8}" srcOrd="0" destOrd="0" presId="urn:microsoft.com/office/officeart/2005/8/layout/hierarchy1"/>
    <dgm:cxn modelId="{88376A47-9F69-4C16-B2C7-821B1C8D7ECB}" type="presParOf" srcId="{A3C5A060-725F-4B38-BD74-B685B80350C8}" destId="{EADF8F3C-20C4-4FE7-85A9-54EBAED406D3}" srcOrd="0" destOrd="0" presId="urn:microsoft.com/office/officeart/2005/8/layout/hierarchy1"/>
    <dgm:cxn modelId="{8825950D-7711-49F6-A632-EE4FBC519C26}" type="presParOf" srcId="{A3C5A060-725F-4B38-BD74-B685B80350C8}" destId="{8E09C2C6-6905-45EE-9DA0-EFCB33C90423}" srcOrd="1" destOrd="0" presId="urn:microsoft.com/office/officeart/2005/8/layout/hierarchy1"/>
    <dgm:cxn modelId="{07A3F629-A6E6-4D0C-AB88-B3888F229C31}" type="presParOf" srcId="{2C3D74F8-C518-41F0-8D5F-82CBDBD1F8EE}" destId="{BC0000B0-3ADE-4512-999D-65E3BCDEF52C}" srcOrd="1" destOrd="0" presId="urn:microsoft.com/office/officeart/2005/8/layout/hierarchy1"/>
    <dgm:cxn modelId="{06CDFC4C-CD7E-476D-8F5E-D01FDFDE4240}" type="presParOf" srcId="{F5BE690B-C659-4B05-8607-B1CBA1474205}" destId="{FBE7C0E9-4E44-4A06-8F49-00F120069518}" srcOrd="2" destOrd="0" presId="urn:microsoft.com/office/officeart/2005/8/layout/hierarchy1"/>
    <dgm:cxn modelId="{4E6B9860-162D-4966-990E-7C6E9F51580B}" type="presParOf" srcId="{F5BE690B-C659-4B05-8607-B1CBA1474205}" destId="{94717708-64E5-47DC-8900-3934510598CA}" srcOrd="3" destOrd="0" presId="urn:microsoft.com/office/officeart/2005/8/layout/hierarchy1"/>
    <dgm:cxn modelId="{6B93523E-D4DD-4B61-A75C-A83E13B6E83E}" type="presParOf" srcId="{94717708-64E5-47DC-8900-3934510598CA}" destId="{621BB1D4-2418-4016-89AD-EC8573D5A6D2}" srcOrd="0" destOrd="0" presId="urn:microsoft.com/office/officeart/2005/8/layout/hierarchy1"/>
    <dgm:cxn modelId="{55027A89-E7DB-47D9-AFAD-28606ECA0035}" type="presParOf" srcId="{621BB1D4-2418-4016-89AD-EC8573D5A6D2}" destId="{D654DA49-D458-400D-943A-E8A1B91565C2}" srcOrd="0" destOrd="0" presId="urn:microsoft.com/office/officeart/2005/8/layout/hierarchy1"/>
    <dgm:cxn modelId="{4A391542-6230-48E7-BD5E-CC53BB3924B4}" type="presParOf" srcId="{621BB1D4-2418-4016-89AD-EC8573D5A6D2}" destId="{30C64D3F-42F6-4C9D-837D-A54B34286DEB}" srcOrd="1" destOrd="0" presId="urn:microsoft.com/office/officeart/2005/8/layout/hierarchy1"/>
    <dgm:cxn modelId="{E4A485C6-C63D-4D68-8EF0-A6EFC42EDF6A}" type="presParOf" srcId="{94717708-64E5-47DC-8900-3934510598CA}" destId="{566708F2-2D6C-47D7-AFCC-B2DD3B8DEA3B}" srcOrd="1" destOrd="0" presId="urn:microsoft.com/office/officeart/2005/8/layout/hierarchy1"/>
    <dgm:cxn modelId="{51C6C957-6EB6-447F-BB24-DB6715C9C2E4}" type="presParOf" srcId="{F5BE690B-C659-4B05-8607-B1CBA1474205}" destId="{E0392072-C497-4765-AA7B-BEA962429902}" srcOrd="4" destOrd="0" presId="urn:microsoft.com/office/officeart/2005/8/layout/hierarchy1"/>
    <dgm:cxn modelId="{E63C2E95-56DA-44B6-B5B0-DDA8251603CF}" type="presParOf" srcId="{F5BE690B-C659-4B05-8607-B1CBA1474205}" destId="{957697F6-945D-42DE-AD2E-5EBB881A8C81}" srcOrd="5" destOrd="0" presId="urn:microsoft.com/office/officeart/2005/8/layout/hierarchy1"/>
    <dgm:cxn modelId="{36165783-A209-422F-8024-6D67816C2F61}" type="presParOf" srcId="{957697F6-945D-42DE-AD2E-5EBB881A8C81}" destId="{0A77EC9C-C9D8-4545-AE86-ADEADCB9128E}" srcOrd="0" destOrd="0" presId="urn:microsoft.com/office/officeart/2005/8/layout/hierarchy1"/>
    <dgm:cxn modelId="{7232BC19-A669-4184-A38D-8C8236DD761C}" type="presParOf" srcId="{0A77EC9C-C9D8-4545-AE86-ADEADCB9128E}" destId="{58B3C3A1-0964-40EC-B699-C2E6703C40F1}" srcOrd="0" destOrd="0" presId="urn:microsoft.com/office/officeart/2005/8/layout/hierarchy1"/>
    <dgm:cxn modelId="{C97F4002-2F18-4FFC-832A-8799E9F7E91C}" type="presParOf" srcId="{0A77EC9C-C9D8-4545-AE86-ADEADCB9128E}" destId="{5447E135-B9A8-4693-94D3-954F709A68C0}" srcOrd="1" destOrd="0" presId="urn:microsoft.com/office/officeart/2005/8/layout/hierarchy1"/>
    <dgm:cxn modelId="{A2F88DF6-F120-48C1-9BC4-B52DE1832239}" type="presParOf" srcId="{957697F6-945D-42DE-AD2E-5EBB881A8C81}" destId="{67B25ED3-D2FF-4DFD-8100-E9E132BBF060}" srcOrd="1" destOrd="0" presId="urn:microsoft.com/office/officeart/2005/8/layout/hierarchy1"/>
    <dgm:cxn modelId="{2EF647CA-9D75-4E44-9300-669BE87271B4}" type="presParOf" srcId="{F5BE690B-C659-4B05-8607-B1CBA1474205}" destId="{E9E0E203-8571-4AEF-8743-D36A8DCFE9CD}" srcOrd="6" destOrd="0" presId="urn:microsoft.com/office/officeart/2005/8/layout/hierarchy1"/>
    <dgm:cxn modelId="{2BFD4F7B-5F67-43C3-91AE-A67C801D3029}" type="presParOf" srcId="{F5BE690B-C659-4B05-8607-B1CBA1474205}" destId="{616D333B-8D90-4177-A655-A86A711B392E}" srcOrd="7" destOrd="0" presId="urn:microsoft.com/office/officeart/2005/8/layout/hierarchy1"/>
    <dgm:cxn modelId="{B26A3CCF-BC24-4EBA-A970-C0314031E27E}" type="presParOf" srcId="{616D333B-8D90-4177-A655-A86A711B392E}" destId="{463F6C91-A093-4B36-9CCA-88EEF8EA5116}" srcOrd="0" destOrd="0" presId="urn:microsoft.com/office/officeart/2005/8/layout/hierarchy1"/>
    <dgm:cxn modelId="{F7AE2F87-992D-402B-BB64-E7A4E3EA2591}" type="presParOf" srcId="{463F6C91-A093-4B36-9CCA-88EEF8EA5116}" destId="{531FD3B4-6396-4B59-A416-D3405BD86098}" srcOrd="0" destOrd="0" presId="urn:microsoft.com/office/officeart/2005/8/layout/hierarchy1"/>
    <dgm:cxn modelId="{9EDF275E-360A-42DB-81B7-42F910280C13}" type="presParOf" srcId="{463F6C91-A093-4B36-9CCA-88EEF8EA5116}" destId="{7E972865-7FC8-43B8-A0AB-1662F2D8FB57}" srcOrd="1" destOrd="0" presId="urn:microsoft.com/office/officeart/2005/8/layout/hierarchy1"/>
    <dgm:cxn modelId="{D20676C4-68EC-4E93-9EE4-20913DD63E37}" type="presParOf" srcId="{616D333B-8D90-4177-A655-A86A711B392E}" destId="{E4ED3E86-8125-434F-915C-A115BA387849}" srcOrd="1" destOrd="0" presId="urn:microsoft.com/office/officeart/2005/8/layout/hierarchy1"/>
    <dgm:cxn modelId="{48F97055-0BB7-4BB2-9775-C728FB2990BD}" type="presParOf" srcId="{F5BE690B-C659-4B05-8607-B1CBA1474205}" destId="{2F316676-A810-45BA-9ACA-FDCE27FA5C33}" srcOrd="8" destOrd="0" presId="urn:microsoft.com/office/officeart/2005/8/layout/hierarchy1"/>
    <dgm:cxn modelId="{ABF03120-3EE0-4203-B3A8-C75C910AD98F}" type="presParOf" srcId="{F5BE690B-C659-4B05-8607-B1CBA1474205}" destId="{E4E3A216-35AC-4488-AF03-0450A7AFAA26}" srcOrd="9" destOrd="0" presId="urn:microsoft.com/office/officeart/2005/8/layout/hierarchy1"/>
    <dgm:cxn modelId="{2352B725-6447-4A89-B0A6-506A9DB3D4E6}" type="presParOf" srcId="{E4E3A216-35AC-4488-AF03-0450A7AFAA26}" destId="{6103D15C-5ACC-406A-968A-12B04B199673}" srcOrd="0" destOrd="0" presId="urn:microsoft.com/office/officeart/2005/8/layout/hierarchy1"/>
    <dgm:cxn modelId="{C41142D5-9B83-4D57-B430-1E513D348AF4}" type="presParOf" srcId="{6103D15C-5ACC-406A-968A-12B04B199673}" destId="{2A400CA9-983E-4346-8CD5-462B4DEE7233}" srcOrd="0" destOrd="0" presId="urn:microsoft.com/office/officeart/2005/8/layout/hierarchy1"/>
    <dgm:cxn modelId="{15DCF3B9-6688-48E2-BEFD-2A0439E333F1}" type="presParOf" srcId="{6103D15C-5ACC-406A-968A-12B04B199673}" destId="{2D78F9FB-0CAE-4A0B-8B58-11F41080748A}" srcOrd="1" destOrd="0" presId="urn:microsoft.com/office/officeart/2005/8/layout/hierarchy1"/>
    <dgm:cxn modelId="{6335DC4B-9735-4862-9642-112537C9DC84}" type="presParOf" srcId="{E4E3A216-35AC-4488-AF03-0450A7AFAA26}" destId="{E4DBBB05-E8C9-4A8D-876F-2BA4398A9E9D}" srcOrd="1" destOrd="0" presId="urn:microsoft.com/office/officeart/2005/8/layout/hierarchy1"/>
    <dgm:cxn modelId="{1ED22599-ED86-402B-9A65-AF16FBC8C5A6}" type="presParOf" srcId="{F5BE690B-C659-4B05-8607-B1CBA1474205}" destId="{A9F9ED8B-2BE6-40D3-AF87-89A7B47FDFD5}" srcOrd="10" destOrd="0" presId="urn:microsoft.com/office/officeart/2005/8/layout/hierarchy1"/>
    <dgm:cxn modelId="{CD91671B-0E11-4BA6-B2CC-233C5D9DCDE8}" type="presParOf" srcId="{F5BE690B-C659-4B05-8607-B1CBA1474205}" destId="{1EFB5607-C8A6-4419-A1C4-A12BD9B982B4}" srcOrd="11" destOrd="0" presId="urn:microsoft.com/office/officeart/2005/8/layout/hierarchy1"/>
    <dgm:cxn modelId="{5860A5C0-5A6A-486E-BCFA-1585BEA1CDAF}" type="presParOf" srcId="{1EFB5607-C8A6-4419-A1C4-A12BD9B982B4}" destId="{2A59E780-BD04-4C06-85BB-0B40096A1FA5}" srcOrd="0" destOrd="0" presId="urn:microsoft.com/office/officeart/2005/8/layout/hierarchy1"/>
    <dgm:cxn modelId="{60FA5FDA-32D5-411C-B998-409E63D9D589}" type="presParOf" srcId="{2A59E780-BD04-4C06-85BB-0B40096A1FA5}" destId="{1D25073D-87CF-4396-9D8D-CF1CC0536FC2}" srcOrd="0" destOrd="0" presId="urn:microsoft.com/office/officeart/2005/8/layout/hierarchy1"/>
    <dgm:cxn modelId="{3762EF28-FCB4-4C83-9D9D-8128BC0E66E9}" type="presParOf" srcId="{2A59E780-BD04-4C06-85BB-0B40096A1FA5}" destId="{4A4FCA14-30F4-4936-A9CD-120756ABFD3F}" srcOrd="1" destOrd="0" presId="urn:microsoft.com/office/officeart/2005/8/layout/hierarchy1"/>
    <dgm:cxn modelId="{10503EB7-D1F5-4EE0-9AEF-147DB288F8E1}" type="presParOf" srcId="{1EFB5607-C8A6-4419-A1C4-A12BD9B982B4}" destId="{0E1ECA56-5E36-4667-B312-FBF1B44FABFF}" srcOrd="1" destOrd="0" presId="urn:microsoft.com/office/officeart/2005/8/layout/hierarchy1"/>
    <dgm:cxn modelId="{9A1A94BA-DC5B-422B-9A83-9C95FA065100}" type="presParOf" srcId="{F5BE690B-C659-4B05-8607-B1CBA1474205}" destId="{08DE9184-1F34-4BB5-BC02-D3FB458EAE73}" srcOrd="12" destOrd="0" presId="urn:microsoft.com/office/officeart/2005/8/layout/hierarchy1"/>
    <dgm:cxn modelId="{37128018-7B77-4146-AA73-BE97D27FC9CF}" type="presParOf" srcId="{F5BE690B-C659-4B05-8607-B1CBA1474205}" destId="{587F9211-F502-4D08-86BD-F9C90361B1CE}" srcOrd="13" destOrd="0" presId="urn:microsoft.com/office/officeart/2005/8/layout/hierarchy1"/>
    <dgm:cxn modelId="{FD76F13E-66C2-430B-8F8A-574AE53EEB16}" type="presParOf" srcId="{587F9211-F502-4D08-86BD-F9C90361B1CE}" destId="{626F2E78-F4CA-4DD7-BA42-76B8336E157D}" srcOrd="0" destOrd="0" presId="urn:microsoft.com/office/officeart/2005/8/layout/hierarchy1"/>
    <dgm:cxn modelId="{0CB1D1C8-FBCF-4634-A3C0-C0113B14E5B6}" type="presParOf" srcId="{626F2E78-F4CA-4DD7-BA42-76B8336E157D}" destId="{8F0BEA4D-F8DA-4215-9D5F-A1ACB73D88FE}" srcOrd="0" destOrd="0" presId="urn:microsoft.com/office/officeart/2005/8/layout/hierarchy1"/>
    <dgm:cxn modelId="{CDBA2C90-045C-4038-AA24-3ADD3D0DE24F}" type="presParOf" srcId="{626F2E78-F4CA-4DD7-BA42-76B8336E157D}" destId="{D001940F-EDF7-467E-94AA-3F4039AC4086}" srcOrd="1" destOrd="0" presId="urn:microsoft.com/office/officeart/2005/8/layout/hierarchy1"/>
    <dgm:cxn modelId="{CC911A9C-22DD-4A80-B561-122F7EC2901B}" type="presParOf" srcId="{587F9211-F502-4D08-86BD-F9C90361B1CE}" destId="{CA43A5A2-72F0-4CCD-B396-A5FB99310DED}" srcOrd="1" destOrd="0" presId="urn:microsoft.com/office/officeart/2005/8/layout/hierarchy1"/>
    <dgm:cxn modelId="{C0E55D68-8019-42EB-9473-E9EBD4C32EA6}" type="presParOf" srcId="{DCC439AF-9766-4B54-8241-BA6B18B86554}" destId="{1A39FBDF-FAB1-47F1-8568-95C22CB0A1AE}" srcOrd="6" destOrd="0" presId="urn:microsoft.com/office/officeart/2005/8/layout/hierarchy1"/>
    <dgm:cxn modelId="{46A68524-EF00-48AF-96AE-8E8B58EC612C}" type="presParOf" srcId="{DCC439AF-9766-4B54-8241-BA6B18B86554}" destId="{6777CA55-E449-4E66-BDB8-3D4481B01192}" srcOrd="7" destOrd="0" presId="urn:microsoft.com/office/officeart/2005/8/layout/hierarchy1"/>
    <dgm:cxn modelId="{E1DE2EE3-3C17-44AD-A2C2-A3B436DDF0FC}" type="presParOf" srcId="{6777CA55-E449-4E66-BDB8-3D4481B01192}" destId="{DC2468BA-3808-4718-A309-2AE78BE5E6AE}" srcOrd="0" destOrd="0" presId="urn:microsoft.com/office/officeart/2005/8/layout/hierarchy1"/>
    <dgm:cxn modelId="{8D84E383-2F4E-4F00-AB79-9135618082AA}" type="presParOf" srcId="{DC2468BA-3808-4718-A309-2AE78BE5E6AE}" destId="{7CCF9E82-10C7-42E2-BE67-0EAF69DFA3FE}" srcOrd="0" destOrd="0" presId="urn:microsoft.com/office/officeart/2005/8/layout/hierarchy1"/>
    <dgm:cxn modelId="{B560008D-6D88-463B-81C1-2D9D69B17BA0}" type="presParOf" srcId="{DC2468BA-3808-4718-A309-2AE78BE5E6AE}" destId="{25579AD4-3473-48B4-B39A-2912D35ED02A}" srcOrd="1" destOrd="0" presId="urn:microsoft.com/office/officeart/2005/8/layout/hierarchy1"/>
    <dgm:cxn modelId="{73DE478B-E982-4EFD-9BA2-0D3FF45A32E2}" type="presParOf" srcId="{6777CA55-E449-4E66-BDB8-3D4481B01192}" destId="{FBC1F692-E7BA-491E-B1B9-8D4BF497264F}" srcOrd="1" destOrd="0" presId="urn:microsoft.com/office/officeart/2005/8/layout/hierarchy1"/>
    <dgm:cxn modelId="{F465AFEC-4D9E-461D-B0B6-AAF6F801A806}" type="presParOf" srcId="{DCC439AF-9766-4B54-8241-BA6B18B86554}" destId="{37432C9E-669C-4EF5-9430-E5E61EBDEE4C}" srcOrd="8" destOrd="0" presId="urn:microsoft.com/office/officeart/2005/8/layout/hierarchy1"/>
    <dgm:cxn modelId="{8F5EDCBD-4187-4C9D-90CF-D162DFF62394}" type="presParOf" srcId="{DCC439AF-9766-4B54-8241-BA6B18B86554}" destId="{B434ED03-FD01-4D86-BF1B-80223BD8D71E}" srcOrd="9" destOrd="0" presId="urn:microsoft.com/office/officeart/2005/8/layout/hierarchy1"/>
    <dgm:cxn modelId="{9EECDF29-A7C1-4477-9273-6A11BA57F79E}" type="presParOf" srcId="{B434ED03-FD01-4D86-BF1B-80223BD8D71E}" destId="{AB7641DD-3E70-4B78-8B3C-92FC9F2D20E8}" srcOrd="0" destOrd="0" presId="urn:microsoft.com/office/officeart/2005/8/layout/hierarchy1"/>
    <dgm:cxn modelId="{41F9E67D-FB86-41C9-91EA-AF6F996DF769}" type="presParOf" srcId="{AB7641DD-3E70-4B78-8B3C-92FC9F2D20E8}" destId="{29F8470E-6396-4E69-8084-222A3650EDCE}" srcOrd="0" destOrd="0" presId="urn:microsoft.com/office/officeart/2005/8/layout/hierarchy1"/>
    <dgm:cxn modelId="{D40B834F-42A5-4953-A58A-DFBC0E9D24ED}" type="presParOf" srcId="{AB7641DD-3E70-4B78-8B3C-92FC9F2D20E8}" destId="{8473E07B-132D-4ECD-A5B6-E631D7601D34}" srcOrd="1" destOrd="0" presId="urn:microsoft.com/office/officeart/2005/8/layout/hierarchy1"/>
    <dgm:cxn modelId="{9171E1CC-FD62-4C43-A46B-A4E4D482F5C9}" type="presParOf" srcId="{B434ED03-FD01-4D86-BF1B-80223BD8D71E}" destId="{C57392AF-22D7-48A0-9CFF-03474F1E83AC}" srcOrd="1" destOrd="0" presId="urn:microsoft.com/office/officeart/2005/8/layout/hierarchy1"/>
    <dgm:cxn modelId="{0F84F285-F123-420F-ABB3-DE2E94D5C7A4}" type="presParOf" srcId="{54E56EB9-157E-441A-8644-061C29C0A4E4}" destId="{A95C73E8-3E44-4A45-9E3A-42E8CC3C5E74}" srcOrd="1" destOrd="0" presId="urn:microsoft.com/office/officeart/2005/8/layout/hierarchy1"/>
    <dgm:cxn modelId="{DB145069-EE44-4761-963B-5ED7E2C12853}" type="presParOf" srcId="{A95C73E8-3E44-4A45-9E3A-42E8CC3C5E74}" destId="{AE327771-87B8-4174-BDA5-95314A2025D3}" srcOrd="0" destOrd="0" presId="urn:microsoft.com/office/officeart/2005/8/layout/hierarchy1"/>
    <dgm:cxn modelId="{A9955D32-3158-4C74-B3B2-5FC3DC60F777}" type="presParOf" srcId="{AE327771-87B8-4174-BDA5-95314A2025D3}" destId="{B61064F0-2C26-4945-9AFB-DF065B1E4F49}" srcOrd="0" destOrd="0" presId="urn:microsoft.com/office/officeart/2005/8/layout/hierarchy1"/>
    <dgm:cxn modelId="{503E0127-4B03-4076-8D18-F2146D132350}" type="presParOf" srcId="{AE327771-87B8-4174-BDA5-95314A2025D3}" destId="{C5F8FD02-48B7-4356-825E-A063FEA4461D}" srcOrd="1" destOrd="0" presId="urn:microsoft.com/office/officeart/2005/8/layout/hierarchy1"/>
    <dgm:cxn modelId="{C374F310-BEAB-4667-9EE6-92E13B76DCEF}" type="presParOf" srcId="{A95C73E8-3E44-4A45-9E3A-42E8CC3C5E74}" destId="{93E91D65-9D63-4FDC-89EA-891F7BFBEF9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D7AC3-66C3-48C5-8EB3-07C58E36963C}">
      <dsp:nvSpPr>
        <dsp:cNvPr id="0" name=""/>
        <dsp:cNvSpPr/>
      </dsp:nvSpPr>
      <dsp:spPr>
        <a:xfrm>
          <a:off x="2799942" y="1252860"/>
          <a:ext cx="3035744" cy="2373288"/>
        </a:xfrm>
        <a:prstGeom prst="ellipse">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b="1" kern="1200" dirty="0">
              <a:latin typeface="Algerian" pitchFamily="82" charset="0"/>
            </a:rPr>
            <a:t>MÜŞTEREK İRADE</a:t>
          </a:r>
        </a:p>
      </dsp:txBody>
      <dsp:txXfrm>
        <a:off x="2799942" y="1252860"/>
        <a:ext cx="3035744" cy="2373288"/>
      </dsp:txXfrm>
    </dsp:sp>
    <dsp:sp modelId="{F245BD5A-9255-42CE-8FD9-226C3B878AF2}">
      <dsp:nvSpPr>
        <dsp:cNvPr id="0" name=""/>
        <dsp:cNvSpPr/>
      </dsp:nvSpPr>
      <dsp:spPr>
        <a:xfrm rot="11018593">
          <a:off x="1125706" y="1948636"/>
          <a:ext cx="1588580" cy="676387"/>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54E6FF0-C043-4ECF-BD21-AA63D223D13A}">
      <dsp:nvSpPr>
        <dsp:cNvPr id="0" name=""/>
        <dsp:cNvSpPr/>
      </dsp:nvSpPr>
      <dsp:spPr>
        <a:xfrm>
          <a:off x="0" y="1334508"/>
          <a:ext cx="2254624" cy="1803699"/>
        </a:xfrm>
        <a:prstGeom prst="roundRect">
          <a:avLst>
            <a:gd name="adj" fmla="val 10000"/>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tr-TR" sz="3200" b="1" kern="1200" dirty="0">
              <a:latin typeface="Algerian" pitchFamily="82" charset="0"/>
            </a:rPr>
            <a:t>İÇİŞLERİ</a:t>
          </a:r>
        </a:p>
      </dsp:txBody>
      <dsp:txXfrm>
        <a:off x="0" y="1334508"/>
        <a:ext cx="2254624" cy="1803699"/>
      </dsp:txXfrm>
    </dsp:sp>
    <dsp:sp modelId="{6FCBF0BD-FCCF-47AA-8B18-819BDA8A67F6}">
      <dsp:nvSpPr>
        <dsp:cNvPr id="0" name=""/>
        <dsp:cNvSpPr/>
      </dsp:nvSpPr>
      <dsp:spPr>
        <a:xfrm rot="7929972">
          <a:off x="2365421" y="3578387"/>
          <a:ext cx="1229300" cy="676387"/>
        </a:xfrm>
        <a:prstGeom prst="leftArrow">
          <a:avLst>
            <a:gd name="adj1" fmla="val 60000"/>
            <a:gd name="adj2" fmla="val 50000"/>
          </a:avLst>
        </a:prstGeom>
        <a:solidFill>
          <a:schemeClr val="accent2">
            <a:hueOff val="-54397"/>
            <a:satOff val="-3144"/>
            <a:lumOff val="431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2C8C88-319D-4C66-AC58-D6EE243F902F}">
      <dsp:nvSpPr>
        <dsp:cNvPr id="0" name=""/>
        <dsp:cNvSpPr/>
      </dsp:nvSpPr>
      <dsp:spPr>
        <a:xfrm>
          <a:off x="1440154" y="3656109"/>
          <a:ext cx="2254624" cy="1432101"/>
        </a:xfrm>
        <a:prstGeom prst="roundRect">
          <a:avLst>
            <a:gd name="adj" fmla="val 10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tr-TR" sz="3200" b="1" kern="1200" dirty="0">
              <a:latin typeface="Algerian" pitchFamily="82" charset="0"/>
            </a:rPr>
            <a:t>DIŞİŞLERİ</a:t>
          </a:r>
          <a:endParaRPr lang="tr-TR" sz="3200" kern="1200" dirty="0">
            <a:latin typeface="Algerian" pitchFamily="82" charset="0"/>
          </a:endParaRPr>
        </a:p>
      </dsp:txBody>
      <dsp:txXfrm>
        <a:off x="1440154" y="3656109"/>
        <a:ext cx="2254624" cy="1432101"/>
      </dsp:txXfrm>
    </dsp:sp>
    <dsp:sp modelId="{F6D0CB19-578B-4A8F-BC07-E4C7F4F4056D}">
      <dsp:nvSpPr>
        <dsp:cNvPr id="0" name=""/>
        <dsp:cNvSpPr/>
      </dsp:nvSpPr>
      <dsp:spPr>
        <a:xfrm rot="2775066">
          <a:off x="5080722" y="3569692"/>
          <a:ext cx="1285416" cy="676387"/>
        </a:xfrm>
        <a:prstGeom prst="leftArrow">
          <a:avLst>
            <a:gd name="adj1" fmla="val 60000"/>
            <a:gd name="adj2" fmla="val 50000"/>
          </a:avLst>
        </a:prstGeom>
        <a:solidFill>
          <a:schemeClr val="accent2">
            <a:hueOff val="-108793"/>
            <a:satOff val="-6288"/>
            <a:lumOff val="862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4E40534-F00F-4316-9A8E-F2935A5E3449}">
      <dsp:nvSpPr>
        <dsp:cNvPr id="0" name=""/>
        <dsp:cNvSpPr/>
      </dsp:nvSpPr>
      <dsp:spPr>
        <a:xfrm>
          <a:off x="5040550" y="3657177"/>
          <a:ext cx="2254624" cy="1429972"/>
        </a:xfrm>
        <a:prstGeom prst="roundRect">
          <a:avLst>
            <a:gd name="adj" fmla="val 10000"/>
          </a:avLst>
        </a:prstGeom>
        <a:solidFill>
          <a:schemeClr val="accent2">
            <a:hueOff val="-108793"/>
            <a:satOff val="-6288"/>
            <a:lumOff val="8627"/>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tr-TR" sz="3200" b="1" kern="1200" dirty="0">
              <a:latin typeface="Algerian" pitchFamily="82" charset="0"/>
            </a:rPr>
            <a:t>SAVUNMA</a:t>
          </a:r>
        </a:p>
      </dsp:txBody>
      <dsp:txXfrm>
        <a:off x="5040550" y="3657177"/>
        <a:ext cx="2254624" cy="1429972"/>
      </dsp:txXfrm>
    </dsp:sp>
    <dsp:sp modelId="{B22CEBB1-640C-4EE3-89B1-A6BF288FDDEE}">
      <dsp:nvSpPr>
        <dsp:cNvPr id="0" name=""/>
        <dsp:cNvSpPr/>
      </dsp:nvSpPr>
      <dsp:spPr>
        <a:xfrm rot="21291707">
          <a:off x="5919195" y="1882231"/>
          <a:ext cx="1670002" cy="676387"/>
        </a:xfrm>
        <a:prstGeom prst="leftArrow">
          <a:avLst>
            <a:gd name="adj1" fmla="val 60000"/>
            <a:gd name="adj2" fmla="val 50000"/>
          </a:avLst>
        </a:prstGeom>
        <a:solidFill>
          <a:schemeClr val="accent2">
            <a:hueOff val="-163190"/>
            <a:satOff val="-9432"/>
            <a:lumOff val="1294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F4D42E5-EF84-452E-8708-C731A7643A66}">
      <dsp:nvSpPr>
        <dsp:cNvPr id="0" name=""/>
        <dsp:cNvSpPr/>
      </dsp:nvSpPr>
      <dsp:spPr>
        <a:xfrm>
          <a:off x="6458531" y="1243794"/>
          <a:ext cx="2254624" cy="1803699"/>
        </a:xfrm>
        <a:prstGeom prst="roundRect">
          <a:avLst>
            <a:gd name="adj" fmla="val 10000"/>
          </a:avLst>
        </a:prstGeom>
        <a:gradFill rotWithShape="1">
          <a:gsLst>
            <a:gs pos="0">
              <a:schemeClr val="dk1">
                <a:tint val="30000"/>
                <a:satMod val="250000"/>
              </a:schemeClr>
            </a:gs>
            <a:gs pos="72000">
              <a:schemeClr val="dk1">
                <a:tint val="75000"/>
                <a:satMod val="210000"/>
              </a:schemeClr>
            </a:gs>
            <a:gs pos="100000">
              <a:schemeClr val="dk1">
                <a:tint val="85000"/>
                <a:satMod val="210000"/>
              </a:schemeClr>
            </a:gs>
          </a:gsLst>
          <a:lin ang="5400000" scaled="1"/>
        </a:gradFill>
        <a:ln w="10000" cap="flat" cmpd="sng" algn="ctr">
          <a:solidFill>
            <a:schemeClr val="dk1"/>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tr-TR" sz="3200" b="1" kern="1200" dirty="0">
              <a:latin typeface="Algerian" pitchFamily="82" charset="0"/>
            </a:rPr>
            <a:t>ADALET</a:t>
          </a:r>
        </a:p>
      </dsp:txBody>
      <dsp:txXfrm>
        <a:off x="6458531" y="1243794"/>
        <a:ext cx="2254624" cy="1803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B2462-93E6-42FA-B394-1F9BF8BE0D07}">
      <dsp:nvSpPr>
        <dsp:cNvPr id="0" name=""/>
        <dsp:cNvSpPr/>
      </dsp:nvSpPr>
      <dsp:spPr>
        <a:xfrm rot="5400000">
          <a:off x="4747387" y="-2241515"/>
          <a:ext cx="1544913" cy="6312059"/>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ADALET</a:t>
          </a:r>
          <a:endParaRPr lang="tr-TR" sz="1600" kern="1200" dirty="0"/>
        </a:p>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SAVUNMA</a:t>
          </a:r>
        </a:p>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SAVUNMA SANAYİİ</a:t>
          </a:r>
        </a:p>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İÇİŞLERİ</a:t>
          </a:r>
        </a:p>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DIŞİŞLERİ</a:t>
          </a:r>
        </a:p>
      </dsp:txBody>
      <dsp:txXfrm rot="-5400000">
        <a:off x="2363814" y="217474"/>
        <a:ext cx="6236643" cy="1394081"/>
      </dsp:txXfrm>
    </dsp:sp>
    <dsp:sp modelId="{7111CC63-5F84-4393-8C0F-DFFABC863CDB}">
      <dsp:nvSpPr>
        <dsp:cNvPr id="0" name=""/>
        <dsp:cNvSpPr/>
      </dsp:nvSpPr>
      <dsp:spPr>
        <a:xfrm>
          <a:off x="16038" y="182669"/>
          <a:ext cx="2363462" cy="149541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Times New Roman" panose="02020603050405020304" pitchFamily="18" charset="0"/>
              <a:cs typeface="Times New Roman" panose="02020603050405020304" pitchFamily="18" charset="0"/>
            </a:rPr>
            <a:t>ASRİKA </a:t>
          </a:r>
        </a:p>
        <a:p>
          <a:pPr marL="0" lvl="0" indent="0" algn="ctr" defTabSz="889000">
            <a:lnSpc>
              <a:spcPct val="90000"/>
            </a:lnSpc>
            <a:spcBef>
              <a:spcPct val="0"/>
            </a:spcBef>
            <a:spcAft>
              <a:spcPct val="35000"/>
            </a:spcAft>
            <a:buNone/>
          </a:pPr>
          <a:r>
            <a:rPr lang="tr-TR" sz="1600" b="1" kern="1200" dirty="0">
              <a:latin typeface="Times New Roman" panose="02020603050405020304" pitchFamily="18" charset="0"/>
              <a:cs typeface="Times New Roman" panose="02020603050405020304" pitchFamily="18" charset="0"/>
            </a:rPr>
            <a:t>İSLÂM DEVLETLERİ </a:t>
          </a:r>
          <a:r>
            <a:rPr lang="tr-TR" sz="1600" b="1" kern="1200" dirty="0">
              <a:solidFill>
                <a:srgbClr val="FF0000"/>
              </a:solidFill>
              <a:latin typeface="Times New Roman" panose="02020603050405020304" pitchFamily="18" charset="0"/>
              <a:cs typeface="Times New Roman" panose="02020603050405020304" pitchFamily="18" charset="0"/>
            </a:rPr>
            <a:t>KONFEDERASYONU</a:t>
          </a:r>
        </a:p>
      </dsp:txBody>
      <dsp:txXfrm>
        <a:off x="89038" y="255669"/>
        <a:ext cx="2217462" cy="1349411"/>
      </dsp:txXfrm>
    </dsp:sp>
    <dsp:sp modelId="{6F9CF1DE-A172-4592-9051-72E333CA01AD}">
      <dsp:nvSpPr>
        <dsp:cNvPr id="0" name=""/>
        <dsp:cNvSpPr/>
      </dsp:nvSpPr>
      <dsp:spPr>
        <a:xfrm rot="5400000">
          <a:off x="4803354" y="-704844"/>
          <a:ext cx="1462208" cy="6290907"/>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GÜMRÜK VE TİCARET   -ULAŞTIRMA VE DENİZCİLİK</a:t>
          </a:r>
        </a:p>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EKONOMİ                           -BİLİM SANAYİ VE TEKNOLOJİ</a:t>
          </a:r>
        </a:p>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KALKINMA 		        -KÜLTÜR VE TURİZM</a:t>
          </a:r>
        </a:p>
      </dsp:txBody>
      <dsp:txXfrm rot="-5400000">
        <a:off x="2389005" y="1780884"/>
        <a:ext cx="6219528" cy="1319450"/>
      </dsp:txXfrm>
    </dsp:sp>
    <dsp:sp modelId="{C6E2E934-A3C7-4EF7-BDCB-F5CE86409BA7}">
      <dsp:nvSpPr>
        <dsp:cNvPr id="0" name=""/>
        <dsp:cNvSpPr/>
      </dsp:nvSpPr>
      <dsp:spPr>
        <a:xfrm>
          <a:off x="1062" y="1608072"/>
          <a:ext cx="2390720" cy="145999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Times New Roman" panose="02020603050405020304" pitchFamily="18" charset="0"/>
              <a:cs typeface="Times New Roman" panose="02020603050405020304" pitchFamily="18" charset="0"/>
            </a:rPr>
            <a:t>BÖLGESEL İSLAM DEVLETLERİ </a:t>
          </a:r>
          <a:r>
            <a:rPr lang="tr-TR" sz="1600" b="1" kern="1200" dirty="0">
              <a:solidFill>
                <a:srgbClr val="FF0000"/>
              </a:solidFill>
              <a:latin typeface="Times New Roman" panose="02020603050405020304" pitchFamily="18" charset="0"/>
              <a:cs typeface="Times New Roman" panose="02020603050405020304" pitchFamily="18" charset="0"/>
            </a:rPr>
            <a:t>FEDERASYONLARI</a:t>
          </a:r>
        </a:p>
      </dsp:txBody>
      <dsp:txXfrm>
        <a:off x="72333" y="1679343"/>
        <a:ext cx="2248178" cy="1317454"/>
      </dsp:txXfrm>
    </dsp:sp>
    <dsp:sp modelId="{A0F557A6-49AA-4477-BDE3-6CE6B3EA5D2A}">
      <dsp:nvSpPr>
        <dsp:cNvPr id="0" name=""/>
        <dsp:cNvSpPr/>
      </dsp:nvSpPr>
      <dsp:spPr>
        <a:xfrm rot="5400000">
          <a:off x="4499453" y="983957"/>
          <a:ext cx="2060275" cy="6291368"/>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EĞİTİM                                              -MALİYE</a:t>
          </a:r>
        </a:p>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ENERJİ VE TABİİ KAYNAKLAR -SAĞLIK     </a:t>
          </a:r>
        </a:p>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TARIM VE HAYVANCILIK            -GENÇLİK VE SPOR</a:t>
          </a:r>
        </a:p>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ORMAN VE SU İŞLERİ                  -ÇALIŞMA SOSY GV.L.</a:t>
          </a:r>
        </a:p>
        <a:p>
          <a:pPr marL="171450" lvl="1" indent="-171450" algn="l" defTabSz="711200">
            <a:lnSpc>
              <a:spcPct val="90000"/>
            </a:lnSpc>
            <a:spcBef>
              <a:spcPct val="0"/>
            </a:spcBef>
            <a:spcAft>
              <a:spcPct val="15000"/>
            </a:spcAft>
            <a:buChar char="•"/>
          </a:pPr>
          <a:r>
            <a:rPr lang="tr-TR" sz="1600" b="1" kern="1200" dirty="0">
              <a:latin typeface="Times New Roman" panose="02020603050405020304" pitchFamily="18" charset="0"/>
              <a:cs typeface="Times New Roman" panose="02020603050405020304" pitchFamily="18" charset="0"/>
            </a:rPr>
            <a:t>SOSYAL POLİTİKALAR                 -ÇEVRE VE ŞEHİRCİLİ</a:t>
          </a:r>
        </a:p>
      </dsp:txBody>
      <dsp:txXfrm rot="-5400000">
        <a:off x="2383907" y="3200077"/>
        <a:ext cx="6190794" cy="1859127"/>
      </dsp:txXfrm>
    </dsp:sp>
    <dsp:sp modelId="{87B393C7-2B77-4EAA-9101-CD085F202BC7}">
      <dsp:nvSpPr>
        <dsp:cNvPr id="0" name=""/>
        <dsp:cNvSpPr/>
      </dsp:nvSpPr>
      <dsp:spPr>
        <a:xfrm>
          <a:off x="1062" y="3129880"/>
          <a:ext cx="2385103" cy="209797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rgbClr val="FF0000"/>
              </a:solidFill>
              <a:latin typeface="Times New Roman" panose="02020603050405020304" pitchFamily="18" charset="0"/>
              <a:cs typeface="Times New Roman" panose="02020603050405020304" pitchFamily="18" charset="0"/>
            </a:rPr>
            <a:t>MİLLİ </a:t>
          </a:r>
          <a:r>
            <a:rPr lang="tr-TR" sz="2000" b="1" kern="1200" dirty="0">
              <a:latin typeface="Times New Roman" panose="02020603050405020304" pitchFamily="18" charset="0"/>
              <a:cs typeface="Times New Roman" panose="02020603050405020304" pitchFamily="18" charset="0"/>
            </a:rPr>
            <a:t>DEVLETLER</a:t>
          </a:r>
        </a:p>
      </dsp:txBody>
      <dsp:txXfrm>
        <a:off x="103477" y="3232295"/>
        <a:ext cx="2180273" cy="1893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6AE4A-E455-4421-9AB3-E075593A6FC6}">
      <dsp:nvSpPr>
        <dsp:cNvPr id="0" name=""/>
        <dsp:cNvSpPr/>
      </dsp:nvSpPr>
      <dsp:spPr>
        <a:xfrm>
          <a:off x="4248845" y="594792"/>
          <a:ext cx="91440" cy="281669"/>
        </a:xfrm>
        <a:custGeom>
          <a:avLst/>
          <a:gdLst/>
          <a:ahLst/>
          <a:cxnLst/>
          <a:rect l="0" t="0" r="0" b="0"/>
          <a:pathLst>
            <a:path>
              <a:moveTo>
                <a:pt x="45720" y="0"/>
              </a:moveTo>
              <a:lnTo>
                <a:pt x="45720" y="281669"/>
              </a:lnTo>
              <a:lnTo>
                <a:pt x="110199" y="28166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81A43E1-BF54-4143-9795-18ADAEBE1E97}">
      <dsp:nvSpPr>
        <dsp:cNvPr id="0" name=""/>
        <dsp:cNvSpPr/>
      </dsp:nvSpPr>
      <dsp:spPr>
        <a:xfrm>
          <a:off x="4187529" y="594792"/>
          <a:ext cx="91440" cy="280618"/>
        </a:xfrm>
        <a:custGeom>
          <a:avLst/>
          <a:gdLst/>
          <a:ahLst/>
          <a:cxnLst/>
          <a:rect l="0" t="0" r="0" b="0"/>
          <a:pathLst>
            <a:path>
              <a:moveTo>
                <a:pt x="107036" y="0"/>
              </a:moveTo>
              <a:lnTo>
                <a:pt x="107036" y="280618"/>
              </a:lnTo>
              <a:lnTo>
                <a:pt x="45720" y="28061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F740713-67CF-4A38-98A0-EFDDBDED6A13}">
      <dsp:nvSpPr>
        <dsp:cNvPr id="0" name=""/>
        <dsp:cNvSpPr/>
      </dsp:nvSpPr>
      <dsp:spPr>
        <a:xfrm>
          <a:off x="7664542" y="3127375"/>
          <a:ext cx="122464" cy="371407"/>
        </a:xfrm>
        <a:custGeom>
          <a:avLst/>
          <a:gdLst/>
          <a:ahLst/>
          <a:cxnLst/>
          <a:rect l="0" t="0" r="0" b="0"/>
          <a:pathLst>
            <a:path>
              <a:moveTo>
                <a:pt x="0" y="0"/>
              </a:moveTo>
              <a:lnTo>
                <a:pt x="0" y="371407"/>
              </a:lnTo>
              <a:lnTo>
                <a:pt x="122464" y="37140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3614B36-47C3-43A1-BBF1-4D1565CFA5CE}">
      <dsp:nvSpPr>
        <dsp:cNvPr id="0" name=""/>
        <dsp:cNvSpPr/>
      </dsp:nvSpPr>
      <dsp:spPr>
        <a:xfrm>
          <a:off x="7945395" y="2702066"/>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34331D6-7D85-445F-84F0-EE6DC19689AD}">
      <dsp:nvSpPr>
        <dsp:cNvPr id="0" name=""/>
        <dsp:cNvSpPr/>
      </dsp:nvSpPr>
      <dsp:spPr>
        <a:xfrm>
          <a:off x="7945395" y="200080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B40CC5B-DDA0-421B-A7C5-0D869D9409E0}">
      <dsp:nvSpPr>
        <dsp:cNvPr id="0" name=""/>
        <dsp:cNvSpPr/>
      </dsp:nvSpPr>
      <dsp:spPr>
        <a:xfrm>
          <a:off x="7945395"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203C2CD-11A6-46A3-A14B-8AF4A6D69F7D}">
      <dsp:nvSpPr>
        <dsp:cNvPr id="0" name=""/>
        <dsp:cNvSpPr/>
      </dsp:nvSpPr>
      <dsp:spPr>
        <a:xfrm>
          <a:off x="4294565" y="594792"/>
          <a:ext cx="3696549" cy="561319"/>
        </a:xfrm>
        <a:custGeom>
          <a:avLst/>
          <a:gdLst/>
          <a:ahLst/>
          <a:cxnLst/>
          <a:rect l="0" t="0" r="0" b="0"/>
          <a:pathLst>
            <a:path>
              <a:moveTo>
                <a:pt x="0" y="0"/>
              </a:moveTo>
              <a:lnTo>
                <a:pt x="0" y="498421"/>
              </a:lnTo>
              <a:lnTo>
                <a:pt x="3696549" y="498421"/>
              </a:lnTo>
              <a:lnTo>
                <a:pt x="3696549"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4980D8F-D397-426D-ADB7-DDD3761CB503}">
      <dsp:nvSpPr>
        <dsp:cNvPr id="0" name=""/>
        <dsp:cNvSpPr/>
      </dsp:nvSpPr>
      <dsp:spPr>
        <a:xfrm>
          <a:off x="6768662" y="5176504"/>
          <a:ext cx="124893" cy="275552"/>
        </a:xfrm>
        <a:custGeom>
          <a:avLst/>
          <a:gdLst/>
          <a:ahLst/>
          <a:cxnLst/>
          <a:rect l="0" t="0" r="0" b="0"/>
          <a:pathLst>
            <a:path>
              <a:moveTo>
                <a:pt x="0" y="0"/>
              </a:moveTo>
              <a:lnTo>
                <a:pt x="0" y="275552"/>
              </a:lnTo>
              <a:lnTo>
                <a:pt x="124893"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0F26D60-5B1B-4BD3-A17F-FF51C07593F6}">
      <dsp:nvSpPr>
        <dsp:cNvPr id="0" name=""/>
        <dsp:cNvSpPr/>
      </dsp:nvSpPr>
      <dsp:spPr>
        <a:xfrm>
          <a:off x="7055992" y="4751626"/>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F349D03-E8DF-4286-BAE0-93A7AFF1A414}">
      <dsp:nvSpPr>
        <dsp:cNvPr id="0" name=""/>
        <dsp:cNvSpPr/>
      </dsp:nvSpPr>
      <dsp:spPr>
        <a:xfrm>
          <a:off x="7055992" y="4325712"/>
          <a:ext cx="91440" cy="126400"/>
        </a:xfrm>
        <a:custGeom>
          <a:avLst/>
          <a:gdLst/>
          <a:ahLst/>
          <a:cxnLst/>
          <a:rect l="0" t="0" r="0" b="0"/>
          <a:pathLst>
            <a:path>
              <a:moveTo>
                <a:pt x="61408" y="0"/>
              </a:moveTo>
              <a:lnTo>
                <a:pt x="61408" y="63502"/>
              </a:lnTo>
              <a:lnTo>
                <a:pt x="45720" y="63502"/>
              </a:lnTo>
              <a:lnTo>
                <a:pt x="45720" y="12640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6C687B5-CB82-4ACC-9017-9280230626F2}">
      <dsp:nvSpPr>
        <dsp:cNvPr id="0" name=""/>
        <dsp:cNvSpPr/>
      </dsp:nvSpPr>
      <dsp:spPr>
        <a:xfrm>
          <a:off x="7055992" y="3613372"/>
          <a:ext cx="91440" cy="125190"/>
        </a:xfrm>
        <a:custGeom>
          <a:avLst/>
          <a:gdLst/>
          <a:ahLst/>
          <a:cxnLst/>
          <a:rect l="0" t="0" r="0" b="0"/>
          <a:pathLst>
            <a:path>
              <a:moveTo>
                <a:pt x="45720" y="0"/>
              </a:moveTo>
              <a:lnTo>
                <a:pt x="45720" y="62292"/>
              </a:lnTo>
              <a:lnTo>
                <a:pt x="61408" y="62292"/>
              </a:lnTo>
              <a:lnTo>
                <a:pt x="61408" y="125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AD3A527-1C1B-418A-B63A-55BA89163E35}">
      <dsp:nvSpPr>
        <dsp:cNvPr id="0" name=""/>
        <dsp:cNvSpPr/>
      </dsp:nvSpPr>
      <dsp:spPr>
        <a:xfrm>
          <a:off x="7055992" y="318806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F346698-37FC-42E8-BDC2-9E29F261AF2E}">
      <dsp:nvSpPr>
        <dsp:cNvPr id="0" name=""/>
        <dsp:cNvSpPr/>
      </dsp:nvSpPr>
      <dsp:spPr>
        <a:xfrm>
          <a:off x="7055992" y="256941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7EB58D0-AE88-460B-970F-AD5280E69DCA}">
      <dsp:nvSpPr>
        <dsp:cNvPr id="0" name=""/>
        <dsp:cNvSpPr/>
      </dsp:nvSpPr>
      <dsp:spPr>
        <a:xfrm>
          <a:off x="7055992" y="189372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B5BB93-72B2-4AD0-B45E-890E7194BB20}">
      <dsp:nvSpPr>
        <dsp:cNvPr id="0" name=""/>
        <dsp:cNvSpPr/>
      </dsp:nvSpPr>
      <dsp:spPr>
        <a:xfrm>
          <a:off x="7055992" y="146841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D53EB0E-4B2C-434E-809A-734CDFC8E0DD}">
      <dsp:nvSpPr>
        <dsp:cNvPr id="0" name=""/>
        <dsp:cNvSpPr/>
      </dsp:nvSpPr>
      <dsp:spPr>
        <a:xfrm>
          <a:off x="4294565" y="594792"/>
          <a:ext cx="2807146" cy="561319"/>
        </a:xfrm>
        <a:custGeom>
          <a:avLst/>
          <a:gdLst/>
          <a:ahLst/>
          <a:cxnLst/>
          <a:rect l="0" t="0" r="0" b="0"/>
          <a:pathLst>
            <a:path>
              <a:moveTo>
                <a:pt x="0" y="0"/>
              </a:moveTo>
              <a:lnTo>
                <a:pt x="0" y="498421"/>
              </a:lnTo>
              <a:lnTo>
                <a:pt x="2807146" y="498421"/>
              </a:lnTo>
              <a:lnTo>
                <a:pt x="2807146"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55C4EF9-D911-4ADF-AA6E-E28F630885C4}">
      <dsp:nvSpPr>
        <dsp:cNvPr id="0" name=""/>
        <dsp:cNvSpPr/>
      </dsp:nvSpPr>
      <dsp:spPr>
        <a:xfrm>
          <a:off x="5974760" y="5590054"/>
          <a:ext cx="91440" cy="313508"/>
        </a:xfrm>
        <a:custGeom>
          <a:avLst/>
          <a:gdLst/>
          <a:ahLst/>
          <a:cxnLst/>
          <a:rect l="0" t="0" r="0" b="0"/>
          <a:pathLst>
            <a:path>
              <a:moveTo>
                <a:pt x="45720" y="0"/>
              </a:moveTo>
              <a:lnTo>
                <a:pt x="45720" y="313508"/>
              </a:lnTo>
              <a:lnTo>
                <a:pt x="135574" y="31350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6C8106C-C04A-4E8C-880B-4A49F28DA57C}">
      <dsp:nvSpPr>
        <dsp:cNvPr id="0" name=""/>
        <dsp:cNvSpPr/>
      </dsp:nvSpPr>
      <dsp:spPr>
        <a:xfrm>
          <a:off x="6214371" y="505715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8B70FF1-A6D0-4B3C-A4E4-919618D97690}">
      <dsp:nvSpPr>
        <dsp:cNvPr id="0" name=""/>
        <dsp:cNvSpPr/>
      </dsp:nvSpPr>
      <dsp:spPr>
        <a:xfrm>
          <a:off x="6214371" y="458334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7C30534-6E18-40BD-BF8F-8043BFEA4870}">
      <dsp:nvSpPr>
        <dsp:cNvPr id="0" name=""/>
        <dsp:cNvSpPr/>
      </dsp:nvSpPr>
      <dsp:spPr>
        <a:xfrm>
          <a:off x="6214371" y="415803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1801EB0-C7EA-4A02-80FA-BB623547EA7A}">
      <dsp:nvSpPr>
        <dsp:cNvPr id="0" name=""/>
        <dsp:cNvSpPr/>
      </dsp:nvSpPr>
      <dsp:spPr>
        <a:xfrm>
          <a:off x="6214371" y="3492444"/>
          <a:ext cx="91440" cy="102397"/>
        </a:xfrm>
        <a:custGeom>
          <a:avLst/>
          <a:gdLst/>
          <a:ahLst/>
          <a:cxnLst/>
          <a:rect l="0" t="0" r="0" b="0"/>
          <a:pathLst>
            <a:path>
              <a:moveTo>
                <a:pt x="45941" y="0"/>
              </a:moveTo>
              <a:lnTo>
                <a:pt x="45941" y="39499"/>
              </a:lnTo>
              <a:lnTo>
                <a:pt x="45720" y="39499"/>
              </a:lnTo>
              <a:lnTo>
                <a:pt x="45720" y="10239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4A8E14A-3B0A-48C3-B262-7CDED00B071D}">
      <dsp:nvSpPr>
        <dsp:cNvPr id="0" name=""/>
        <dsp:cNvSpPr/>
      </dsp:nvSpPr>
      <dsp:spPr>
        <a:xfrm>
          <a:off x="6214371" y="3043736"/>
          <a:ext cx="91440" cy="149193"/>
        </a:xfrm>
        <a:custGeom>
          <a:avLst/>
          <a:gdLst/>
          <a:ahLst/>
          <a:cxnLst/>
          <a:rect l="0" t="0" r="0" b="0"/>
          <a:pathLst>
            <a:path>
              <a:moveTo>
                <a:pt x="45720" y="0"/>
              </a:moveTo>
              <a:lnTo>
                <a:pt x="45720" y="86295"/>
              </a:lnTo>
              <a:lnTo>
                <a:pt x="45941" y="86295"/>
              </a:lnTo>
              <a:lnTo>
                <a:pt x="45941" y="149193"/>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4D04F77-E337-4BC1-8FD3-4A3C2688D760}">
      <dsp:nvSpPr>
        <dsp:cNvPr id="0" name=""/>
        <dsp:cNvSpPr/>
      </dsp:nvSpPr>
      <dsp:spPr>
        <a:xfrm>
          <a:off x="6214371" y="242610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5B1EDEB-529C-4883-8322-D189BAE68518}">
      <dsp:nvSpPr>
        <dsp:cNvPr id="0" name=""/>
        <dsp:cNvSpPr/>
      </dsp:nvSpPr>
      <dsp:spPr>
        <a:xfrm>
          <a:off x="6214371" y="200080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7504E8E-2463-490E-B741-E533AF23AD28}">
      <dsp:nvSpPr>
        <dsp:cNvPr id="0" name=""/>
        <dsp:cNvSpPr/>
      </dsp:nvSpPr>
      <dsp:spPr>
        <a:xfrm>
          <a:off x="6214371"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386E7C8-1B31-4B5B-9628-95F9E4F5BEF8}">
      <dsp:nvSpPr>
        <dsp:cNvPr id="0" name=""/>
        <dsp:cNvSpPr/>
      </dsp:nvSpPr>
      <dsp:spPr>
        <a:xfrm>
          <a:off x="4294565" y="594792"/>
          <a:ext cx="1965525" cy="561319"/>
        </a:xfrm>
        <a:custGeom>
          <a:avLst/>
          <a:gdLst/>
          <a:ahLst/>
          <a:cxnLst/>
          <a:rect l="0" t="0" r="0" b="0"/>
          <a:pathLst>
            <a:path>
              <a:moveTo>
                <a:pt x="0" y="0"/>
              </a:moveTo>
              <a:lnTo>
                <a:pt x="0" y="498421"/>
              </a:lnTo>
              <a:lnTo>
                <a:pt x="1965525" y="498421"/>
              </a:lnTo>
              <a:lnTo>
                <a:pt x="1965525"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CEA1E1D-3591-45CB-BD29-5AFE247961CD}">
      <dsp:nvSpPr>
        <dsp:cNvPr id="0" name=""/>
        <dsp:cNvSpPr/>
      </dsp:nvSpPr>
      <dsp:spPr>
        <a:xfrm>
          <a:off x="5128535" y="3893058"/>
          <a:ext cx="107219" cy="275552"/>
        </a:xfrm>
        <a:custGeom>
          <a:avLst/>
          <a:gdLst/>
          <a:ahLst/>
          <a:cxnLst/>
          <a:rect l="0" t="0" r="0" b="0"/>
          <a:pathLst>
            <a:path>
              <a:moveTo>
                <a:pt x="0" y="0"/>
              </a:moveTo>
              <a:lnTo>
                <a:pt x="0" y="275552"/>
              </a:lnTo>
              <a:lnTo>
                <a:pt x="107219"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9A1B6A8-502D-427C-8F4F-B6CF586A47FD}">
      <dsp:nvSpPr>
        <dsp:cNvPr id="0" name=""/>
        <dsp:cNvSpPr/>
      </dsp:nvSpPr>
      <dsp:spPr>
        <a:xfrm>
          <a:off x="5368733" y="332376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EBD60B7-E52E-4E5F-A99A-ADEE7850B56C}">
      <dsp:nvSpPr>
        <dsp:cNvPr id="0" name=""/>
        <dsp:cNvSpPr/>
      </dsp:nvSpPr>
      <dsp:spPr>
        <a:xfrm>
          <a:off x="5368733" y="273155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DFDE917-E8C7-4032-9135-E88AA47246AF}">
      <dsp:nvSpPr>
        <dsp:cNvPr id="0" name=""/>
        <dsp:cNvSpPr/>
      </dsp:nvSpPr>
      <dsp:spPr>
        <a:xfrm>
          <a:off x="5368733" y="230624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641F409-CF34-479E-8DAD-E6722F5FC09D}">
      <dsp:nvSpPr>
        <dsp:cNvPr id="0" name=""/>
        <dsp:cNvSpPr/>
      </dsp:nvSpPr>
      <dsp:spPr>
        <a:xfrm>
          <a:off x="5368733" y="188093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88E6ECB-B33A-431F-9D22-EB8CD97380F0}">
      <dsp:nvSpPr>
        <dsp:cNvPr id="0" name=""/>
        <dsp:cNvSpPr/>
      </dsp:nvSpPr>
      <dsp:spPr>
        <a:xfrm>
          <a:off x="5368733"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25E0FA4-EA17-4625-AE04-B42BA65DAEC7}">
      <dsp:nvSpPr>
        <dsp:cNvPr id="0" name=""/>
        <dsp:cNvSpPr/>
      </dsp:nvSpPr>
      <dsp:spPr>
        <a:xfrm>
          <a:off x="4294565" y="594792"/>
          <a:ext cx="1119887" cy="561319"/>
        </a:xfrm>
        <a:custGeom>
          <a:avLst/>
          <a:gdLst/>
          <a:ahLst/>
          <a:cxnLst/>
          <a:rect l="0" t="0" r="0" b="0"/>
          <a:pathLst>
            <a:path>
              <a:moveTo>
                <a:pt x="0" y="0"/>
              </a:moveTo>
              <a:lnTo>
                <a:pt x="0" y="498421"/>
              </a:lnTo>
              <a:lnTo>
                <a:pt x="1119887" y="498421"/>
              </a:lnTo>
              <a:lnTo>
                <a:pt x="1119887"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E622EA1-5DA8-413F-9FA5-FE3A1D292045}">
      <dsp:nvSpPr>
        <dsp:cNvPr id="0" name=""/>
        <dsp:cNvSpPr/>
      </dsp:nvSpPr>
      <dsp:spPr>
        <a:xfrm>
          <a:off x="4196658" y="3582172"/>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65D16F1-2A73-4D8E-B4E8-531BC09C6071}">
      <dsp:nvSpPr>
        <dsp:cNvPr id="0" name=""/>
        <dsp:cNvSpPr/>
      </dsp:nvSpPr>
      <dsp:spPr>
        <a:xfrm>
          <a:off x="4436269" y="315686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A199537-CC1A-4CF2-8C73-20145EF36A42}">
      <dsp:nvSpPr>
        <dsp:cNvPr id="0" name=""/>
        <dsp:cNvSpPr/>
      </dsp:nvSpPr>
      <dsp:spPr>
        <a:xfrm>
          <a:off x="4436269" y="273155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535291-8082-4C7A-A2D5-FAFFD7A53474}">
      <dsp:nvSpPr>
        <dsp:cNvPr id="0" name=""/>
        <dsp:cNvSpPr/>
      </dsp:nvSpPr>
      <dsp:spPr>
        <a:xfrm>
          <a:off x="4430261" y="2315735"/>
          <a:ext cx="91440" cy="116304"/>
        </a:xfrm>
        <a:custGeom>
          <a:avLst/>
          <a:gdLst/>
          <a:ahLst/>
          <a:cxnLst/>
          <a:rect l="0" t="0" r="0" b="0"/>
          <a:pathLst>
            <a:path>
              <a:moveTo>
                <a:pt x="45720" y="0"/>
              </a:moveTo>
              <a:lnTo>
                <a:pt x="45720" y="53406"/>
              </a:lnTo>
              <a:lnTo>
                <a:pt x="51728" y="53406"/>
              </a:lnTo>
              <a:lnTo>
                <a:pt x="51728" y="116304"/>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B7FEAF4-1A9E-41DC-8DBD-E11866863D08}">
      <dsp:nvSpPr>
        <dsp:cNvPr id="0" name=""/>
        <dsp:cNvSpPr/>
      </dsp:nvSpPr>
      <dsp:spPr>
        <a:xfrm>
          <a:off x="4430261" y="1880934"/>
          <a:ext cx="91440" cy="135287"/>
        </a:xfrm>
        <a:custGeom>
          <a:avLst/>
          <a:gdLst/>
          <a:ahLst/>
          <a:cxnLst/>
          <a:rect l="0" t="0" r="0" b="0"/>
          <a:pathLst>
            <a:path>
              <a:moveTo>
                <a:pt x="51728" y="0"/>
              </a:moveTo>
              <a:lnTo>
                <a:pt x="51728" y="72389"/>
              </a:lnTo>
              <a:lnTo>
                <a:pt x="45720" y="72389"/>
              </a:lnTo>
              <a:lnTo>
                <a:pt x="45720" y="13528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B1E3ACD-E455-4054-9994-9E010C75A07B}">
      <dsp:nvSpPr>
        <dsp:cNvPr id="0" name=""/>
        <dsp:cNvSpPr/>
      </dsp:nvSpPr>
      <dsp:spPr>
        <a:xfrm>
          <a:off x="4422917" y="1449230"/>
          <a:ext cx="91440" cy="132190"/>
        </a:xfrm>
        <a:custGeom>
          <a:avLst/>
          <a:gdLst/>
          <a:ahLst/>
          <a:cxnLst/>
          <a:rect l="0" t="0" r="0" b="0"/>
          <a:pathLst>
            <a:path>
              <a:moveTo>
                <a:pt x="45720" y="0"/>
              </a:moveTo>
              <a:lnTo>
                <a:pt x="45720" y="69292"/>
              </a:lnTo>
              <a:lnTo>
                <a:pt x="59072" y="69292"/>
              </a:lnTo>
              <a:lnTo>
                <a:pt x="59072" y="132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DF94339-7F84-45D7-B975-F797D7DF9CD6}">
      <dsp:nvSpPr>
        <dsp:cNvPr id="0" name=""/>
        <dsp:cNvSpPr/>
      </dsp:nvSpPr>
      <dsp:spPr>
        <a:xfrm>
          <a:off x="4294565" y="594792"/>
          <a:ext cx="174071" cy="554925"/>
        </a:xfrm>
        <a:custGeom>
          <a:avLst/>
          <a:gdLst/>
          <a:ahLst/>
          <a:cxnLst/>
          <a:rect l="0" t="0" r="0" b="0"/>
          <a:pathLst>
            <a:path>
              <a:moveTo>
                <a:pt x="0" y="0"/>
              </a:moveTo>
              <a:lnTo>
                <a:pt x="0" y="492027"/>
              </a:lnTo>
              <a:lnTo>
                <a:pt x="174071" y="492027"/>
              </a:lnTo>
              <a:lnTo>
                <a:pt x="174071" y="55492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73E3388-1CC4-40E6-8F15-A7D00926297C}">
      <dsp:nvSpPr>
        <dsp:cNvPr id="0" name=""/>
        <dsp:cNvSpPr/>
      </dsp:nvSpPr>
      <dsp:spPr>
        <a:xfrm>
          <a:off x="3322078" y="2331169"/>
          <a:ext cx="91440" cy="700861"/>
        </a:xfrm>
        <a:custGeom>
          <a:avLst/>
          <a:gdLst/>
          <a:ahLst/>
          <a:cxnLst/>
          <a:rect l="0" t="0" r="0" b="0"/>
          <a:pathLst>
            <a:path>
              <a:moveTo>
                <a:pt x="45720" y="0"/>
              </a:moveTo>
              <a:lnTo>
                <a:pt x="45720" y="700861"/>
              </a:lnTo>
              <a:lnTo>
                <a:pt x="135574" y="7008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D68B3-779E-422D-9485-A9F0C232601D}">
      <dsp:nvSpPr>
        <dsp:cNvPr id="0" name=""/>
        <dsp:cNvSpPr/>
      </dsp:nvSpPr>
      <dsp:spPr>
        <a:xfrm>
          <a:off x="3322078" y="2331169"/>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9A379C4-BE53-4074-AFC4-B11327B33508}">
      <dsp:nvSpPr>
        <dsp:cNvPr id="0" name=""/>
        <dsp:cNvSpPr/>
      </dsp:nvSpPr>
      <dsp:spPr>
        <a:xfrm>
          <a:off x="3561689" y="190586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DBD2D78-4C52-49CB-B071-1EB1599C66D9}">
      <dsp:nvSpPr>
        <dsp:cNvPr id="0" name=""/>
        <dsp:cNvSpPr/>
      </dsp:nvSpPr>
      <dsp:spPr>
        <a:xfrm>
          <a:off x="3561689" y="1474318"/>
          <a:ext cx="91440" cy="132028"/>
        </a:xfrm>
        <a:custGeom>
          <a:avLst/>
          <a:gdLst/>
          <a:ahLst/>
          <a:cxnLst/>
          <a:rect l="0" t="0" r="0" b="0"/>
          <a:pathLst>
            <a:path>
              <a:moveTo>
                <a:pt x="66721" y="0"/>
              </a:moveTo>
              <a:lnTo>
                <a:pt x="66721" y="69130"/>
              </a:lnTo>
              <a:lnTo>
                <a:pt x="45720" y="69130"/>
              </a:lnTo>
              <a:lnTo>
                <a:pt x="45720" y="13202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DE3A3EC-08AD-4A43-88C0-7C27032B902C}">
      <dsp:nvSpPr>
        <dsp:cNvPr id="0" name=""/>
        <dsp:cNvSpPr/>
      </dsp:nvSpPr>
      <dsp:spPr>
        <a:xfrm>
          <a:off x="3628411" y="594792"/>
          <a:ext cx="666154" cy="555086"/>
        </a:xfrm>
        <a:custGeom>
          <a:avLst/>
          <a:gdLst/>
          <a:ahLst/>
          <a:cxnLst/>
          <a:rect l="0" t="0" r="0" b="0"/>
          <a:pathLst>
            <a:path>
              <a:moveTo>
                <a:pt x="666154" y="0"/>
              </a:moveTo>
              <a:lnTo>
                <a:pt x="666154" y="492188"/>
              </a:lnTo>
              <a:lnTo>
                <a:pt x="0" y="492188"/>
              </a:lnTo>
              <a:lnTo>
                <a:pt x="0" y="555086"/>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E7BC73E-3868-4180-B18A-8570FAD68CC0}">
      <dsp:nvSpPr>
        <dsp:cNvPr id="0" name=""/>
        <dsp:cNvSpPr/>
      </dsp:nvSpPr>
      <dsp:spPr>
        <a:xfrm>
          <a:off x="2462732" y="2744339"/>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D683BB4-F7F1-4116-B57B-62CA723978E8}">
      <dsp:nvSpPr>
        <dsp:cNvPr id="0" name=""/>
        <dsp:cNvSpPr/>
      </dsp:nvSpPr>
      <dsp:spPr>
        <a:xfrm>
          <a:off x="2702343" y="231903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50BE2D-CE01-4B74-BABC-04893EACFA78}">
      <dsp:nvSpPr>
        <dsp:cNvPr id="0" name=""/>
        <dsp:cNvSpPr/>
      </dsp:nvSpPr>
      <dsp:spPr>
        <a:xfrm>
          <a:off x="2702343" y="189372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A639C6B-246C-4C98-A9EC-30BEBC87C9DB}">
      <dsp:nvSpPr>
        <dsp:cNvPr id="0" name=""/>
        <dsp:cNvSpPr/>
      </dsp:nvSpPr>
      <dsp:spPr>
        <a:xfrm>
          <a:off x="2702343" y="146841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DC136A3-A798-41E2-A98A-079049BCE0B9}">
      <dsp:nvSpPr>
        <dsp:cNvPr id="0" name=""/>
        <dsp:cNvSpPr/>
      </dsp:nvSpPr>
      <dsp:spPr>
        <a:xfrm>
          <a:off x="2748063" y="594792"/>
          <a:ext cx="1546502" cy="561319"/>
        </a:xfrm>
        <a:custGeom>
          <a:avLst/>
          <a:gdLst/>
          <a:ahLst/>
          <a:cxnLst/>
          <a:rect l="0" t="0" r="0" b="0"/>
          <a:pathLst>
            <a:path>
              <a:moveTo>
                <a:pt x="1546502" y="0"/>
              </a:moveTo>
              <a:lnTo>
                <a:pt x="1546502" y="498421"/>
              </a:lnTo>
              <a:lnTo>
                <a:pt x="0" y="498421"/>
              </a:lnTo>
              <a:lnTo>
                <a:pt x="0"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656E98D-4FBD-4D14-B466-2165E2F11373}">
      <dsp:nvSpPr>
        <dsp:cNvPr id="0" name=""/>
        <dsp:cNvSpPr/>
      </dsp:nvSpPr>
      <dsp:spPr>
        <a:xfrm>
          <a:off x="1519063" y="4445580"/>
          <a:ext cx="91440" cy="325789"/>
        </a:xfrm>
        <a:custGeom>
          <a:avLst/>
          <a:gdLst/>
          <a:ahLst/>
          <a:cxnLst/>
          <a:rect l="0" t="0" r="0" b="0"/>
          <a:pathLst>
            <a:path>
              <a:moveTo>
                <a:pt x="45720" y="0"/>
              </a:moveTo>
              <a:lnTo>
                <a:pt x="45720" y="325789"/>
              </a:lnTo>
              <a:lnTo>
                <a:pt x="135574" y="32578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D5909DA-16EC-4F77-A6B3-71AA5700CC03}">
      <dsp:nvSpPr>
        <dsp:cNvPr id="0" name=""/>
        <dsp:cNvSpPr/>
      </dsp:nvSpPr>
      <dsp:spPr>
        <a:xfrm>
          <a:off x="1758674" y="402027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4F160A0-2EEC-475B-97AD-5CE95AB95FD4}">
      <dsp:nvSpPr>
        <dsp:cNvPr id="0" name=""/>
        <dsp:cNvSpPr/>
      </dsp:nvSpPr>
      <dsp:spPr>
        <a:xfrm>
          <a:off x="1758674" y="359496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E43CD66-7D1D-4F26-BD18-32887AB677D8}">
      <dsp:nvSpPr>
        <dsp:cNvPr id="0" name=""/>
        <dsp:cNvSpPr/>
      </dsp:nvSpPr>
      <dsp:spPr>
        <a:xfrm>
          <a:off x="1758674" y="3169652"/>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1808FF5-81B6-4581-B3EF-96ED71692567}">
      <dsp:nvSpPr>
        <dsp:cNvPr id="0" name=""/>
        <dsp:cNvSpPr/>
      </dsp:nvSpPr>
      <dsp:spPr>
        <a:xfrm>
          <a:off x="1758674" y="2744342"/>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6A51A0D-6203-414B-854A-5572677FCC0C}">
      <dsp:nvSpPr>
        <dsp:cNvPr id="0" name=""/>
        <dsp:cNvSpPr/>
      </dsp:nvSpPr>
      <dsp:spPr>
        <a:xfrm>
          <a:off x="1758674" y="231903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58E5C60-B108-4EF2-A800-8824E8FCBEC4}">
      <dsp:nvSpPr>
        <dsp:cNvPr id="0" name=""/>
        <dsp:cNvSpPr/>
      </dsp:nvSpPr>
      <dsp:spPr>
        <a:xfrm>
          <a:off x="1758674" y="189372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B7E8A34-E9AA-4ADB-82AC-681C66D48449}">
      <dsp:nvSpPr>
        <dsp:cNvPr id="0" name=""/>
        <dsp:cNvSpPr/>
      </dsp:nvSpPr>
      <dsp:spPr>
        <a:xfrm>
          <a:off x="1758674" y="146841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6C1AC8B-98C9-4E31-8B84-0B046242ED0C}">
      <dsp:nvSpPr>
        <dsp:cNvPr id="0" name=""/>
        <dsp:cNvSpPr/>
      </dsp:nvSpPr>
      <dsp:spPr>
        <a:xfrm>
          <a:off x="1804394" y="594792"/>
          <a:ext cx="2490171" cy="561319"/>
        </a:xfrm>
        <a:custGeom>
          <a:avLst/>
          <a:gdLst/>
          <a:ahLst/>
          <a:cxnLst/>
          <a:rect l="0" t="0" r="0" b="0"/>
          <a:pathLst>
            <a:path>
              <a:moveTo>
                <a:pt x="2490171" y="0"/>
              </a:moveTo>
              <a:lnTo>
                <a:pt x="2490171" y="498421"/>
              </a:lnTo>
              <a:lnTo>
                <a:pt x="0" y="498421"/>
              </a:lnTo>
              <a:lnTo>
                <a:pt x="0"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3700C13-464F-46DA-B82E-2BACED62AD4B}">
      <dsp:nvSpPr>
        <dsp:cNvPr id="0" name=""/>
        <dsp:cNvSpPr/>
      </dsp:nvSpPr>
      <dsp:spPr>
        <a:xfrm>
          <a:off x="470258" y="5709545"/>
          <a:ext cx="110790" cy="248880"/>
        </a:xfrm>
        <a:custGeom>
          <a:avLst/>
          <a:gdLst/>
          <a:ahLst/>
          <a:cxnLst/>
          <a:rect l="0" t="0" r="0" b="0"/>
          <a:pathLst>
            <a:path>
              <a:moveTo>
                <a:pt x="0" y="0"/>
              </a:moveTo>
              <a:lnTo>
                <a:pt x="0" y="248880"/>
              </a:lnTo>
              <a:lnTo>
                <a:pt x="110790" y="24888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74B5C95-4024-4665-BFA7-5CF078209403}">
      <dsp:nvSpPr>
        <dsp:cNvPr id="0" name=""/>
        <dsp:cNvSpPr/>
      </dsp:nvSpPr>
      <dsp:spPr>
        <a:xfrm>
          <a:off x="719979" y="536441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BE84CB4-9E00-477B-B1E1-15F69568F879}">
      <dsp:nvSpPr>
        <dsp:cNvPr id="0" name=""/>
        <dsp:cNvSpPr/>
      </dsp:nvSpPr>
      <dsp:spPr>
        <a:xfrm>
          <a:off x="719979" y="494948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5B37EA5-B18F-4744-BE62-0FDEFFE937ED}">
      <dsp:nvSpPr>
        <dsp:cNvPr id="0" name=""/>
        <dsp:cNvSpPr/>
      </dsp:nvSpPr>
      <dsp:spPr>
        <a:xfrm>
          <a:off x="719979" y="448446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85F7389-C07A-493D-A89A-18B87A5BC0A0}">
      <dsp:nvSpPr>
        <dsp:cNvPr id="0" name=""/>
        <dsp:cNvSpPr/>
      </dsp:nvSpPr>
      <dsp:spPr>
        <a:xfrm>
          <a:off x="719979" y="411381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BB1348C-E65B-4D51-93EF-691FDE437613}">
      <dsp:nvSpPr>
        <dsp:cNvPr id="0" name=""/>
        <dsp:cNvSpPr/>
      </dsp:nvSpPr>
      <dsp:spPr>
        <a:xfrm>
          <a:off x="719979" y="369117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0542B54-49F8-4B34-AD16-2E9567CD8736}">
      <dsp:nvSpPr>
        <dsp:cNvPr id="0" name=""/>
        <dsp:cNvSpPr/>
      </dsp:nvSpPr>
      <dsp:spPr>
        <a:xfrm>
          <a:off x="719979" y="334817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BEDE68C-9311-495F-9152-6A3F7B5652BA}">
      <dsp:nvSpPr>
        <dsp:cNvPr id="0" name=""/>
        <dsp:cNvSpPr/>
      </dsp:nvSpPr>
      <dsp:spPr>
        <a:xfrm>
          <a:off x="719979" y="295729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936FC62-078B-49A3-8847-A8E568A29A6A}">
      <dsp:nvSpPr>
        <dsp:cNvPr id="0" name=""/>
        <dsp:cNvSpPr/>
      </dsp:nvSpPr>
      <dsp:spPr>
        <a:xfrm>
          <a:off x="719979" y="256389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53D3F7F-1741-4CDD-8076-0A0EA9E2997D}">
      <dsp:nvSpPr>
        <dsp:cNvPr id="0" name=""/>
        <dsp:cNvSpPr/>
      </dsp:nvSpPr>
      <dsp:spPr>
        <a:xfrm>
          <a:off x="719979" y="218854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4256EB0-0F35-45BD-86F3-0BC0AFE414CF}">
      <dsp:nvSpPr>
        <dsp:cNvPr id="0" name=""/>
        <dsp:cNvSpPr/>
      </dsp:nvSpPr>
      <dsp:spPr>
        <a:xfrm>
          <a:off x="719979" y="183637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9D2DB6F-069D-4447-BDDE-1E528B0FBEB0}">
      <dsp:nvSpPr>
        <dsp:cNvPr id="0" name=""/>
        <dsp:cNvSpPr/>
      </dsp:nvSpPr>
      <dsp:spPr>
        <a:xfrm>
          <a:off x="678035" y="1472649"/>
          <a:ext cx="91440" cy="132190"/>
        </a:xfrm>
        <a:custGeom>
          <a:avLst/>
          <a:gdLst/>
          <a:ahLst/>
          <a:cxnLst/>
          <a:rect l="0" t="0" r="0" b="0"/>
          <a:pathLst>
            <a:path>
              <a:moveTo>
                <a:pt x="45720" y="0"/>
              </a:moveTo>
              <a:lnTo>
                <a:pt x="45720" y="69292"/>
              </a:lnTo>
              <a:lnTo>
                <a:pt x="87663" y="69292"/>
              </a:lnTo>
              <a:lnTo>
                <a:pt x="87663" y="132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B546122-0308-4901-A0DE-F91EC619745A}">
      <dsp:nvSpPr>
        <dsp:cNvPr id="0" name=""/>
        <dsp:cNvSpPr/>
      </dsp:nvSpPr>
      <dsp:spPr>
        <a:xfrm>
          <a:off x="723755" y="594792"/>
          <a:ext cx="3570810" cy="554925"/>
        </a:xfrm>
        <a:custGeom>
          <a:avLst/>
          <a:gdLst/>
          <a:ahLst/>
          <a:cxnLst/>
          <a:rect l="0" t="0" r="0" b="0"/>
          <a:pathLst>
            <a:path>
              <a:moveTo>
                <a:pt x="3570810" y="0"/>
              </a:moveTo>
              <a:lnTo>
                <a:pt x="3570810" y="492027"/>
              </a:lnTo>
              <a:lnTo>
                <a:pt x="0" y="492027"/>
              </a:lnTo>
              <a:lnTo>
                <a:pt x="0" y="55492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83DF867-EBA9-416F-8B24-C6DD77F2C6F6}">
      <dsp:nvSpPr>
        <dsp:cNvPr id="0" name=""/>
        <dsp:cNvSpPr/>
      </dsp:nvSpPr>
      <dsp:spPr>
        <a:xfrm>
          <a:off x="3332545" y="0"/>
          <a:ext cx="1924039" cy="59479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İSLAM BİRLİĞİ KONFEDERASYONU</a:t>
          </a:r>
        </a:p>
      </dsp:txBody>
      <dsp:txXfrm>
        <a:off x="3332545" y="0"/>
        <a:ext cx="1924039" cy="594792"/>
      </dsp:txXfrm>
    </dsp:sp>
    <dsp:sp modelId="{02478592-6FC5-4690-BE6C-C0AB1E18B5AD}">
      <dsp:nvSpPr>
        <dsp:cNvPr id="0" name=""/>
        <dsp:cNvSpPr/>
      </dsp:nvSpPr>
      <dsp:spPr>
        <a:xfrm>
          <a:off x="259721" y="1149717"/>
          <a:ext cx="928066" cy="32293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ODBİF</a:t>
          </a:r>
        </a:p>
      </dsp:txBody>
      <dsp:txXfrm>
        <a:off x="259721" y="1149717"/>
        <a:ext cx="928066" cy="322932"/>
      </dsp:txXfrm>
    </dsp:sp>
    <dsp:sp modelId="{FAE4D062-8F09-4342-A076-9FE0AC39FD8B}">
      <dsp:nvSpPr>
        <dsp:cNvPr id="0" name=""/>
        <dsp:cNvSpPr/>
      </dsp:nvSpPr>
      <dsp:spPr>
        <a:xfrm>
          <a:off x="332120" y="1604840"/>
          <a:ext cx="867157" cy="2315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DAHREYN</a:t>
          </a:r>
        </a:p>
      </dsp:txBody>
      <dsp:txXfrm>
        <a:off x="332120" y="1604840"/>
        <a:ext cx="867157" cy="231539"/>
      </dsp:txXfrm>
    </dsp:sp>
    <dsp:sp modelId="{09CEBFD0-801E-4351-B801-F9D55BAC4586}">
      <dsp:nvSpPr>
        <dsp:cNvPr id="0" name=""/>
        <dsp:cNvSpPr/>
      </dsp:nvSpPr>
      <dsp:spPr>
        <a:xfrm>
          <a:off x="332120" y="1962174"/>
          <a:ext cx="867157" cy="22636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latin typeface="Times New Roman" panose="02020603050405020304" pitchFamily="18" charset="0"/>
              <a:cs typeface="Times New Roman" panose="02020603050405020304" pitchFamily="18" charset="0"/>
            </a:rPr>
            <a:t>BAE</a:t>
          </a:r>
        </a:p>
      </dsp:txBody>
      <dsp:txXfrm>
        <a:off x="332120" y="1962174"/>
        <a:ext cx="867157" cy="226366"/>
      </dsp:txXfrm>
    </dsp:sp>
    <dsp:sp modelId="{1D341BCB-FB64-4FB5-A588-D08F6F1F1C13}">
      <dsp:nvSpPr>
        <dsp:cNvPr id="0" name=""/>
        <dsp:cNvSpPr/>
      </dsp:nvSpPr>
      <dsp:spPr>
        <a:xfrm>
          <a:off x="332120" y="2314337"/>
          <a:ext cx="867157" cy="24955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chemeClr val="tx1"/>
              </a:solidFill>
              <a:latin typeface="Times New Roman" panose="02020603050405020304" pitchFamily="18" charset="0"/>
              <a:cs typeface="Times New Roman" panose="02020603050405020304" pitchFamily="18" charset="0"/>
            </a:rPr>
            <a:t>FİLİSTİN</a:t>
          </a:r>
        </a:p>
      </dsp:txBody>
      <dsp:txXfrm>
        <a:off x="332120" y="2314337"/>
        <a:ext cx="867157" cy="249557"/>
      </dsp:txXfrm>
    </dsp:sp>
    <dsp:sp modelId="{A647A22B-B594-4DE2-9739-DF8010CF60BA}">
      <dsp:nvSpPr>
        <dsp:cNvPr id="0" name=""/>
        <dsp:cNvSpPr/>
      </dsp:nvSpPr>
      <dsp:spPr>
        <a:xfrm>
          <a:off x="332120" y="2689690"/>
          <a:ext cx="867157" cy="26760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tr-TR" sz="1100" b="1" kern="1200" dirty="0">
              <a:solidFill>
                <a:schemeClr val="tx1"/>
              </a:solidFill>
              <a:latin typeface="Times New Roman" panose="02020603050405020304" pitchFamily="18" charset="0"/>
              <a:cs typeface="Times New Roman" panose="02020603050405020304" pitchFamily="18" charset="0"/>
            </a:rPr>
            <a:t>IRAK</a:t>
          </a:r>
        </a:p>
      </dsp:txBody>
      <dsp:txXfrm>
        <a:off x="332120" y="2689690"/>
        <a:ext cx="867157" cy="267603"/>
      </dsp:txXfrm>
    </dsp:sp>
    <dsp:sp modelId="{61C58780-B077-4317-B118-F4E9C804644B}">
      <dsp:nvSpPr>
        <dsp:cNvPr id="0" name=""/>
        <dsp:cNvSpPr/>
      </dsp:nvSpPr>
      <dsp:spPr>
        <a:xfrm>
          <a:off x="332120" y="3083089"/>
          <a:ext cx="867157" cy="26508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tr-TR" sz="1100" b="1" kern="1200" dirty="0">
              <a:solidFill>
                <a:schemeClr val="tx1"/>
              </a:solidFill>
              <a:latin typeface="Times New Roman" panose="02020603050405020304" pitchFamily="18" charset="0"/>
              <a:cs typeface="Times New Roman" panose="02020603050405020304" pitchFamily="18" charset="0"/>
            </a:rPr>
            <a:t>KATAR</a:t>
          </a:r>
        </a:p>
      </dsp:txBody>
      <dsp:txXfrm>
        <a:off x="332120" y="3083089"/>
        <a:ext cx="867157" cy="265087"/>
      </dsp:txXfrm>
    </dsp:sp>
    <dsp:sp modelId="{648B956E-0362-45AA-85C7-B2038F1D1029}">
      <dsp:nvSpPr>
        <dsp:cNvPr id="0" name=""/>
        <dsp:cNvSpPr/>
      </dsp:nvSpPr>
      <dsp:spPr>
        <a:xfrm>
          <a:off x="332120" y="3473973"/>
          <a:ext cx="867157" cy="21719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chemeClr val="tx1"/>
              </a:solidFill>
              <a:latin typeface="Times New Roman" panose="02020603050405020304" pitchFamily="18" charset="0"/>
              <a:cs typeface="Times New Roman" panose="02020603050405020304" pitchFamily="18" charset="0"/>
            </a:rPr>
            <a:t>KUVEYT</a:t>
          </a:r>
        </a:p>
      </dsp:txBody>
      <dsp:txXfrm>
        <a:off x="332120" y="3473973"/>
        <a:ext cx="867157" cy="217198"/>
      </dsp:txXfrm>
    </dsp:sp>
    <dsp:sp modelId="{5EC6F592-2471-4F12-835F-C962EFF757E1}">
      <dsp:nvSpPr>
        <dsp:cNvPr id="0" name=""/>
        <dsp:cNvSpPr/>
      </dsp:nvSpPr>
      <dsp:spPr>
        <a:xfrm>
          <a:off x="332120" y="3816967"/>
          <a:ext cx="867157" cy="29684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chemeClr val="tx1"/>
              </a:solidFill>
              <a:latin typeface="Times New Roman" panose="02020603050405020304" pitchFamily="18" charset="0"/>
              <a:cs typeface="Times New Roman" panose="02020603050405020304" pitchFamily="18" charset="0"/>
            </a:rPr>
            <a:t>LÜBNAN</a:t>
          </a:r>
        </a:p>
      </dsp:txBody>
      <dsp:txXfrm>
        <a:off x="332120" y="3816967"/>
        <a:ext cx="867157" cy="296847"/>
      </dsp:txXfrm>
    </dsp:sp>
    <dsp:sp modelId="{40D806E0-94C6-4CF3-8450-0D08A28BF5F3}">
      <dsp:nvSpPr>
        <dsp:cNvPr id="0" name=""/>
        <dsp:cNvSpPr/>
      </dsp:nvSpPr>
      <dsp:spPr>
        <a:xfrm>
          <a:off x="384936" y="4239610"/>
          <a:ext cx="761525" cy="24485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chemeClr val="tx1"/>
              </a:solidFill>
              <a:latin typeface="Times New Roman" panose="02020603050405020304" pitchFamily="18" charset="0"/>
              <a:cs typeface="Times New Roman" panose="02020603050405020304" pitchFamily="18" charset="0"/>
            </a:rPr>
            <a:t>SURİYE</a:t>
          </a:r>
        </a:p>
      </dsp:txBody>
      <dsp:txXfrm>
        <a:off x="384936" y="4239610"/>
        <a:ext cx="761525" cy="244858"/>
      </dsp:txXfrm>
    </dsp:sp>
    <dsp:sp modelId="{7EB0D720-CB5F-407A-BE19-E86C81E2308F}">
      <dsp:nvSpPr>
        <dsp:cNvPr id="0" name=""/>
        <dsp:cNvSpPr/>
      </dsp:nvSpPr>
      <dsp:spPr>
        <a:xfrm>
          <a:off x="402128" y="4610264"/>
          <a:ext cx="727141" cy="33922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chemeClr val="tx1"/>
              </a:solidFill>
              <a:latin typeface="Times New Roman" panose="02020603050405020304" pitchFamily="18" charset="0"/>
              <a:cs typeface="Times New Roman" panose="02020603050405020304" pitchFamily="18" charset="0"/>
            </a:rPr>
            <a:t>SUAR</a:t>
          </a:r>
        </a:p>
      </dsp:txBody>
      <dsp:txXfrm>
        <a:off x="402128" y="4610264"/>
        <a:ext cx="727141" cy="339220"/>
      </dsp:txXfrm>
    </dsp:sp>
    <dsp:sp modelId="{17434699-1730-4554-BD12-1570FCDC7D42}">
      <dsp:nvSpPr>
        <dsp:cNvPr id="0" name=""/>
        <dsp:cNvSpPr/>
      </dsp:nvSpPr>
      <dsp:spPr>
        <a:xfrm>
          <a:off x="352127" y="5075280"/>
          <a:ext cx="827142" cy="28913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chemeClr val="tx1"/>
              </a:solidFill>
              <a:latin typeface="Times New Roman" panose="02020603050405020304" pitchFamily="18" charset="0"/>
              <a:cs typeface="Times New Roman" panose="02020603050405020304" pitchFamily="18" charset="0"/>
            </a:rPr>
            <a:t>UMMAN</a:t>
          </a:r>
        </a:p>
      </dsp:txBody>
      <dsp:txXfrm>
        <a:off x="352127" y="5075280"/>
        <a:ext cx="827142" cy="289132"/>
      </dsp:txXfrm>
    </dsp:sp>
    <dsp:sp modelId="{68FDA182-8B97-4286-A876-F1832C70D2CB}">
      <dsp:nvSpPr>
        <dsp:cNvPr id="0" name=""/>
        <dsp:cNvSpPr/>
      </dsp:nvSpPr>
      <dsp:spPr>
        <a:xfrm>
          <a:off x="396398" y="5490209"/>
          <a:ext cx="738600" cy="21933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tr-TR" sz="1100" b="1" kern="1200" dirty="0">
              <a:solidFill>
                <a:schemeClr val="tx1"/>
              </a:solidFill>
              <a:latin typeface="Times New Roman" panose="02020603050405020304" pitchFamily="18" charset="0"/>
              <a:cs typeface="Times New Roman" panose="02020603050405020304" pitchFamily="18" charset="0"/>
            </a:rPr>
            <a:t>ÜRDÜN</a:t>
          </a:r>
        </a:p>
      </dsp:txBody>
      <dsp:txXfrm>
        <a:off x="396398" y="5490209"/>
        <a:ext cx="738600" cy="219336"/>
      </dsp:txXfrm>
    </dsp:sp>
    <dsp:sp modelId="{C901F8CE-B1F3-4053-A600-6EF67CA4F6C9}">
      <dsp:nvSpPr>
        <dsp:cNvPr id="0" name=""/>
        <dsp:cNvSpPr/>
      </dsp:nvSpPr>
      <dsp:spPr>
        <a:xfrm>
          <a:off x="581048" y="5835341"/>
          <a:ext cx="795148" cy="24617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chemeClr val="tx1"/>
              </a:solidFill>
              <a:latin typeface="Times New Roman" panose="02020603050405020304" pitchFamily="18" charset="0"/>
              <a:cs typeface="Times New Roman" panose="02020603050405020304" pitchFamily="18" charset="0"/>
            </a:rPr>
            <a:t>YEMEN</a:t>
          </a:r>
        </a:p>
      </dsp:txBody>
      <dsp:txXfrm>
        <a:off x="581048" y="5835341"/>
        <a:ext cx="795148" cy="246170"/>
      </dsp:txXfrm>
    </dsp:sp>
    <dsp:sp modelId="{5FFCCC0C-39FA-4A6B-ADAB-930CE6126A39}">
      <dsp:nvSpPr>
        <dsp:cNvPr id="0" name=""/>
        <dsp:cNvSpPr/>
      </dsp:nvSpPr>
      <dsp:spPr>
        <a:xfrm>
          <a:off x="1355528" y="1156111"/>
          <a:ext cx="897732" cy="31230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OABİF</a:t>
          </a:r>
        </a:p>
      </dsp:txBody>
      <dsp:txXfrm>
        <a:off x="1355528" y="1156111"/>
        <a:ext cx="897732" cy="312302"/>
      </dsp:txXfrm>
    </dsp:sp>
    <dsp:sp modelId="{00FD7F5E-C667-422E-8854-5134740FDD90}">
      <dsp:nvSpPr>
        <dsp:cNvPr id="0" name=""/>
        <dsp:cNvSpPr/>
      </dsp:nvSpPr>
      <dsp:spPr>
        <a:xfrm>
          <a:off x="1504880" y="159421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AZERBAYCAN</a:t>
          </a:r>
        </a:p>
      </dsp:txBody>
      <dsp:txXfrm>
        <a:off x="1504880" y="1594210"/>
        <a:ext cx="599027" cy="299513"/>
      </dsp:txXfrm>
    </dsp:sp>
    <dsp:sp modelId="{FDEB3213-E9DC-4562-A303-E688DEECE8B4}">
      <dsp:nvSpPr>
        <dsp:cNvPr id="0" name=""/>
        <dsp:cNvSpPr/>
      </dsp:nvSpPr>
      <dsp:spPr>
        <a:xfrm>
          <a:off x="1504880" y="201951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KAZAKİSTAN</a:t>
          </a:r>
        </a:p>
      </dsp:txBody>
      <dsp:txXfrm>
        <a:off x="1504880" y="2019519"/>
        <a:ext cx="599027" cy="299513"/>
      </dsp:txXfrm>
    </dsp:sp>
    <dsp:sp modelId="{E5CFA2C7-CE9F-424F-9627-919E64272A2B}">
      <dsp:nvSpPr>
        <dsp:cNvPr id="0" name=""/>
        <dsp:cNvSpPr/>
      </dsp:nvSpPr>
      <dsp:spPr>
        <a:xfrm>
          <a:off x="1504880" y="244482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KIRGIZİSTAN</a:t>
          </a:r>
        </a:p>
      </dsp:txBody>
      <dsp:txXfrm>
        <a:off x="1504880" y="2444829"/>
        <a:ext cx="599027" cy="299513"/>
      </dsp:txXfrm>
    </dsp:sp>
    <dsp:sp modelId="{A8FC0835-18AE-4CD9-B931-0B1E116A3BBE}">
      <dsp:nvSpPr>
        <dsp:cNvPr id="0" name=""/>
        <dsp:cNvSpPr/>
      </dsp:nvSpPr>
      <dsp:spPr>
        <a:xfrm>
          <a:off x="1504880" y="287013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chemeClr val="tx1"/>
              </a:solidFill>
              <a:latin typeface="Times New Roman" panose="02020603050405020304" pitchFamily="18" charset="0"/>
              <a:cs typeface="Times New Roman" panose="02020603050405020304" pitchFamily="18" charset="0"/>
            </a:rPr>
            <a:t>KKTC</a:t>
          </a:r>
        </a:p>
      </dsp:txBody>
      <dsp:txXfrm>
        <a:off x="1504880" y="2870138"/>
        <a:ext cx="599027" cy="299513"/>
      </dsp:txXfrm>
    </dsp:sp>
    <dsp:sp modelId="{4C44ACE6-6654-4361-B374-888398B44BD2}">
      <dsp:nvSpPr>
        <dsp:cNvPr id="0" name=""/>
        <dsp:cNvSpPr/>
      </dsp:nvSpPr>
      <dsp:spPr>
        <a:xfrm>
          <a:off x="1504880" y="329544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ÖZBEKİSTAN</a:t>
          </a:r>
        </a:p>
      </dsp:txBody>
      <dsp:txXfrm>
        <a:off x="1504880" y="3295447"/>
        <a:ext cx="599027" cy="299513"/>
      </dsp:txXfrm>
    </dsp:sp>
    <dsp:sp modelId="{C0F78559-168E-442C-95A4-C056CF435390}">
      <dsp:nvSpPr>
        <dsp:cNvPr id="0" name=""/>
        <dsp:cNvSpPr/>
      </dsp:nvSpPr>
      <dsp:spPr>
        <a:xfrm>
          <a:off x="1504880" y="372075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TACİKİSTAN</a:t>
          </a:r>
        </a:p>
      </dsp:txBody>
      <dsp:txXfrm>
        <a:off x="1504880" y="3720757"/>
        <a:ext cx="599027" cy="299513"/>
      </dsp:txXfrm>
    </dsp:sp>
    <dsp:sp modelId="{29E45F74-4BE7-4258-A94E-361EED1DAE63}">
      <dsp:nvSpPr>
        <dsp:cNvPr id="0" name=""/>
        <dsp:cNvSpPr/>
      </dsp:nvSpPr>
      <dsp:spPr>
        <a:xfrm>
          <a:off x="1504880" y="414606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chemeClr val="tx1"/>
              </a:solidFill>
              <a:latin typeface="Times New Roman" panose="02020603050405020304" pitchFamily="18" charset="0"/>
              <a:cs typeface="Times New Roman" panose="02020603050405020304" pitchFamily="18" charset="0"/>
            </a:rPr>
            <a:t>TÜRKİYE</a:t>
          </a:r>
        </a:p>
      </dsp:txBody>
      <dsp:txXfrm>
        <a:off x="1504880" y="4146066"/>
        <a:ext cx="599027" cy="299513"/>
      </dsp:txXfrm>
    </dsp:sp>
    <dsp:sp modelId="{B025D50C-1E16-4DC4-B751-9ABB23CD9A1A}">
      <dsp:nvSpPr>
        <dsp:cNvPr id="0" name=""/>
        <dsp:cNvSpPr/>
      </dsp:nvSpPr>
      <dsp:spPr>
        <a:xfrm>
          <a:off x="1654637" y="4571376"/>
          <a:ext cx="742841" cy="39998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TÜRKMENİSTAN</a:t>
          </a:r>
        </a:p>
      </dsp:txBody>
      <dsp:txXfrm>
        <a:off x="1654637" y="4571376"/>
        <a:ext cx="742841" cy="399988"/>
      </dsp:txXfrm>
    </dsp:sp>
    <dsp:sp modelId="{56D5488D-29FA-4B00-8CC1-44D009CF5278}">
      <dsp:nvSpPr>
        <dsp:cNvPr id="0" name=""/>
        <dsp:cNvSpPr/>
      </dsp:nvSpPr>
      <dsp:spPr>
        <a:xfrm>
          <a:off x="2379056" y="1156111"/>
          <a:ext cx="738013" cy="3122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latin typeface="Times New Roman" panose="02020603050405020304" pitchFamily="18" charset="0"/>
              <a:cs typeface="Times New Roman" panose="02020603050405020304" pitchFamily="18" charset="0"/>
            </a:rPr>
            <a:t>YDABİF</a:t>
          </a:r>
        </a:p>
      </dsp:txBody>
      <dsp:txXfrm>
        <a:off x="2379056" y="1156111"/>
        <a:ext cx="738013" cy="312299"/>
      </dsp:txXfrm>
    </dsp:sp>
    <dsp:sp modelId="{21BF964D-D581-4FE9-9842-3698978D8DC7}">
      <dsp:nvSpPr>
        <dsp:cNvPr id="0" name=""/>
        <dsp:cNvSpPr/>
      </dsp:nvSpPr>
      <dsp:spPr>
        <a:xfrm>
          <a:off x="2448549" y="159420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AFGANİSTAN</a:t>
          </a:r>
        </a:p>
      </dsp:txBody>
      <dsp:txXfrm>
        <a:off x="2448549" y="1594207"/>
        <a:ext cx="599027" cy="299513"/>
      </dsp:txXfrm>
    </dsp:sp>
    <dsp:sp modelId="{751F1BA0-02F6-4438-9FE8-C778233B04FC}">
      <dsp:nvSpPr>
        <dsp:cNvPr id="0" name=""/>
        <dsp:cNvSpPr/>
      </dsp:nvSpPr>
      <dsp:spPr>
        <a:xfrm>
          <a:off x="2448549" y="201951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BANGLADEŞ</a:t>
          </a:r>
        </a:p>
      </dsp:txBody>
      <dsp:txXfrm>
        <a:off x="2448549" y="2019516"/>
        <a:ext cx="599027" cy="299513"/>
      </dsp:txXfrm>
    </dsp:sp>
    <dsp:sp modelId="{EA70592E-C730-4FE6-9674-35A5405E4B31}">
      <dsp:nvSpPr>
        <dsp:cNvPr id="0" name=""/>
        <dsp:cNvSpPr/>
      </dsp:nvSpPr>
      <dsp:spPr>
        <a:xfrm>
          <a:off x="2448549" y="244482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tr-TR" sz="1100" b="1" kern="1200" dirty="0">
              <a:solidFill>
                <a:schemeClr val="tx1"/>
              </a:solidFill>
              <a:latin typeface="Times New Roman" panose="02020603050405020304" pitchFamily="18" charset="0"/>
              <a:cs typeface="Times New Roman" panose="02020603050405020304" pitchFamily="18" charset="0"/>
            </a:rPr>
            <a:t>İRAN</a:t>
          </a:r>
        </a:p>
      </dsp:txBody>
      <dsp:txXfrm>
        <a:off x="2448549" y="2444826"/>
        <a:ext cx="599027" cy="299513"/>
      </dsp:txXfrm>
    </dsp:sp>
    <dsp:sp modelId="{526B5704-0A91-4792-85E2-BC3E0796695D}">
      <dsp:nvSpPr>
        <dsp:cNvPr id="0" name=""/>
        <dsp:cNvSpPr/>
      </dsp:nvSpPr>
      <dsp:spPr>
        <a:xfrm>
          <a:off x="2598306" y="2870135"/>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PAKİSTAN</a:t>
          </a:r>
        </a:p>
      </dsp:txBody>
      <dsp:txXfrm>
        <a:off x="2598306" y="2870135"/>
        <a:ext cx="599027" cy="299513"/>
      </dsp:txXfrm>
    </dsp:sp>
    <dsp:sp modelId="{CC9E0B5D-43A8-4192-A942-2DE891BF5311}">
      <dsp:nvSpPr>
        <dsp:cNvPr id="0" name=""/>
        <dsp:cNvSpPr/>
      </dsp:nvSpPr>
      <dsp:spPr>
        <a:xfrm>
          <a:off x="3263867" y="1149879"/>
          <a:ext cx="729088" cy="3244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latin typeface="Times New Roman" panose="02020603050405020304" pitchFamily="18" charset="0"/>
              <a:cs typeface="Times New Roman" panose="02020603050405020304" pitchFamily="18" charset="0"/>
            </a:rPr>
            <a:t>GDABİF</a:t>
          </a:r>
        </a:p>
      </dsp:txBody>
      <dsp:txXfrm>
        <a:off x="3263867" y="1149879"/>
        <a:ext cx="729088" cy="324439"/>
      </dsp:txXfrm>
    </dsp:sp>
    <dsp:sp modelId="{5693EC74-B11F-4147-BF47-6A8AC4627634}">
      <dsp:nvSpPr>
        <dsp:cNvPr id="0" name=""/>
        <dsp:cNvSpPr/>
      </dsp:nvSpPr>
      <dsp:spPr>
        <a:xfrm>
          <a:off x="3307895" y="160634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BRUNEY</a:t>
          </a:r>
        </a:p>
      </dsp:txBody>
      <dsp:txXfrm>
        <a:off x="3307895" y="1606346"/>
        <a:ext cx="599027" cy="299513"/>
      </dsp:txXfrm>
    </dsp:sp>
    <dsp:sp modelId="{8D7F9A8A-0DAF-4D1C-97A2-9F2B70DF367F}">
      <dsp:nvSpPr>
        <dsp:cNvPr id="0" name=""/>
        <dsp:cNvSpPr/>
      </dsp:nvSpPr>
      <dsp:spPr>
        <a:xfrm>
          <a:off x="3307895" y="203165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ENDONEZYA</a:t>
          </a:r>
        </a:p>
      </dsp:txBody>
      <dsp:txXfrm>
        <a:off x="3307895" y="2031656"/>
        <a:ext cx="599027" cy="299513"/>
      </dsp:txXfrm>
    </dsp:sp>
    <dsp:sp modelId="{80E47FC7-2561-42DE-B425-846E65D341C8}">
      <dsp:nvSpPr>
        <dsp:cNvPr id="0" name=""/>
        <dsp:cNvSpPr/>
      </dsp:nvSpPr>
      <dsp:spPr>
        <a:xfrm>
          <a:off x="3457652" y="2456965"/>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MALEZYA</a:t>
          </a:r>
        </a:p>
      </dsp:txBody>
      <dsp:txXfrm>
        <a:off x="3457652" y="2456965"/>
        <a:ext cx="599027" cy="299513"/>
      </dsp:txXfrm>
    </dsp:sp>
    <dsp:sp modelId="{1D8F5C05-BDD8-4B57-B76A-EBA9B1B0AB54}">
      <dsp:nvSpPr>
        <dsp:cNvPr id="0" name=""/>
        <dsp:cNvSpPr/>
      </dsp:nvSpPr>
      <dsp:spPr>
        <a:xfrm>
          <a:off x="3457652" y="2882274"/>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latin typeface="Times New Roman" pitchFamily="18" charset="0"/>
              <a:cs typeface="Times New Roman" pitchFamily="18" charset="0"/>
            </a:rPr>
            <a:t>MALDİVYA</a:t>
          </a:r>
        </a:p>
      </dsp:txBody>
      <dsp:txXfrm>
        <a:off x="3457652" y="2882274"/>
        <a:ext cx="599027" cy="299513"/>
      </dsp:txXfrm>
    </dsp:sp>
    <dsp:sp modelId="{062605C2-D8E1-43D3-BEEE-097E56B17061}">
      <dsp:nvSpPr>
        <dsp:cNvPr id="0" name=""/>
        <dsp:cNvSpPr/>
      </dsp:nvSpPr>
      <dsp:spPr>
        <a:xfrm>
          <a:off x="4169123" y="114971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KABİF</a:t>
          </a:r>
        </a:p>
      </dsp:txBody>
      <dsp:txXfrm>
        <a:off x="4169123" y="1149717"/>
        <a:ext cx="599027" cy="299513"/>
      </dsp:txXfrm>
    </dsp:sp>
    <dsp:sp modelId="{06B70484-556A-4B8B-BB2D-197FFA517AE0}">
      <dsp:nvSpPr>
        <dsp:cNvPr id="0" name=""/>
        <dsp:cNvSpPr/>
      </dsp:nvSpPr>
      <dsp:spPr>
        <a:xfrm>
          <a:off x="4182475" y="158142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chemeClr val="tx1"/>
              </a:solidFill>
              <a:latin typeface="Times New Roman" panose="02020603050405020304" pitchFamily="18" charset="0"/>
              <a:cs typeface="Times New Roman" panose="02020603050405020304" pitchFamily="18" charset="0"/>
            </a:rPr>
            <a:t>CEZAYİR</a:t>
          </a:r>
        </a:p>
      </dsp:txBody>
      <dsp:txXfrm>
        <a:off x="4182475" y="1581421"/>
        <a:ext cx="599027" cy="299513"/>
      </dsp:txXfrm>
    </dsp:sp>
    <dsp:sp modelId="{3CD9959C-4B79-421B-85A3-33727247482B}">
      <dsp:nvSpPr>
        <dsp:cNvPr id="0" name=""/>
        <dsp:cNvSpPr/>
      </dsp:nvSpPr>
      <dsp:spPr>
        <a:xfrm>
          <a:off x="4176467" y="2016222"/>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ÇAD</a:t>
          </a:r>
        </a:p>
      </dsp:txBody>
      <dsp:txXfrm>
        <a:off x="4176467" y="2016222"/>
        <a:ext cx="599027" cy="299513"/>
      </dsp:txXfrm>
    </dsp:sp>
    <dsp:sp modelId="{35252746-5630-4350-8C87-CB7CA7E912FB}">
      <dsp:nvSpPr>
        <dsp:cNvPr id="0" name=""/>
        <dsp:cNvSpPr/>
      </dsp:nvSpPr>
      <dsp:spPr>
        <a:xfrm>
          <a:off x="4182475" y="243204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FAS</a:t>
          </a:r>
        </a:p>
      </dsp:txBody>
      <dsp:txXfrm>
        <a:off x="4182475" y="2432040"/>
        <a:ext cx="599027" cy="299513"/>
      </dsp:txXfrm>
    </dsp:sp>
    <dsp:sp modelId="{BEE1A421-1135-4503-9F73-40C6103DD296}">
      <dsp:nvSpPr>
        <dsp:cNvPr id="0" name=""/>
        <dsp:cNvSpPr/>
      </dsp:nvSpPr>
      <dsp:spPr>
        <a:xfrm>
          <a:off x="4182475" y="285734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LİBYA</a:t>
          </a:r>
        </a:p>
      </dsp:txBody>
      <dsp:txXfrm>
        <a:off x="4182475" y="2857349"/>
        <a:ext cx="599027" cy="299513"/>
      </dsp:txXfrm>
    </dsp:sp>
    <dsp:sp modelId="{CC935AE4-DC5A-474C-8729-4ADE87AB8A15}">
      <dsp:nvSpPr>
        <dsp:cNvPr id="0" name=""/>
        <dsp:cNvSpPr/>
      </dsp:nvSpPr>
      <dsp:spPr>
        <a:xfrm>
          <a:off x="4182475" y="328265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MISIR</a:t>
          </a:r>
        </a:p>
      </dsp:txBody>
      <dsp:txXfrm>
        <a:off x="4182475" y="3282658"/>
        <a:ext cx="599027" cy="299513"/>
      </dsp:txXfrm>
    </dsp:sp>
    <dsp:sp modelId="{5A4DA5B4-4669-45E5-87BB-2173E323EED4}">
      <dsp:nvSpPr>
        <dsp:cNvPr id="0" name=""/>
        <dsp:cNvSpPr/>
      </dsp:nvSpPr>
      <dsp:spPr>
        <a:xfrm>
          <a:off x="4332232" y="370796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TUNUS</a:t>
          </a:r>
        </a:p>
      </dsp:txBody>
      <dsp:txXfrm>
        <a:off x="4332232" y="3707968"/>
        <a:ext cx="599027" cy="299513"/>
      </dsp:txXfrm>
    </dsp:sp>
    <dsp:sp modelId="{637607E9-F0A3-4842-A630-F5268CBB42EE}">
      <dsp:nvSpPr>
        <dsp:cNvPr id="0" name=""/>
        <dsp:cNvSpPr/>
      </dsp:nvSpPr>
      <dsp:spPr>
        <a:xfrm>
          <a:off x="5114939"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DABİF</a:t>
          </a:r>
        </a:p>
      </dsp:txBody>
      <dsp:txXfrm>
        <a:off x="5114939" y="1156111"/>
        <a:ext cx="599027" cy="299513"/>
      </dsp:txXfrm>
    </dsp:sp>
    <dsp:sp modelId="{99E74036-26FD-40F8-953E-9F61ECE62061}">
      <dsp:nvSpPr>
        <dsp:cNvPr id="0" name=""/>
        <dsp:cNvSpPr/>
      </dsp:nvSpPr>
      <dsp:spPr>
        <a:xfrm>
          <a:off x="5114939" y="158142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latin typeface="Times New Roman" panose="02020603050405020304" pitchFamily="18" charset="0"/>
              <a:cs typeface="Times New Roman" panose="02020603050405020304" pitchFamily="18" charset="0"/>
            </a:rPr>
            <a:t>CİBUTİ</a:t>
          </a:r>
        </a:p>
      </dsp:txBody>
      <dsp:txXfrm>
        <a:off x="5114939" y="1581421"/>
        <a:ext cx="599027" cy="299513"/>
      </dsp:txXfrm>
    </dsp:sp>
    <dsp:sp modelId="{72DA48C4-7F4A-4202-B4C1-5BFDA3CC37C7}">
      <dsp:nvSpPr>
        <dsp:cNvPr id="0" name=""/>
        <dsp:cNvSpPr/>
      </dsp:nvSpPr>
      <dsp:spPr>
        <a:xfrm>
          <a:off x="5114939" y="200673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latin typeface="Times New Roman" panose="02020603050405020304" pitchFamily="18" charset="0"/>
              <a:cs typeface="Times New Roman" panose="02020603050405020304" pitchFamily="18" charset="0"/>
            </a:rPr>
            <a:t>ERİTRE</a:t>
          </a:r>
        </a:p>
      </dsp:txBody>
      <dsp:txXfrm>
        <a:off x="5114939" y="2006730"/>
        <a:ext cx="599027" cy="299513"/>
      </dsp:txXfrm>
    </dsp:sp>
    <dsp:sp modelId="{EDD34B24-0D5C-4C1D-BB5F-92BA09278853}">
      <dsp:nvSpPr>
        <dsp:cNvPr id="0" name=""/>
        <dsp:cNvSpPr/>
      </dsp:nvSpPr>
      <dsp:spPr>
        <a:xfrm>
          <a:off x="5114939" y="243204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KOMOR</a:t>
          </a:r>
        </a:p>
      </dsp:txBody>
      <dsp:txXfrm>
        <a:off x="5114939" y="2432040"/>
        <a:ext cx="599027" cy="299513"/>
      </dsp:txXfrm>
    </dsp:sp>
    <dsp:sp modelId="{9B188239-C492-4FDA-86F6-6F9139FFFFD4}">
      <dsp:nvSpPr>
        <dsp:cNvPr id="0" name=""/>
        <dsp:cNvSpPr/>
      </dsp:nvSpPr>
      <dsp:spPr>
        <a:xfrm>
          <a:off x="5036065" y="2857349"/>
          <a:ext cx="756775" cy="46641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MOZAMBİK</a:t>
          </a:r>
        </a:p>
      </dsp:txBody>
      <dsp:txXfrm>
        <a:off x="5036065" y="2857349"/>
        <a:ext cx="756775" cy="466417"/>
      </dsp:txXfrm>
    </dsp:sp>
    <dsp:sp modelId="{8670413E-D551-4278-B635-B37E0B3A8617}">
      <dsp:nvSpPr>
        <dsp:cNvPr id="0" name=""/>
        <dsp:cNvSpPr/>
      </dsp:nvSpPr>
      <dsp:spPr>
        <a:xfrm>
          <a:off x="5057055" y="3449562"/>
          <a:ext cx="714795" cy="44349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latin typeface="Times New Roman" panose="02020603050405020304" pitchFamily="18" charset="0"/>
              <a:cs typeface="Times New Roman" panose="02020603050405020304" pitchFamily="18" charset="0"/>
            </a:rPr>
            <a:t>SOMALİ</a:t>
          </a:r>
        </a:p>
      </dsp:txBody>
      <dsp:txXfrm>
        <a:off x="5057055" y="3449562"/>
        <a:ext cx="714795" cy="443495"/>
      </dsp:txXfrm>
    </dsp:sp>
    <dsp:sp modelId="{11EC36AA-2752-443B-A088-C84EC93CBE9D}">
      <dsp:nvSpPr>
        <dsp:cNvPr id="0" name=""/>
        <dsp:cNvSpPr/>
      </dsp:nvSpPr>
      <dsp:spPr>
        <a:xfrm>
          <a:off x="5235754" y="4018854"/>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latin typeface="Times New Roman" panose="02020603050405020304" pitchFamily="18" charset="0"/>
              <a:cs typeface="Times New Roman" panose="02020603050405020304" pitchFamily="18" charset="0"/>
            </a:rPr>
            <a:t>SUDAN</a:t>
          </a:r>
        </a:p>
      </dsp:txBody>
      <dsp:txXfrm>
        <a:off x="5235754" y="4018854"/>
        <a:ext cx="599027" cy="299513"/>
      </dsp:txXfrm>
    </dsp:sp>
    <dsp:sp modelId="{A5BD99AD-8614-425F-B1C8-3FE6750AB7CA}">
      <dsp:nvSpPr>
        <dsp:cNvPr id="0" name=""/>
        <dsp:cNvSpPr/>
      </dsp:nvSpPr>
      <dsp:spPr>
        <a:xfrm>
          <a:off x="5960577"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tr-TR" sz="1100" b="1" kern="1200" dirty="0">
              <a:solidFill>
                <a:schemeClr val="tx1"/>
              </a:solidFill>
              <a:latin typeface="Times New Roman" panose="02020603050405020304" pitchFamily="18" charset="0"/>
              <a:cs typeface="Times New Roman" panose="02020603050405020304" pitchFamily="18" charset="0"/>
            </a:rPr>
            <a:t>KBABİF</a:t>
          </a:r>
        </a:p>
      </dsp:txBody>
      <dsp:txXfrm>
        <a:off x="5960577" y="1156111"/>
        <a:ext cx="599027" cy="299513"/>
      </dsp:txXfrm>
    </dsp:sp>
    <dsp:sp modelId="{0C4E180B-B1D1-44A6-805F-619F60B9C60B}">
      <dsp:nvSpPr>
        <dsp:cNvPr id="0" name=""/>
        <dsp:cNvSpPr/>
      </dsp:nvSpPr>
      <dsp:spPr>
        <a:xfrm>
          <a:off x="5845603" y="1581421"/>
          <a:ext cx="828975" cy="41937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GAMBİYA</a:t>
          </a:r>
        </a:p>
      </dsp:txBody>
      <dsp:txXfrm>
        <a:off x="5845603" y="1581421"/>
        <a:ext cx="828975" cy="419379"/>
      </dsp:txXfrm>
    </dsp:sp>
    <dsp:sp modelId="{F3CD4565-F425-4D8B-98E5-3C6EC58B77DE}">
      <dsp:nvSpPr>
        <dsp:cNvPr id="0" name=""/>
        <dsp:cNvSpPr/>
      </dsp:nvSpPr>
      <dsp:spPr>
        <a:xfrm>
          <a:off x="5960577" y="212659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latin typeface="Times New Roman" panose="02020603050405020304" pitchFamily="18" charset="0"/>
              <a:cs typeface="Times New Roman" panose="02020603050405020304" pitchFamily="18" charset="0"/>
            </a:rPr>
            <a:t>GİNE</a:t>
          </a:r>
        </a:p>
      </dsp:txBody>
      <dsp:txXfrm>
        <a:off x="5960577" y="2126596"/>
        <a:ext cx="599027" cy="299513"/>
      </dsp:txXfrm>
    </dsp:sp>
    <dsp:sp modelId="{27696106-33B5-400B-9585-B67659197D9D}">
      <dsp:nvSpPr>
        <dsp:cNvPr id="0" name=""/>
        <dsp:cNvSpPr/>
      </dsp:nvSpPr>
      <dsp:spPr>
        <a:xfrm>
          <a:off x="5960577" y="2551905"/>
          <a:ext cx="599027" cy="49183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GİNE BİSSAU</a:t>
          </a:r>
        </a:p>
      </dsp:txBody>
      <dsp:txXfrm>
        <a:off x="5960577" y="2551905"/>
        <a:ext cx="599027" cy="491831"/>
      </dsp:txXfrm>
    </dsp:sp>
    <dsp:sp modelId="{F7BF8CDC-41C7-4145-9AFE-72AF2A207F4D}">
      <dsp:nvSpPr>
        <dsp:cNvPr id="0" name=""/>
        <dsp:cNvSpPr/>
      </dsp:nvSpPr>
      <dsp:spPr>
        <a:xfrm>
          <a:off x="5960799" y="319293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latin typeface="Times New Roman" panose="02020603050405020304" pitchFamily="18" charset="0"/>
              <a:cs typeface="Times New Roman" panose="02020603050405020304" pitchFamily="18" charset="0"/>
            </a:rPr>
            <a:t>MALİ</a:t>
          </a:r>
        </a:p>
      </dsp:txBody>
      <dsp:txXfrm>
        <a:off x="5960799" y="3192930"/>
        <a:ext cx="599027" cy="299513"/>
      </dsp:txXfrm>
    </dsp:sp>
    <dsp:sp modelId="{16370EE6-C4CF-4A0A-9EE5-84FE36AF5BA1}">
      <dsp:nvSpPr>
        <dsp:cNvPr id="0" name=""/>
        <dsp:cNvSpPr/>
      </dsp:nvSpPr>
      <dsp:spPr>
        <a:xfrm>
          <a:off x="5960577" y="3594841"/>
          <a:ext cx="599027" cy="56319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MORİTANYA</a:t>
          </a:r>
        </a:p>
      </dsp:txBody>
      <dsp:txXfrm>
        <a:off x="5960577" y="3594841"/>
        <a:ext cx="599027" cy="563193"/>
      </dsp:txXfrm>
    </dsp:sp>
    <dsp:sp modelId="{1BC2AC3A-FBC0-4B6B-9F7F-41535B727ACC}">
      <dsp:nvSpPr>
        <dsp:cNvPr id="0" name=""/>
        <dsp:cNvSpPr/>
      </dsp:nvSpPr>
      <dsp:spPr>
        <a:xfrm>
          <a:off x="5960577" y="428383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SENEGAL</a:t>
          </a:r>
        </a:p>
      </dsp:txBody>
      <dsp:txXfrm>
        <a:off x="5960577" y="4283831"/>
        <a:ext cx="599027" cy="299513"/>
      </dsp:txXfrm>
    </dsp:sp>
    <dsp:sp modelId="{28F32820-68FD-49BE-B9DF-0559A099FC86}">
      <dsp:nvSpPr>
        <dsp:cNvPr id="0" name=""/>
        <dsp:cNvSpPr/>
      </dsp:nvSpPr>
      <dsp:spPr>
        <a:xfrm>
          <a:off x="5960577" y="4709140"/>
          <a:ext cx="599027" cy="34801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SİERRA LEONE</a:t>
          </a:r>
        </a:p>
      </dsp:txBody>
      <dsp:txXfrm>
        <a:off x="5960577" y="4709140"/>
        <a:ext cx="599027" cy="348016"/>
      </dsp:txXfrm>
    </dsp:sp>
    <dsp:sp modelId="{149CBC41-412A-4ECB-BE5E-A348C670148F}">
      <dsp:nvSpPr>
        <dsp:cNvPr id="0" name=""/>
        <dsp:cNvSpPr/>
      </dsp:nvSpPr>
      <dsp:spPr>
        <a:xfrm>
          <a:off x="5960577" y="5182953"/>
          <a:ext cx="599027" cy="40710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GUYANA (GA</a:t>
          </a:r>
          <a:r>
            <a:rPr lang="tr-TR" sz="1200" b="1" kern="1200" dirty="0">
              <a:solidFill>
                <a:schemeClr val="tx1"/>
              </a:solidFill>
              <a:latin typeface="Times New Roman" panose="02020603050405020304" pitchFamily="18" charset="0"/>
              <a:cs typeface="Times New Roman" panose="02020603050405020304" pitchFamily="18" charset="0"/>
            </a:rPr>
            <a:t>)</a:t>
          </a:r>
        </a:p>
      </dsp:txBody>
      <dsp:txXfrm>
        <a:off x="5960577" y="5182953"/>
        <a:ext cx="599027" cy="407101"/>
      </dsp:txXfrm>
    </dsp:sp>
    <dsp:sp modelId="{B12AB564-B4CB-4992-92E3-5CA3F1B88553}">
      <dsp:nvSpPr>
        <dsp:cNvPr id="0" name=""/>
        <dsp:cNvSpPr/>
      </dsp:nvSpPr>
      <dsp:spPr>
        <a:xfrm>
          <a:off x="6110334" y="5715850"/>
          <a:ext cx="816456" cy="37542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SİRUNAM (GA)</a:t>
          </a:r>
        </a:p>
      </dsp:txBody>
      <dsp:txXfrm>
        <a:off x="6110334" y="5715850"/>
        <a:ext cx="816456" cy="375425"/>
      </dsp:txXfrm>
    </dsp:sp>
    <dsp:sp modelId="{CC664647-76BD-4611-A439-6B017F8F4244}">
      <dsp:nvSpPr>
        <dsp:cNvPr id="0" name=""/>
        <dsp:cNvSpPr/>
      </dsp:nvSpPr>
      <dsp:spPr>
        <a:xfrm>
          <a:off x="6698462" y="1156111"/>
          <a:ext cx="806500" cy="31230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GBABİF</a:t>
          </a:r>
        </a:p>
      </dsp:txBody>
      <dsp:txXfrm>
        <a:off x="6698462" y="1156111"/>
        <a:ext cx="806500" cy="312302"/>
      </dsp:txXfrm>
    </dsp:sp>
    <dsp:sp modelId="{07E1A28E-4619-48FE-BE65-DDCAD8835006}">
      <dsp:nvSpPr>
        <dsp:cNvPr id="0" name=""/>
        <dsp:cNvSpPr/>
      </dsp:nvSpPr>
      <dsp:spPr>
        <a:xfrm>
          <a:off x="6802198" y="159421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latin typeface="Times New Roman" panose="02020603050405020304" pitchFamily="18" charset="0"/>
              <a:cs typeface="Times New Roman" panose="02020603050405020304" pitchFamily="18" charset="0"/>
            </a:rPr>
            <a:t>BENİN</a:t>
          </a:r>
        </a:p>
      </dsp:txBody>
      <dsp:txXfrm>
        <a:off x="6802198" y="1594210"/>
        <a:ext cx="599027" cy="299513"/>
      </dsp:txXfrm>
    </dsp:sp>
    <dsp:sp modelId="{308DC88E-548F-4122-85C9-24D0F265226D}">
      <dsp:nvSpPr>
        <dsp:cNvPr id="0" name=""/>
        <dsp:cNvSpPr/>
      </dsp:nvSpPr>
      <dsp:spPr>
        <a:xfrm>
          <a:off x="6690330" y="2019519"/>
          <a:ext cx="822763" cy="54989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BURKİNA FASO</a:t>
          </a:r>
        </a:p>
      </dsp:txBody>
      <dsp:txXfrm>
        <a:off x="6690330" y="2019519"/>
        <a:ext cx="822763" cy="549892"/>
      </dsp:txXfrm>
    </dsp:sp>
    <dsp:sp modelId="{577E5F88-4713-4AD5-96EE-80E760A8CD22}">
      <dsp:nvSpPr>
        <dsp:cNvPr id="0" name=""/>
        <dsp:cNvSpPr/>
      </dsp:nvSpPr>
      <dsp:spPr>
        <a:xfrm>
          <a:off x="6746321" y="2695207"/>
          <a:ext cx="710781" cy="49285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FİL DİŞİ KIYISI</a:t>
          </a:r>
        </a:p>
      </dsp:txBody>
      <dsp:txXfrm>
        <a:off x="6746321" y="2695207"/>
        <a:ext cx="710781" cy="492855"/>
      </dsp:txXfrm>
    </dsp:sp>
    <dsp:sp modelId="{DB4AFF76-66A5-476A-9A3E-D5A1A2D00CA5}">
      <dsp:nvSpPr>
        <dsp:cNvPr id="0" name=""/>
        <dsp:cNvSpPr/>
      </dsp:nvSpPr>
      <dsp:spPr>
        <a:xfrm>
          <a:off x="6802198" y="331385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GABO</a:t>
          </a:r>
          <a:r>
            <a:rPr lang="tr-TR" sz="1200" b="1" kern="1200" dirty="0">
              <a:solidFill>
                <a:schemeClr val="tx1"/>
              </a:solidFill>
              <a:latin typeface="Times New Roman" panose="02020603050405020304" pitchFamily="18" charset="0"/>
              <a:cs typeface="Times New Roman" panose="02020603050405020304" pitchFamily="18" charset="0"/>
            </a:rPr>
            <a:t>N</a:t>
          </a:r>
        </a:p>
      </dsp:txBody>
      <dsp:txXfrm>
        <a:off x="6802198" y="3313859"/>
        <a:ext cx="599027" cy="299513"/>
      </dsp:txXfrm>
    </dsp:sp>
    <dsp:sp modelId="{35D9F72E-6243-4D29-9CBB-A37D65CF7ECF}">
      <dsp:nvSpPr>
        <dsp:cNvPr id="0" name=""/>
        <dsp:cNvSpPr/>
      </dsp:nvSpPr>
      <dsp:spPr>
        <a:xfrm>
          <a:off x="6769743" y="3738563"/>
          <a:ext cx="695314" cy="58714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KAMERUN</a:t>
          </a:r>
        </a:p>
      </dsp:txBody>
      <dsp:txXfrm>
        <a:off x="6769743" y="3738563"/>
        <a:ext cx="695314" cy="587148"/>
      </dsp:txXfrm>
    </dsp:sp>
    <dsp:sp modelId="{C8B96A70-163E-4B55-A507-4D4B5A283790}">
      <dsp:nvSpPr>
        <dsp:cNvPr id="0" name=""/>
        <dsp:cNvSpPr/>
      </dsp:nvSpPr>
      <dsp:spPr>
        <a:xfrm>
          <a:off x="6802198" y="4452112"/>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NİJER</a:t>
          </a:r>
        </a:p>
      </dsp:txBody>
      <dsp:txXfrm>
        <a:off x="6802198" y="4452112"/>
        <a:ext cx="599027" cy="299513"/>
      </dsp:txXfrm>
    </dsp:sp>
    <dsp:sp modelId="{D5565758-3F89-4C37-BDC8-B0ED75D8D5DB}">
      <dsp:nvSpPr>
        <dsp:cNvPr id="0" name=""/>
        <dsp:cNvSpPr/>
      </dsp:nvSpPr>
      <dsp:spPr>
        <a:xfrm>
          <a:off x="6685400" y="4877422"/>
          <a:ext cx="832623" cy="29908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NİJERYA</a:t>
          </a:r>
        </a:p>
      </dsp:txBody>
      <dsp:txXfrm>
        <a:off x="6685400" y="4877422"/>
        <a:ext cx="832623" cy="299082"/>
      </dsp:txXfrm>
    </dsp:sp>
    <dsp:sp modelId="{EE48DACD-24D9-4689-AED4-0BA7EEA19DFF}">
      <dsp:nvSpPr>
        <dsp:cNvPr id="0" name=""/>
        <dsp:cNvSpPr/>
      </dsp:nvSpPr>
      <dsp:spPr>
        <a:xfrm>
          <a:off x="6893556" y="530230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chemeClr val="tx1"/>
              </a:solidFill>
              <a:latin typeface="Times New Roman" panose="02020603050405020304" pitchFamily="18" charset="0"/>
              <a:cs typeface="Times New Roman" panose="02020603050405020304" pitchFamily="18" charset="0"/>
            </a:rPr>
            <a:t>TOGO</a:t>
          </a:r>
        </a:p>
      </dsp:txBody>
      <dsp:txXfrm>
        <a:off x="6893556" y="5302300"/>
        <a:ext cx="599027" cy="299513"/>
      </dsp:txXfrm>
    </dsp:sp>
    <dsp:sp modelId="{1FA8DEC9-EB74-4498-A263-741B48E7E03F}">
      <dsp:nvSpPr>
        <dsp:cNvPr id="0" name=""/>
        <dsp:cNvSpPr/>
      </dsp:nvSpPr>
      <dsp:spPr>
        <a:xfrm>
          <a:off x="7691601"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ABİF</a:t>
          </a:r>
        </a:p>
      </dsp:txBody>
      <dsp:txXfrm>
        <a:off x="7691601" y="1156111"/>
        <a:ext cx="599027" cy="299513"/>
      </dsp:txXfrm>
    </dsp:sp>
    <dsp:sp modelId="{35DB699F-3948-41A1-9115-F24FEB9E5506}">
      <dsp:nvSpPr>
        <dsp:cNvPr id="0" name=""/>
        <dsp:cNvSpPr/>
      </dsp:nvSpPr>
      <dsp:spPr>
        <a:xfrm>
          <a:off x="7691601" y="1581421"/>
          <a:ext cx="599027" cy="41937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ARNAVUTLUK</a:t>
          </a:r>
        </a:p>
      </dsp:txBody>
      <dsp:txXfrm>
        <a:off x="7691601" y="1581421"/>
        <a:ext cx="599027" cy="419379"/>
      </dsp:txXfrm>
    </dsp:sp>
    <dsp:sp modelId="{5BEE5647-B9B6-404C-9074-491EAD14A35C}">
      <dsp:nvSpPr>
        <dsp:cNvPr id="0" name=""/>
        <dsp:cNvSpPr/>
      </dsp:nvSpPr>
      <dsp:spPr>
        <a:xfrm>
          <a:off x="7654806" y="2126596"/>
          <a:ext cx="672617" cy="57547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BOSNA HERSEK</a:t>
          </a:r>
        </a:p>
      </dsp:txBody>
      <dsp:txXfrm>
        <a:off x="7654806" y="2126596"/>
        <a:ext cx="672617" cy="575470"/>
      </dsp:txXfrm>
    </dsp:sp>
    <dsp:sp modelId="{ADF87A51-DD10-4A72-82AF-EDC827007988}">
      <dsp:nvSpPr>
        <dsp:cNvPr id="0" name=""/>
        <dsp:cNvSpPr/>
      </dsp:nvSpPr>
      <dsp:spPr>
        <a:xfrm>
          <a:off x="7582899" y="2827862"/>
          <a:ext cx="816432"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KOSOVA</a:t>
          </a:r>
        </a:p>
      </dsp:txBody>
      <dsp:txXfrm>
        <a:off x="7582899" y="2827862"/>
        <a:ext cx="816432" cy="299513"/>
      </dsp:txXfrm>
    </dsp:sp>
    <dsp:sp modelId="{09035394-8826-4128-BE87-887156BCC631}">
      <dsp:nvSpPr>
        <dsp:cNvPr id="0" name=""/>
        <dsp:cNvSpPr/>
      </dsp:nvSpPr>
      <dsp:spPr>
        <a:xfrm>
          <a:off x="7787007" y="3253171"/>
          <a:ext cx="723415" cy="49122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chemeClr val="tx1"/>
              </a:solidFill>
              <a:latin typeface="Times New Roman" panose="02020603050405020304" pitchFamily="18" charset="0"/>
              <a:cs typeface="Times New Roman" panose="02020603050405020304" pitchFamily="18" charset="0"/>
            </a:rPr>
            <a:t>MAKEDONYA</a:t>
          </a:r>
        </a:p>
      </dsp:txBody>
      <dsp:txXfrm>
        <a:off x="7787007" y="3253171"/>
        <a:ext cx="723415" cy="491223"/>
      </dsp:txXfrm>
    </dsp:sp>
    <dsp:sp modelId="{257096BD-94C0-48E1-B36C-C58D49EF99E3}">
      <dsp:nvSpPr>
        <dsp:cNvPr id="0" name=""/>
        <dsp:cNvSpPr/>
      </dsp:nvSpPr>
      <dsp:spPr>
        <a:xfrm>
          <a:off x="2930976" y="722607"/>
          <a:ext cx="1302273" cy="30560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MECLİS</a:t>
          </a:r>
        </a:p>
      </dsp:txBody>
      <dsp:txXfrm>
        <a:off x="2930976" y="722607"/>
        <a:ext cx="1302273" cy="305605"/>
      </dsp:txXfrm>
    </dsp:sp>
    <dsp:sp modelId="{80DBC8D6-E044-4EC6-844E-9F756FBCE31C}">
      <dsp:nvSpPr>
        <dsp:cNvPr id="0" name=""/>
        <dsp:cNvSpPr/>
      </dsp:nvSpPr>
      <dsp:spPr>
        <a:xfrm>
          <a:off x="4359045" y="722607"/>
          <a:ext cx="975977" cy="30770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anose="02020603050405020304" pitchFamily="18" charset="0"/>
              <a:cs typeface="Times New Roman" panose="02020603050405020304" pitchFamily="18" charset="0"/>
            </a:rPr>
            <a:t>KABİNE</a:t>
          </a:r>
        </a:p>
      </dsp:txBody>
      <dsp:txXfrm>
        <a:off x="4359045" y="722607"/>
        <a:ext cx="975977" cy="307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32C9E-669C-4EF5-9430-E5E61EBDEE4C}">
      <dsp:nvSpPr>
        <dsp:cNvPr id="0" name=""/>
        <dsp:cNvSpPr/>
      </dsp:nvSpPr>
      <dsp:spPr>
        <a:xfrm>
          <a:off x="4330912" y="1244291"/>
          <a:ext cx="2444384" cy="448999"/>
        </a:xfrm>
        <a:custGeom>
          <a:avLst/>
          <a:gdLst/>
          <a:ahLst/>
          <a:cxnLst/>
          <a:rect l="0" t="0" r="0" b="0"/>
          <a:pathLst>
            <a:path>
              <a:moveTo>
                <a:pt x="0" y="0"/>
              </a:moveTo>
              <a:lnTo>
                <a:pt x="0" y="380596"/>
              </a:lnTo>
              <a:lnTo>
                <a:pt x="2444384" y="380596"/>
              </a:lnTo>
              <a:lnTo>
                <a:pt x="2444384"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9FBDF-FAB1-47F1-8568-95C22CB0A1AE}">
      <dsp:nvSpPr>
        <dsp:cNvPr id="0" name=""/>
        <dsp:cNvSpPr/>
      </dsp:nvSpPr>
      <dsp:spPr>
        <a:xfrm>
          <a:off x="4330912" y="1244291"/>
          <a:ext cx="1220248" cy="448999"/>
        </a:xfrm>
        <a:custGeom>
          <a:avLst/>
          <a:gdLst/>
          <a:ahLst/>
          <a:cxnLst/>
          <a:rect l="0" t="0" r="0" b="0"/>
          <a:pathLst>
            <a:path>
              <a:moveTo>
                <a:pt x="0" y="0"/>
              </a:moveTo>
              <a:lnTo>
                <a:pt x="0" y="380596"/>
              </a:lnTo>
              <a:lnTo>
                <a:pt x="1220248" y="380596"/>
              </a:lnTo>
              <a:lnTo>
                <a:pt x="1220248"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9ED8B-2BE6-40D3-AF87-89A7B47FDFD5}">
      <dsp:nvSpPr>
        <dsp:cNvPr id="0" name=""/>
        <dsp:cNvSpPr/>
      </dsp:nvSpPr>
      <dsp:spPr>
        <a:xfrm>
          <a:off x="4426210" y="2162157"/>
          <a:ext cx="4239503" cy="481740"/>
        </a:xfrm>
        <a:custGeom>
          <a:avLst/>
          <a:gdLst/>
          <a:ahLst/>
          <a:cxnLst/>
          <a:rect l="0" t="0" r="0" b="0"/>
          <a:pathLst>
            <a:path>
              <a:moveTo>
                <a:pt x="0" y="0"/>
              </a:moveTo>
              <a:lnTo>
                <a:pt x="0" y="413337"/>
              </a:lnTo>
              <a:lnTo>
                <a:pt x="4239503" y="413337"/>
              </a:lnTo>
              <a:lnTo>
                <a:pt x="4239503"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F4F05-ED41-49FB-80B0-58219696364B}">
      <dsp:nvSpPr>
        <dsp:cNvPr id="0" name=""/>
        <dsp:cNvSpPr/>
      </dsp:nvSpPr>
      <dsp:spPr>
        <a:xfrm>
          <a:off x="4426210" y="2162157"/>
          <a:ext cx="3224810" cy="481740"/>
        </a:xfrm>
        <a:custGeom>
          <a:avLst/>
          <a:gdLst/>
          <a:ahLst/>
          <a:cxnLst/>
          <a:rect l="0" t="0" r="0" b="0"/>
          <a:pathLst>
            <a:path>
              <a:moveTo>
                <a:pt x="0" y="0"/>
              </a:moveTo>
              <a:lnTo>
                <a:pt x="0" y="413337"/>
              </a:lnTo>
              <a:lnTo>
                <a:pt x="3224810" y="413337"/>
              </a:lnTo>
              <a:lnTo>
                <a:pt x="322481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471C1-9395-40CD-9836-BEA846E86E44}">
      <dsp:nvSpPr>
        <dsp:cNvPr id="0" name=""/>
        <dsp:cNvSpPr/>
      </dsp:nvSpPr>
      <dsp:spPr>
        <a:xfrm>
          <a:off x="4426210" y="2162157"/>
          <a:ext cx="1977563" cy="481740"/>
        </a:xfrm>
        <a:custGeom>
          <a:avLst/>
          <a:gdLst/>
          <a:ahLst/>
          <a:cxnLst/>
          <a:rect l="0" t="0" r="0" b="0"/>
          <a:pathLst>
            <a:path>
              <a:moveTo>
                <a:pt x="0" y="0"/>
              </a:moveTo>
              <a:lnTo>
                <a:pt x="0" y="413337"/>
              </a:lnTo>
              <a:lnTo>
                <a:pt x="1977563" y="413337"/>
              </a:lnTo>
              <a:lnTo>
                <a:pt x="1977563"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16676-A810-45BA-9ACA-FDCE27FA5C33}">
      <dsp:nvSpPr>
        <dsp:cNvPr id="0" name=""/>
        <dsp:cNvSpPr/>
      </dsp:nvSpPr>
      <dsp:spPr>
        <a:xfrm>
          <a:off x="4426210" y="2162157"/>
          <a:ext cx="750325" cy="481740"/>
        </a:xfrm>
        <a:custGeom>
          <a:avLst/>
          <a:gdLst/>
          <a:ahLst/>
          <a:cxnLst/>
          <a:rect l="0" t="0" r="0" b="0"/>
          <a:pathLst>
            <a:path>
              <a:moveTo>
                <a:pt x="0" y="0"/>
              </a:moveTo>
              <a:lnTo>
                <a:pt x="0" y="413337"/>
              </a:lnTo>
              <a:lnTo>
                <a:pt x="750325" y="413337"/>
              </a:lnTo>
              <a:lnTo>
                <a:pt x="750325"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0E203-8571-4AEF-8743-D36A8DCFE9CD}">
      <dsp:nvSpPr>
        <dsp:cNvPr id="0" name=""/>
        <dsp:cNvSpPr/>
      </dsp:nvSpPr>
      <dsp:spPr>
        <a:xfrm>
          <a:off x="4257847" y="2162157"/>
          <a:ext cx="168363" cy="481740"/>
        </a:xfrm>
        <a:custGeom>
          <a:avLst/>
          <a:gdLst/>
          <a:ahLst/>
          <a:cxnLst/>
          <a:rect l="0" t="0" r="0" b="0"/>
          <a:pathLst>
            <a:path>
              <a:moveTo>
                <a:pt x="168363" y="0"/>
              </a:moveTo>
              <a:lnTo>
                <a:pt x="168363"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92072-C497-4765-AA7B-BEA962429902}">
      <dsp:nvSpPr>
        <dsp:cNvPr id="0" name=""/>
        <dsp:cNvSpPr/>
      </dsp:nvSpPr>
      <dsp:spPr>
        <a:xfrm>
          <a:off x="3325002" y="2162157"/>
          <a:ext cx="1101208" cy="481740"/>
        </a:xfrm>
        <a:custGeom>
          <a:avLst/>
          <a:gdLst/>
          <a:ahLst/>
          <a:cxnLst/>
          <a:rect l="0" t="0" r="0" b="0"/>
          <a:pathLst>
            <a:path>
              <a:moveTo>
                <a:pt x="1101208" y="0"/>
              </a:moveTo>
              <a:lnTo>
                <a:pt x="1101208"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7C0E9-4E44-4A06-8F49-00F120069518}">
      <dsp:nvSpPr>
        <dsp:cNvPr id="0" name=""/>
        <dsp:cNvSpPr/>
      </dsp:nvSpPr>
      <dsp:spPr>
        <a:xfrm>
          <a:off x="2308020" y="2162157"/>
          <a:ext cx="2118189" cy="481740"/>
        </a:xfrm>
        <a:custGeom>
          <a:avLst/>
          <a:gdLst/>
          <a:ahLst/>
          <a:cxnLst/>
          <a:rect l="0" t="0" r="0" b="0"/>
          <a:pathLst>
            <a:path>
              <a:moveTo>
                <a:pt x="2118189" y="0"/>
              </a:moveTo>
              <a:lnTo>
                <a:pt x="2118189"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9B1F-6578-48F2-B79D-EDA057345112}">
      <dsp:nvSpPr>
        <dsp:cNvPr id="0" name=""/>
        <dsp:cNvSpPr/>
      </dsp:nvSpPr>
      <dsp:spPr>
        <a:xfrm>
          <a:off x="1361882" y="2162157"/>
          <a:ext cx="3064328" cy="495918"/>
        </a:xfrm>
        <a:custGeom>
          <a:avLst/>
          <a:gdLst/>
          <a:ahLst/>
          <a:cxnLst/>
          <a:rect l="0" t="0" r="0" b="0"/>
          <a:pathLst>
            <a:path>
              <a:moveTo>
                <a:pt x="3064328" y="0"/>
              </a:moveTo>
              <a:lnTo>
                <a:pt x="3064328" y="427516"/>
              </a:lnTo>
              <a:lnTo>
                <a:pt x="0" y="427516"/>
              </a:lnTo>
              <a:lnTo>
                <a:pt x="0" y="4959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22B5EF-76E2-4786-82EC-86C969B79DD2}">
      <dsp:nvSpPr>
        <dsp:cNvPr id="0" name=""/>
        <dsp:cNvSpPr/>
      </dsp:nvSpPr>
      <dsp:spPr>
        <a:xfrm>
          <a:off x="431338" y="2162157"/>
          <a:ext cx="3994872" cy="481740"/>
        </a:xfrm>
        <a:custGeom>
          <a:avLst/>
          <a:gdLst/>
          <a:ahLst/>
          <a:cxnLst/>
          <a:rect l="0" t="0" r="0" b="0"/>
          <a:pathLst>
            <a:path>
              <a:moveTo>
                <a:pt x="3994872" y="0"/>
              </a:moveTo>
              <a:lnTo>
                <a:pt x="3994872"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ADD799-2EDB-4B78-98D7-9470964D5796}">
      <dsp:nvSpPr>
        <dsp:cNvPr id="0" name=""/>
        <dsp:cNvSpPr/>
      </dsp:nvSpPr>
      <dsp:spPr>
        <a:xfrm>
          <a:off x="4330912" y="1244291"/>
          <a:ext cx="95298" cy="448999"/>
        </a:xfrm>
        <a:custGeom>
          <a:avLst/>
          <a:gdLst/>
          <a:ahLst/>
          <a:cxnLst/>
          <a:rect l="0" t="0" r="0" b="0"/>
          <a:pathLst>
            <a:path>
              <a:moveTo>
                <a:pt x="0" y="0"/>
              </a:moveTo>
              <a:lnTo>
                <a:pt x="0" y="380596"/>
              </a:lnTo>
              <a:lnTo>
                <a:pt x="95298" y="380596"/>
              </a:lnTo>
              <a:lnTo>
                <a:pt x="95298"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DE8D8-5214-4FA2-92C9-75D0BB4E1671}">
      <dsp:nvSpPr>
        <dsp:cNvPr id="0" name=""/>
        <dsp:cNvSpPr/>
      </dsp:nvSpPr>
      <dsp:spPr>
        <a:xfrm>
          <a:off x="3274080" y="1244291"/>
          <a:ext cx="1056831" cy="448999"/>
        </a:xfrm>
        <a:custGeom>
          <a:avLst/>
          <a:gdLst/>
          <a:ahLst/>
          <a:cxnLst/>
          <a:rect l="0" t="0" r="0" b="0"/>
          <a:pathLst>
            <a:path>
              <a:moveTo>
                <a:pt x="1056831" y="0"/>
              </a:moveTo>
              <a:lnTo>
                <a:pt x="1056831" y="380596"/>
              </a:lnTo>
              <a:lnTo>
                <a:pt x="0" y="380596"/>
              </a:lnTo>
              <a:lnTo>
                <a:pt x="0"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A19C7-A9B5-4CC6-92DE-CF36944E2AFA}">
      <dsp:nvSpPr>
        <dsp:cNvPr id="0" name=""/>
        <dsp:cNvSpPr/>
      </dsp:nvSpPr>
      <dsp:spPr>
        <a:xfrm>
          <a:off x="1905035" y="1244291"/>
          <a:ext cx="2425877" cy="448999"/>
        </a:xfrm>
        <a:custGeom>
          <a:avLst/>
          <a:gdLst/>
          <a:ahLst/>
          <a:cxnLst/>
          <a:rect l="0" t="0" r="0" b="0"/>
          <a:pathLst>
            <a:path>
              <a:moveTo>
                <a:pt x="2425877" y="0"/>
              </a:moveTo>
              <a:lnTo>
                <a:pt x="2425877" y="380596"/>
              </a:lnTo>
              <a:lnTo>
                <a:pt x="0" y="380596"/>
              </a:lnTo>
              <a:lnTo>
                <a:pt x="0"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E6E8F-8E46-4BDB-A2A4-5321E9B7727D}">
      <dsp:nvSpPr>
        <dsp:cNvPr id="0" name=""/>
        <dsp:cNvSpPr/>
      </dsp:nvSpPr>
      <dsp:spPr>
        <a:xfrm>
          <a:off x="3481846" y="541159"/>
          <a:ext cx="1698133" cy="703131"/>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D364BA3B-2C19-4B40-8FB3-0B08587AEEA1}">
      <dsp:nvSpPr>
        <dsp:cNvPr id="0" name=""/>
        <dsp:cNvSpPr/>
      </dsp:nvSpPr>
      <dsp:spPr>
        <a:xfrm>
          <a:off x="3563887" y="619099"/>
          <a:ext cx="1698133" cy="703131"/>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rgbClr val="FF0000"/>
              </a:solidFill>
              <a:latin typeface="Times New Roman" pitchFamily="18" charset="0"/>
              <a:cs typeface="Times New Roman" pitchFamily="18" charset="0"/>
            </a:rPr>
            <a:t>ASRİKA</a:t>
          </a:r>
        </a:p>
        <a:p>
          <a:pPr marL="0" lvl="0" indent="0" algn="ctr" defTabSz="622300">
            <a:lnSpc>
              <a:spcPct val="90000"/>
            </a:lnSpc>
            <a:spcBef>
              <a:spcPct val="0"/>
            </a:spcBef>
            <a:spcAft>
              <a:spcPct val="35000"/>
            </a:spcAft>
            <a:buNone/>
          </a:pPr>
          <a:r>
            <a:rPr lang="tr-TR" sz="1200" b="1" kern="1200" dirty="0">
              <a:solidFill>
                <a:srgbClr val="FF0000"/>
              </a:solidFill>
              <a:latin typeface="Times New Roman" pitchFamily="18" charset="0"/>
              <a:cs typeface="Times New Roman" pitchFamily="18" charset="0"/>
            </a:rPr>
            <a:t> İSLAM ÜLKELERİ KONFEDERASYON BAŞKANI</a:t>
          </a:r>
        </a:p>
      </dsp:txBody>
      <dsp:txXfrm>
        <a:off x="3563887" y="619099"/>
        <a:ext cx="1698133" cy="703131"/>
      </dsp:txXfrm>
    </dsp:sp>
    <dsp:sp modelId="{81A90455-DEAE-4D11-B0BB-E0059FBF3772}">
      <dsp:nvSpPr>
        <dsp:cNvPr id="0" name=""/>
        <dsp:cNvSpPr/>
      </dsp:nvSpPr>
      <dsp:spPr>
        <a:xfrm>
          <a:off x="1393611" y="1693290"/>
          <a:ext cx="1022846"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4768A44-FEBA-42CD-BFE6-CF82C1F418F7}">
      <dsp:nvSpPr>
        <dsp:cNvPr id="0" name=""/>
        <dsp:cNvSpPr/>
      </dsp:nvSpPr>
      <dsp:spPr>
        <a:xfrm>
          <a:off x="1475653" y="1771230"/>
          <a:ext cx="1022846"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rgbClr val="002060"/>
              </a:solidFill>
              <a:latin typeface="Times New Roman" pitchFamily="18" charset="0"/>
              <a:cs typeface="Times New Roman" pitchFamily="18" charset="0"/>
            </a:rPr>
            <a:t>ADALET BAKANLIĞI</a:t>
          </a:r>
        </a:p>
      </dsp:txBody>
      <dsp:txXfrm>
        <a:off x="1475653" y="1771230"/>
        <a:ext cx="1022846" cy="468867"/>
      </dsp:txXfrm>
    </dsp:sp>
    <dsp:sp modelId="{4ED49776-C0A4-4292-9495-CF1E94E7F46D}">
      <dsp:nvSpPr>
        <dsp:cNvPr id="0" name=""/>
        <dsp:cNvSpPr/>
      </dsp:nvSpPr>
      <dsp:spPr>
        <a:xfrm>
          <a:off x="2833774" y="1693290"/>
          <a:ext cx="880613"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CC0F31A9-B26F-4AB2-889C-8A03C59C218C}">
      <dsp:nvSpPr>
        <dsp:cNvPr id="0" name=""/>
        <dsp:cNvSpPr/>
      </dsp:nvSpPr>
      <dsp:spPr>
        <a:xfrm>
          <a:off x="2915815" y="1771230"/>
          <a:ext cx="880613"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rgbClr val="002060"/>
              </a:solidFill>
              <a:latin typeface="Times New Roman" pitchFamily="18" charset="0"/>
              <a:cs typeface="Times New Roman" pitchFamily="18" charset="0"/>
            </a:rPr>
            <a:t>SAVUNMA BAKANLIĞI</a:t>
          </a:r>
        </a:p>
      </dsp:txBody>
      <dsp:txXfrm>
        <a:off x="2915815" y="1771230"/>
        <a:ext cx="880613" cy="468867"/>
      </dsp:txXfrm>
    </dsp:sp>
    <dsp:sp modelId="{99C2105B-3493-41C9-8EA4-A9D714CE901F}">
      <dsp:nvSpPr>
        <dsp:cNvPr id="0" name=""/>
        <dsp:cNvSpPr/>
      </dsp:nvSpPr>
      <dsp:spPr>
        <a:xfrm>
          <a:off x="3985904" y="1693290"/>
          <a:ext cx="880613"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1C6E78FD-5F50-4276-BBC3-5FF72D1CDED0}">
      <dsp:nvSpPr>
        <dsp:cNvPr id="0" name=""/>
        <dsp:cNvSpPr/>
      </dsp:nvSpPr>
      <dsp:spPr>
        <a:xfrm>
          <a:off x="4067945" y="1771230"/>
          <a:ext cx="880613"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b="1" kern="1200" dirty="0">
              <a:solidFill>
                <a:srgbClr val="FF0000"/>
              </a:solidFill>
              <a:latin typeface="Times New Roman" pitchFamily="18" charset="0"/>
              <a:cs typeface="Times New Roman" pitchFamily="18" charset="0"/>
            </a:rPr>
            <a:t>SAVUNMA SANAYİ BAKANLIĞI</a:t>
          </a:r>
        </a:p>
      </dsp:txBody>
      <dsp:txXfrm>
        <a:off x="4067945" y="1771230"/>
        <a:ext cx="880613" cy="468867"/>
      </dsp:txXfrm>
    </dsp:sp>
    <dsp:sp modelId="{C092BAF4-D7FC-4B6B-A334-1E55A5909BA1}">
      <dsp:nvSpPr>
        <dsp:cNvPr id="0" name=""/>
        <dsp:cNvSpPr/>
      </dsp:nvSpPr>
      <dsp:spPr>
        <a:xfrm>
          <a:off x="6009" y="2643897"/>
          <a:ext cx="850657"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A0719935-ABC7-4400-8B61-0AEF8DB00C27}">
      <dsp:nvSpPr>
        <dsp:cNvPr id="0" name=""/>
        <dsp:cNvSpPr/>
      </dsp:nvSpPr>
      <dsp:spPr>
        <a:xfrm>
          <a:off x="88050" y="2721837"/>
          <a:ext cx="850657"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Times New Roman" pitchFamily="18" charset="0"/>
              <a:cs typeface="Times New Roman" pitchFamily="18" charset="0"/>
            </a:rPr>
            <a:t>KARA ARAÇLARI BŞK'LIĞI</a:t>
          </a:r>
        </a:p>
      </dsp:txBody>
      <dsp:txXfrm>
        <a:off x="88050" y="2721837"/>
        <a:ext cx="850657" cy="468867"/>
      </dsp:txXfrm>
    </dsp:sp>
    <dsp:sp modelId="{EADF8F3C-20C4-4FE7-85A9-54EBAED406D3}">
      <dsp:nvSpPr>
        <dsp:cNvPr id="0" name=""/>
        <dsp:cNvSpPr/>
      </dsp:nvSpPr>
      <dsp:spPr>
        <a:xfrm>
          <a:off x="992389" y="2658076"/>
          <a:ext cx="738986"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E09C2C6-6905-45EE-9DA0-EFCB33C90423}">
      <dsp:nvSpPr>
        <dsp:cNvPr id="0" name=""/>
        <dsp:cNvSpPr/>
      </dsp:nvSpPr>
      <dsp:spPr>
        <a:xfrm>
          <a:off x="1074430" y="2736015"/>
          <a:ext cx="738986"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Times New Roman" pitchFamily="18" charset="0"/>
              <a:cs typeface="Times New Roman" pitchFamily="18" charset="0"/>
            </a:rPr>
            <a:t>DENİZ ARAÇLARI BŞK'LIĞI</a:t>
          </a:r>
        </a:p>
      </dsp:txBody>
      <dsp:txXfrm>
        <a:off x="1074430" y="2736015"/>
        <a:ext cx="738986" cy="468867"/>
      </dsp:txXfrm>
    </dsp:sp>
    <dsp:sp modelId="{D654DA49-D458-400D-943A-E8A1B91565C2}">
      <dsp:nvSpPr>
        <dsp:cNvPr id="0" name=""/>
        <dsp:cNvSpPr/>
      </dsp:nvSpPr>
      <dsp:spPr>
        <a:xfrm>
          <a:off x="1916731" y="2643897"/>
          <a:ext cx="782579"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30C64D3F-42F6-4C9D-837D-A54B34286DEB}">
      <dsp:nvSpPr>
        <dsp:cNvPr id="0" name=""/>
        <dsp:cNvSpPr/>
      </dsp:nvSpPr>
      <dsp:spPr>
        <a:xfrm>
          <a:off x="1998772" y="2721837"/>
          <a:ext cx="782579"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Times New Roman" pitchFamily="18" charset="0"/>
              <a:cs typeface="Times New Roman" pitchFamily="18" charset="0"/>
            </a:rPr>
            <a:t>HAVACILIK  SİSTEMLERİ BŞK'LIĞI</a:t>
          </a:r>
        </a:p>
      </dsp:txBody>
      <dsp:txXfrm>
        <a:off x="1998772" y="2721837"/>
        <a:ext cx="782579" cy="468867"/>
      </dsp:txXfrm>
    </dsp:sp>
    <dsp:sp modelId="{58B3C3A1-0964-40EC-B699-C2E6703C40F1}">
      <dsp:nvSpPr>
        <dsp:cNvPr id="0" name=""/>
        <dsp:cNvSpPr/>
      </dsp:nvSpPr>
      <dsp:spPr>
        <a:xfrm>
          <a:off x="2870482" y="2643897"/>
          <a:ext cx="909041"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5447E135-B9A8-4693-94D3-954F709A68C0}">
      <dsp:nvSpPr>
        <dsp:cNvPr id="0" name=""/>
        <dsp:cNvSpPr/>
      </dsp:nvSpPr>
      <dsp:spPr>
        <a:xfrm>
          <a:off x="2952523" y="2721837"/>
          <a:ext cx="909041"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Times New Roman" pitchFamily="18" charset="0"/>
              <a:cs typeface="Times New Roman" pitchFamily="18" charset="0"/>
            </a:rPr>
            <a:t>UZAY SİSTEMLERİ BŞK'LIĞI</a:t>
          </a:r>
        </a:p>
      </dsp:txBody>
      <dsp:txXfrm>
        <a:off x="2952523" y="2721837"/>
        <a:ext cx="909041" cy="468867"/>
      </dsp:txXfrm>
    </dsp:sp>
    <dsp:sp modelId="{531FD3B4-6396-4B59-A416-D3405BD86098}">
      <dsp:nvSpPr>
        <dsp:cNvPr id="0" name=""/>
        <dsp:cNvSpPr/>
      </dsp:nvSpPr>
      <dsp:spPr>
        <a:xfrm>
          <a:off x="3943606" y="2643897"/>
          <a:ext cx="628481"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7E972865-7FC8-43B8-A0AB-1662F2D8FB57}">
      <dsp:nvSpPr>
        <dsp:cNvPr id="0" name=""/>
        <dsp:cNvSpPr/>
      </dsp:nvSpPr>
      <dsp:spPr>
        <a:xfrm>
          <a:off x="4025647" y="2721837"/>
          <a:ext cx="628481"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Times New Roman" pitchFamily="18" charset="0"/>
              <a:cs typeface="Times New Roman" pitchFamily="18" charset="0"/>
            </a:rPr>
            <a:t>AR-GE BŞK'LIĞI</a:t>
          </a:r>
        </a:p>
      </dsp:txBody>
      <dsp:txXfrm>
        <a:off x="4025647" y="2721837"/>
        <a:ext cx="628481" cy="468867"/>
      </dsp:txXfrm>
    </dsp:sp>
    <dsp:sp modelId="{2A400CA9-983E-4346-8CD5-462B4DEE7233}">
      <dsp:nvSpPr>
        <dsp:cNvPr id="0" name=""/>
        <dsp:cNvSpPr/>
      </dsp:nvSpPr>
      <dsp:spPr>
        <a:xfrm>
          <a:off x="4736170" y="2643897"/>
          <a:ext cx="880731" cy="556231"/>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D78F9FB-0CAE-4A0B-8B58-11F41080748A}">
      <dsp:nvSpPr>
        <dsp:cNvPr id="0" name=""/>
        <dsp:cNvSpPr/>
      </dsp:nvSpPr>
      <dsp:spPr>
        <a:xfrm>
          <a:off x="4818212" y="2721837"/>
          <a:ext cx="880731" cy="556231"/>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Times New Roman" pitchFamily="18" charset="0"/>
              <a:cs typeface="Times New Roman" pitchFamily="18" charset="0"/>
            </a:rPr>
            <a:t>HV. SVN. VE SİLAH SİSTEMLERİ BŞK'LIĞI</a:t>
          </a:r>
        </a:p>
      </dsp:txBody>
      <dsp:txXfrm>
        <a:off x="4818212" y="2721837"/>
        <a:ext cx="880731" cy="556231"/>
      </dsp:txXfrm>
    </dsp:sp>
    <dsp:sp modelId="{78A30809-66F5-4A99-8D99-1827208519D1}">
      <dsp:nvSpPr>
        <dsp:cNvPr id="0" name=""/>
        <dsp:cNvSpPr/>
      </dsp:nvSpPr>
      <dsp:spPr>
        <a:xfrm>
          <a:off x="5780985" y="2643897"/>
          <a:ext cx="1245576" cy="436140"/>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A2D01BF1-91FA-4746-BA2C-10D211332208}">
      <dsp:nvSpPr>
        <dsp:cNvPr id="0" name=""/>
        <dsp:cNvSpPr/>
      </dsp:nvSpPr>
      <dsp:spPr>
        <a:xfrm>
          <a:off x="5863027" y="2721837"/>
          <a:ext cx="1245576" cy="43614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Times New Roman" pitchFamily="18" charset="0"/>
              <a:cs typeface="Times New Roman" pitchFamily="18" charset="0"/>
            </a:rPr>
            <a:t>STANDARDİZASYON VE METROLOJİ BŞK'LIĞI</a:t>
          </a:r>
        </a:p>
      </dsp:txBody>
      <dsp:txXfrm>
        <a:off x="5863027" y="2721837"/>
        <a:ext cx="1245576" cy="436140"/>
      </dsp:txXfrm>
    </dsp:sp>
    <dsp:sp modelId="{F3A1F1A2-202A-4AE6-A13E-2D10CE8B731B}">
      <dsp:nvSpPr>
        <dsp:cNvPr id="0" name=""/>
        <dsp:cNvSpPr/>
      </dsp:nvSpPr>
      <dsp:spPr>
        <a:xfrm>
          <a:off x="7190645" y="2643897"/>
          <a:ext cx="920751"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64E7297F-007D-4CBB-853C-2B0486F92A6B}">
      <dsp:nvSpPr>
        <dsp:cNvPr id="0" name=""/>
        <dsp:cNvSpPr/>
      </dsp:nvSpPr>
      <dsp:spPr>
        <a:xfrm>
          <a:off x="7272686" y="2721837"/>
          <a:ext cx="920751"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Times New Roman" pitchFamily="18" charset="0"/>
              <a:cs typeface="Times New Roman" pitchFamily="18" charset="0"/>
            </a:rPr>
            <a:t>ELEKTRONİK HARP SİSTEMLERİ BŞK'LIĞI</a:t>
          </a:r>
        </a:p>
      </dsp:txBody>
      <dsp:txXfrm>
        <a:off x="7272686" y="2721837"/>
        <a:ext cx="920751" cy="468867"/>
      </dsp:txXfrm>
    </dsp:sp>
    <dsp:sp modelId="{1D25073D-87CF-4396-9D8D-CF1CC0536FC2}">
      <dsp:nvSpPr>
        <dsp:cNvPr id="0" name=""/>
        <dsp:cNvSpPr/>
      </dsp:nvSpPr>
      <dsp:spPr>
        <a:xfrm>
          <a:off x="8275480" y="2643897"/>
          <a:ext cx="780468"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4A4FCA14-30F4-4936-A9CD-120756ABFD3F}">
      <dsp:nvSpPr>
        <dsp:cNvPr id="0" name=""/>
        <dsp:cNvSpPr/>
      </dsp:nvSpPr>
      <dsp:spPr>
        <a:xfrm>
          <a:off x="8357521" y="2721837"/>
          <a:ext cx="780468"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Times New Roman" pitchFamily="18" charset="0"/>
              <a:cs typeface="Times New Roman" pitchFamily="18" charset="0"/>
            </a:rPr>
            <a:t>SİBER GÜVENLİK BŞK'LIĞI</a:t>
          </a:r>
        </a:p>
      </dsp:txBody>
      <dsp:txXfrm>
        <a:off x="8357521" y="2721837"/>
        <a:ext cx="780468" cy="468867"/>
      </dsp:txXfrm>
    </dsp:sp>
    <dsp:sp modelId="{7CCF9E82-10C7-42E2-BE67-0EAF69DFA3FE}">
      <dsp:nvSpPr>
        <dsp:cNvPr id="0" name=""/>
        <dsp:cNvSpPr/>
      </dsp:nvSpPr>
      <dsp:spPr>
        <a:xfrm>
          <a:off x="5138034" y="1693290"/>
          <a:ext cx="826254"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5579AD4-3473-48B4-B39A-2912D35ED02A}">
      <dsp:nvSpPr>
        <dsp:cNvPr id="0" name=""/>
        <dsp:cNvSpPr/>
      </dsp:nvSpPr>
      <dsp:spPr>
        <a:xfrm>
          <a:off x="5220075" y="1771230"/>
          <a:ext cx="826254"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rgbClr val="002060"/>
              </a:solidFill>
              <a:latin typeface="Times New Roman" pitchFamily="18" charset="0"/>
              <a:cs typeface="Times New Roman" pitchFamily="18" charset="0"/>
            </a:rPr>
            <a:t>İÇİŞLERİ BAKANLIĞI</a:t>
          </a:r>
        </a:p>
      </dsp:txBody>
      <dsp:txXfrm>
        <a:off x="5220075" y="1771230"/>
        <a:ext cx="826254" cy="468867"/>
      </dsp:txXfrm>
    </dsp:sp>
    <dsp:sp modelId="{29F8470E-6396-4E69-8084-222A3650EDCE}">
      <dsp:nvSpPr>
        <dsp:cNvPr id="0" name=""/>
        <dsp:cNvSpPr/>
      </dsp:nvSpPr>
      <dsp:spPr>
        <a:xfrm>
          <a:off x="6362170" y="1693290"/>
          <a:ext cx="826254"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473E07B-132D-4ECD-A5B6-E631D7601D34}">
      <dsp:nvSpPr>
        <dsp:cNvPr id="0" name=""/>
        <dsp:cNvSpPr/>
      </dsp:nvSpPr>
      <dsp:spPr>
        <a:xfrm>
          <a:off x="6444211" y="1771230"/>
          <a:ext cx="826254"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tr-TR" sz="900" b="1" kern="1200" dirty="0">
              <a:solidFill>
                <a:srgbClr val="002060"/>
              </a:solidFill>
              <a:latin typeface="Times New Roman" pitchFamily="18" charset="0"/>
              <a:cs typeface="Times New Roman" pitchFamily="18" charset="0"/>
            </a:rPr>
            <a:t>DIŞİŞLERİ BAKANLIĞI</a:t>
          </a:r>
        </a:p>
      </dsp:txBody>
      <dsp:txXfrm>
        <a:off x="6444211" y="1771230"/>
        <a:ext cx="826254" cy="4688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32C9E-669C-4EF5-9430-E5E61EBDEE4C}">
      <dsp:nvSpPr>
        <dsp:cNvPr id="0" name=""/>
        <dsp:cNvSpPr/>
      </dsp:nvSpPr>
      <dsp:spPr>
        <a:xfrm>
          <a:off x="4197948" y="1341251"/>
          <a:ext cx="2562716" cy="899524"/>
        </a:xfrm>
        <a:custGeom>
          <a:avLst/>
          <a:gdLst/>
          <a:ahLst/>
          <a:cxnLst/>
          <a:rect l="0" t="0" r="0" b="0"/>
          <a:pathLst>
            <a:path>
              <a:moveTo>
                <a:pt x="0" y="0"/>
              </a:moveTo>
              <a:lnTo>
                <a:pt x="0" y="804896"/>
              </a:lnTo>
              <a:lnTo>
                <a:pt x="2562716" y="804896"/>
              </a:lnTo>
              <a:lnTo>
                <a:pt x="2562716" y="8995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9FBDF-FAB1-47F1-8568-95C22CB0A1AE}">
      <dsp:nvSpPr>
        <dsp:cNvPr id="0" name=""/>
        <dsp:cNvSpPr/>
      </dsp:nvSpPr>
      <dsp:spPr>
        <a:xfrm>
          <a:off x="4197948" y="1341251"/>
          <a:ext cx="1314249" cy="899524"/>
        </a:xfrm>
        <a:custGeom>
          <a:avLst/>
          <a:gdLst/>
          <a:ahLst/>
          <a:cxnLst/>
          <a:rect l="0" t="0" r="0" b="0"/>
          <a:pathLst>
            <a:path>
              <a:moveTo>
                <a:pt x="0" y="0"/>
              </a:moveTo>
              <a:lnTo>
                <a:pt x="0" y="804896"/>
              </a:lnTo>
              <a:lnTo>
                <a:pt x="1314249" y="804896"/>
              </a:lnTo>
              <a:lnTo>
                <a:pt x="1314249" y="8995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E9184-1F34-4BB5-BC02-D3FB458EAE73}">
      <dsp:nvSpPr>
        <dsp:cNvPr id="0" name=""/>
        <dsp:cNvSpPr/>
      </dsp:nvSpPr>
      <dsp:spPr>
        <a:xfrm>
          <a:off x="4263731" y="2889410"/>
          <a:ext cx="3694347" cy="315136"/>
        </a:xfrm>
        <a:custGeom>
          <a:avLst/>
          <a:gdLst/>
          <a:ahLst/>
          <a:cxnLst/>
          <a:rect l="0" t="0" r="0" b="0"/>
          <a:pathLst>
            <a:path>
              <a:moveTo>
                <a:pt x="0" y="0"/>
              </a:moveTo>
              <a:lnTo>
                <a:pt x="0" y="220508"/>
              </a:lnTo>
              <a:lnTo>
                <a:pt x="3694347" y="220508"/>
              </a:lnTo>
              <a:lnTo>
                <a:pt x="3694347" y="3151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9ED8B-2BE6-40D3-AF87-89A7B47FDFD5}">
      <dsp:nvSpPr>
        <dsp:cNvPr id="0" name=""/>
        <dsp:cNvSpPr/>
      </dsp:nvSpPr>
      <dsp:spPr>
        <a:xfrm>
          <a:off x="4263731" y="2889410"/>
          <a:ext cx="2496933" cy="297078"/>
        </a:xfrm>
        <a:custGeom>
          <a:avLst/>
          <a:gdLst/>
          <a:ahLst/>
          <a:cxnLst/>
          <a:rect l="0" t="0" r="0" b="0"/>
          <a:pathLst>
            <a:path>
              <a:moveTo>
                <a:pt x="0" y="0"/>
              </a:moveTo>
              <a:lnTo>
                <a:pt x="0" y="202450"/>
              </a:lnTo>
              <a:lnTo>
                <a:pt x="2496933" y="202450"/>
              </a:lnTo>
              <a:lnTo>
                <a:pt x="2496933" y="29707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16676-A810-45BA-9ACA-FDCE27FA5C33}">
      <dsp:nvSpPr>
        <dsp:cNvPr id="0" name=""/>
        <dsp:cNvSpPr/>
      </dsp:nvSpPr>
      <dsp:spPr>
        <a:xfrm>
          <a:off x="4263731" y="2889410"/>
          <a:ext cx="1248466" cy="297078"/>
        </a:xfrm>
        <a:custGeom>
          <a:avLst/>
          <a:gdLst/>
          <a:ahLst/>
          <a:cxnLst/>
          <a:rect l="0" t="0" r="0" b="0"/>
          <a:pathLst>
            <a:path>
              <a:moveTo>
                <a:pt x="0" y="0"/>
              </a:moveTo>
              <a:lnTo>
                <a:pt x="0" y="202450"/>
              </a:lnTo>
              <a:lnTo>
                <a:pt x="1248466" y="202450"/>
              </a:lnTo>
              <a:lnTo>
                <a:pt x="1248466" y="29707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0E203-8571-4AEF-8743-D36A8DCFE9CD}">
      <dsp:nvSpPr>
        <dsp:cNvPr id="0" name=""/>
        <dsp:cNvSpPr/>
      </dsp:nvSpPr>
      <dsp:spPr>
        <a:xfrm>
          <a:off x="4218011" y="2889410"/>
          <a:ext cx="91440" cy="297078"/>
        </a:xfrm>
        <a:custGeom>
          <a:avLst/>
          <a:gdLst/>
          <a:ahLst/>
          <a:cxnLst/>
          <a:rect l="0" t="0" r="0" b="0"/>
          <a:pathLst>
            <a:path>
              <a:moveTo>
                <a:pt x="45720" y="0"/>
              </a:moveTo>
              <a:lnTo>
                <a:pt x="45720" y="29707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92072-C497-4765-AA7B-BEA962429902}">
      <dsp:nvSpPr>
        <dsp:cNvPr id="0" name=""/>
        <dsp:cNvSpPr/>
      </dsp:nvSpPr>
      <dsp:spPr>
        <a:xfrm>
          <a:off x="3015264" y="2889410"/>
          <a:ext cx="1248466" cy="297078"/>
        </a:xfrm>
        <a:custGeom>
          <a:avLst/>
          <a:gdLst/>
          <a:ahLst/>
          <a:cxnLst/>
          <a:rect l="0" t="0" r="0" b="0"/>
          <a:pathLst>
            <a:path>
              <a:moveTo>
                <a:pt x="1248466" y="0"/>
              </a:moveTo>
              <a:lnTo>
                <a:pt x="1248466" y="202450"/>
              </a:lnTo>
              <a:lnTo>
                <a:pt x="0" y="202450"/>
              </a:lnTo>
              <a:lnTo>
                <a:pt x="0" y="29707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7C0E9-4E44-4A06-8F49-00F120069518}">
      <dsp:nvSpPr>
        <dsp:cNvPr id="0" name=""/>
        <dsp:cNvSpPr/>
      </dsp:nvSpPr>
      <dsp:spPr>
        <a:xfrm>
          <a:off x="1766797" y="2889410"/>
          <a:ext cx="2496933" cy="297078"/>
        </a:xfrm>
        <a:custGeom>
          <a:avLst/>
          <a:gdLst/>
          <a:ahLst/>
          <a:cxnLst/>
          <a:rect l="0" t="0" r="0" b="0"/>
          <a:pathLst>
            <a:path>
              <a:moveTo>
                <a:pt x="2496933" y="0"/>
              </a:moveTo>
              <a:lnTo>
                <a:pt x="2496933" y="202450"/>
              </a:lnTo>
              <a:lnTo>
                <a:pt x="0" y="202450"/>
              </a:lnTo>
              <a:lnTo>
                <a:pt x="0" y="29707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9B1F-6578-48F2-B79D-EDA057345112}">
      <dsp:nvSpPr>
        <dsp:cNvPr id="0" name=""/>
        <dsp:cNvSpPr/>
      </dsp:nvSpPr>
      <dsp:spPr>
        <a:xfrm>
          <a:off x="564961" y="2889410"/>
          <a:ext cx="3698770" cy="288153"/>
        </a:xfrm>
        <a:custGeom>
          <a:avLst/>
          <a:gdLst/>
          <a:ahLst/>
          <a:cxnLst/>
          <a:rect l="0" t="0" r="0" b="0"/>
          <a:pathLst>
            <a:path>
              <a:moveTo>
                <a:pt x="3698770" y="0"/>
              </a:moveTo>
              <a:lnTo>
                <a:pt x="3698770" y="193525"/>
              </a:lnTo>
              <a:lnTo>
                <a:pt x="0" y="193525"/>
              </a:lnTo>
              <a:lnTo>
                <a:pt x="0" y="2881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ADD799-2EDB-4B78-98D7-9470964D5796}">
      <dsp:nvSpPr>
        <dsp:cNvPr id="0" name=""/>
        <dsp:cNvSpPr/>
      </dsp:nvSpPr>
      <dsp:spPr>
        <a:xfrm>
          <a:off x="4152228" y="1341251"/>
          <a:ext cx="91440" cy="899524"/>
        </a:xfrm>
        <a:custGeom>
          <a:avLst/>
          <a:gdLst/>
          <a:ahLst/>
          <a:cxnLst/>
          <a:rect l="0" t="0" r="0" b="0"/>
          <a:pathLst>
            <a:path>
              <a:moveTo>
                <a:pt x="45720" y="0"/>
              </a:moveTo>
              <a:lnTo>
                <a:pt x="45720" y="804896"/>
              </a:lnTo>
              <a:lnTo>
                <a:pt x="111502" y="804896"/>
              </a:lnTo>
              <a:lnTo>
                <a:pt x="111502" y="8995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DE8D8-5214-4FA2-92C9-75D0BB4E1671}">
      <dsp:nvSpPr>
        <dsp:cNvPr id="0" name=""/>
        <dsp:cNvSpPr/>
      </dsp:nvSpPr>
      <dsp:spPr>
        <a:xfrm>
          <a:off x="3015264" y="1341251"/>
          <a:ext cx="1182683" cy="899524"/>
        </a:xfrm>
        <a:custGeom>
          <a:avLst/>
          <a:gdLst/>
          <a:ahLst/>
          <a:cxnLst/>
          <a:rect l="0" t="0" r="0" b="0"/>
          <a:pathLst>
            <a:path>
              <a:moveTo>
                <a:pt x="1182683" y="0"/>
              </a:moveTo>
              <a:lnTo>
                <a:pt x="1182683" y="804896"/>
              </a:lnTo>
              <a:lnTo>
                <a:pt x="0" y="804896"/>
              </a:lnTo>
              <a:lnTo>
                <a:pt x="0" y="8995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A19C7-A9B5-4CC6-92DE-CF36944E2AFA}">
      <dsp:nvSpPr>
        <dsp:cNvPr id="0" name=""/>
        <dsp:cNvSpPr/>
      </dsp:nvSpPr>
      <dsp:spPr>
        <a:xfrm>
          <a:off x="1766797" y="1341251"/>
          <a:ext cx="2431150" cy="899524"/>
        </a:xfrm>
        <a:custGeom>
          <a:avLst/>
          <a:gdLst/>
          <a:ahLst/>
          <a:cxnLst/>
          <a:rect l="0" t="0" r="0" b="0"/>
          <a:pathLst>
            <a:path>
              <a:moveTo>
                <a:pt x="2431150" y="0"/>
              </a:moveTo>
              <a:lnTo>
                <a:pt x="2431150" y="804896"/>
              </a:lnTo>
              <a:lnTo>
                <a:pt x="0" y="804896"/>
              </a:lnTo>
              <a:lnTo>
                <a:pt x="0" y="89952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E6E8F-8E46-4BDB-A2A4-5321E9B7727D}">
      <dsp:nvSpPr>
        <dsp:cNvPr id="0" name=""/>
        <dsp:cNvSpPr/>
      </dsp:nvSpPr>
      <dsp:spPr>
        <a:xfrm>
          <a:off x="3245844" y="423159"/>
          <a:ext cx="1904209" cy="918091"/>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D364BA3B-2C19-4B40-8FB3-0B08587AEEA1}">
      <dsp:nvSpPr>
        <dsp:cNvPr id="0" name=""/>
        <dsp:cNvSpPr/>
      </dsp:nvSpPr>
      <dsp:spPr>
        <a:xfrm>
          <a:off x="3359341" y="530981"/>
          <a:ext cx="1904209" cy="918091"/>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ASRİKA</a:t>
          </a:r>
        </a:p>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 İSLÂM ÜLKELERİ KONFEDERASYON </a:t>
          </a:r>
        </a:p>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BAŞKANI</a:t>
          </a:r>
        </a:p>
      </dsp:txBody>
      <dsp:txXfrm>
        <a:off x="3359341" y="530981"/>
        <a:ext cx="1904209" cy="918091"/>
      </dsp:txXfrm>
    </dsp:sp>
    <dsp:sp modelId="{81A90455-DEAE-4D11-B0BB-E0059FBF3772}">
      <dsp:nvSpPr>
        <dsp:cNvPr id="0" name=""/>
        <dsp:cNvSpPr/>
      </dsp:nvSpPr>
      <dsp:spPr>
        <a:xfrm>
          <a:off x="1256061" y="2240775"/>
          <a:ext cx="1021472" cy="648635"/>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4768A44-FEBA-42CD-BFE6-CF82C1F418F7}">
      <dsp:nvSpPr>
        <dsp:cNvPr id="0" name=""/>
        <dsp:cNvSpPr/>
      </dsp:nvSpPr>
      <dsp:spPr>
        <a:xfrm>
          <a:off x="1369558" y="2348597"/>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ADALET </a:t>
          </a:r>
        </a:p>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BAKANLIĞI</a:t>
          </a:r>
        </a:p>
      </dsp:txBody>
      <dsp:txXfrm>
        <a:off x="1369558" y="2348597"/>
        <a:ext cx="1021472" cy="648635"/>
      </dsp:txXfrm>
    </dsp:sp>
    <dsp:sp modelId="{4ED49776-C0A4-4292-9495-CF1E94E7F46D}">
      <dsp:nvSpPr>
        <dsp:cNvPr id="0" name=""/>
        <dsp:cNvSpPr/>
      </dsp:nvSpPr>
      <dsp:spPr>
        <a:xfrm>
          <a:off x="2504528" y="2240775"/>
          <a:ext cx="1021472" cy="648635"/>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CC0F31A9-B26F-4AB2-889C-8A03C59C218C}">
      <dsp:nvSpPr>
        <dsp:cNvPr id="0" name=""/>
        <dsp:cNvSpPr/>
      </dsp:nvSpPr>
      <dsp:spPr>
        <a:xfrm>
          <a:off x="2618025" y="2348597"/>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İÇİŞLERİ </a:t>
          </a:r>
        </a:p>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BAKANLIĞI</a:t>
          </a:r>
        </a:p>
      </dsp:txBody>
      <dsp:txXfrm>
        <a:off x="2618025" y="2348597"/>
        <a:ext cx="1021472" cy="648635"/>
      </dsp:txXfrm>
    </dsp:sp>
    <dsp:sp modelId="{99C2105B-3493-41C9-8EA4-A9D714CE901F}">
      <dsp:nvSpPr>
        <dsp:cNvPr id="0" name=""/>
        <dsp:cNvSpPr/>
      </dsp:nvSpPr>
      <dsp:spPr>
        <a:xfrm>
          <a:off x="3752995" y="2240775"/>
          <a:ext cx="1021472" cy="648635"/>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1C6E78FD-5F50-4276-BBC3-5FF72D1CDED0}">
      <dsp:nvSpPr>
        <dsp:cNvPr id="0" name=""/>
        <dsp:cNvSpPr/>
      </dsp:nvSpPr>
      <dsp:spPr>
        <a:xfrm>
          <a:off x="3866492" y="2348597"/>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SAVUNMA </a:t>
          </a:r>
        </a:p>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BAKANLIĞI</a:t>
          </a:r>
        </a:p>
      </dsp:txBody>
      <dsp:txXfrm>
        <a:off x="3866492" y="2348597"/>
        <a:ext cx="1021472" cy="648635"/>
      </dsp:txXfrm>
    </dsp:sp>
    <dsp:sp modelId="{EADF8F3C-20C4-4FE7-85A9-54EBAED406D3}">
      <dsp:nvSpPr>
        <dsp:cNvPr id="0" name=""/>
        <dsp:cNvSpPr/>
      </dsp:nvSpPr>
      <dsp:spPr>
        <a:xfrm>
          <a:off x="54224" y="3177563"/>
          <a:ext cx="1021472" cy="648635"/>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E09C2C6-6905-45EE-9DA0-EFCB33C90423}">
      <dsp:nvSpPr>
        <dsp:cNvPr id="0" name=""/>
        <dsp:cNvSpPr/>
      </dsp:nvSpPr>
      <dsp:spPr>
        <a:xfrm>
          <a:off x="167721" y="3285385"/>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Times New Roman" pitchFamily="18" charset="0"/>
              <a:cs typeface="Times New Roman" pitchFamily="18" charset="0"/>
            </a:rPr>
            <a:t>GNKUR. BAŞKANLIĞI</a:t>
          </a:r>
        </a:p>
      </dsp:txBody>
      <dsp:txXfrm>
        <a:off x="167721" y="3285385"/>
        <a:ext cx="1021472" cy="648635"/>
      </dsp:txXfrm>
    </dsp:sp>
    <dsp:sp modelId="{D654DA49-D458-400D-943A-E8A1B91565C2}">
      <dsp:nvSpPr>
        <dsp:cNvPr id="0" name=""/>
        <dsp:cNvSpPr/>
      </dsp:nvSpPr>
      <dsp:spPr>
        <a:xfrm>
          <a:off x="1256061" y="3186488"/>
          <a:ext cx="1021472" cy="648635"/>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30C64D3F-42F6-4C9D-837D-A54B34286DEB}">
      <dsp:nvSpPr>
        <dsp:cNvPr id="0" name=""/>
        <dsp:cNvSpPr/>
      </dsp:nvSpPr>
      <dsp:spPr>
        <a:xfrm>
          <a:off x="1369558" y="3294311"/>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Times New Roman" pitchFamily="18" charset="0"/>
              <a:cs typeface="Times New Roman" pitchFamily="18" charset="0"/>
            </a:rPr>
            <a:t>KARA KUVVETLERİ K.LIĞI</a:t>
          </a:r>
        </a:p>
      </dsp:txBody>
      <dsp:txXfrm>
        <a:off x="1369558" y="3294311"/>
        <a:ext cx="1021472" cy="648635"/>
      </dsp:txXfrm>
    </dsp:sp>
    <dsp:sp modelId="{58B3C3A1-0964-40EC-B699-C2E6703C40F1}">
      <dsp:nvSpPr>
        <dsp:cNvPr id="0" name=""/>
        <dsp:cNvSpPr/>
      </dsp:nvSpPr>
      <dsp:spPr>
        <a:xfrm>
          <a:off x="2504528" y="3186488"/>
          <a:ext cx="1021472" cy="648635"/>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5447E135-B9A8-4693-94D3-954F709A68C0}">
      <dsp:nvSpPr>
        <dsp:cNvPr id="0" name=""/>
        <dsp:cNvSpPr/>
      </dsp:nvSpPr>
      <dsp:spPr>
        <a:xfrm>
          <a:off x="2618025" y="3294311"/>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Times New Roman" pitchFamily="18" charset="0"/>
              <a:cs typeface="Times New Roman" pitchFamily="18" charset="0"/>
            </a:rPr>
            <a:t>DENİZ KUVVETLERİ K.LIĞI</a:t>
          </a:r>
        </a:p>
      </dsp:txBody>
      <dsp:txXfrm>
        <a:off x="2618025" y="3294311"/>
        <a:ext cx="1021472" cy="648635"/>
      </dsp:txXfrm>
    </dsp:sp>
    <dsp:sp modelId="{531FD3B4-6396-4B59-A416-D3405BD86098}">
      <dsp:nvSpPr>
        <dsp:cNvPr id="0" name=""/>
        <dsp:cNvSpPr/>
      </dsp:nvSpPr>
      <dsp:spPr>
        <a:xfrm>
          <a:off x="3752995" y="3186488"/>
          <a:ext cx="1021472" cy="648635"/>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7E972865-7FC8-43B8-A0AB-1662F2D8FB57}">
      <dsp:nvSpPr>
        <dsp:cNvPr id="0" name=""/>
        <dsp:cNvSpPr/>
      </dsp:nvSpPr>
      <dsp:spPr>
        <a:xfrm>
          <a:off x="3866492" y="3294311"/>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Times New Roman" pitchFamily="18" charset="0"/>
              <a:cs typeface="Times New Roman" pitchFamily="18" charset="0"/>
            </a:rPr>
            <a:t>HAVA KUVVETLERİ K.LIĞI</a:t>
          </a:r>
        </a:p>
      </dsp:txBody>
      <dsp:txXfrm>
        <a:off x="3866492" y="3294311"/>
        <a:ext cx="1021472" cy="648635"/>
      </dsp:txXfrm>
    </dsp:sp>
    <dsp:sp modelId="{2A400CA9-983E-4346-8CD5-462B4DEE7233}">
      <dsp:nvSpPr>
        <dsp:cNvPr id="0" name=""/>
        <dsp:cNvSpPr/>
      </dsp:nvSpPr>
      <dsp:spPr>
        <a:xfrm>
          <a:off x="5001461" y="3186488"/>
          <a:ext cx="1021472" cy="648635"/>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D78F9FB-0CAE-4A0B-8B58-11F41080748A}">
      <dsp:nvSpPr>
        <dsp:cNvPr id="0" name=""/>
        <dsp:cNvSpPr/>
      </dsp:nvSpPr>
      <dsp:spPr>
        <a:xfrm>
          <a:off x="5114958" y="3294311"/>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Times New Roman" pitchFamily="18" charset="0"/>
              <a:cs typeface="Times New Roman" pitchFamily="18" charset="0"/>
            </a:rPr>
            <a:t>HAVA SAVUNMA VE FÜZE K.LIĞI</a:t>
          </a:r>
        </a:p>
      </dsp:txBody>
      <dsp:txXfrm>
        <a:off x="5114958" y="3294311"/>
        <a:ext cx="1021472" cy="648635"/>
      </dsp:txXfrm>
    </dsp:sp>
    <dsp:sp modelId="{1D25073D-87CF-4396-9D8D-CF1CC0536FC2}">
      <dsp:nvSpPr>
        <dsp:cNvPr id="0" name=""/>
        <dsp:cNvSpPr/>
      </dsp:nvSpPr>
      <dsp:spPr>
        <a:xfrm>
          <a:off x="6249928" y="3186488"/>
          <a:ext cx="1021472" cy="648635"/>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4A4FCA14-30F4-4936-A9CD-120756ABFD3F}">
      <dsp:nvSpPr>
        <dsp:cNvPr id="0" name=""/>
        <dsp:cNvSpPr/>
      </dsp:nvSpPr>
      <dsp:spPr>
        <a:xfrm>
          <a:off x="6363425" y="3294311"/>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tr-TR" sz="1050" b="1" kern="1200" dirty="0">
              <a:latin typeface="Times New Roman" pitchFamily="18" charset="0"/>
              <a:cs typeface="Times New Roman" pitchFamily="18" charset="0"/>
            </a:rPr>
            <a:t>SİBER VE ELTKNK. GÜVENLİK K.LIĞI</a:t>
          </a:r>
        </a:p>
      </dsp:txBody>
      <dsp:txXfrm>
        <a:off x="6363425" y="3294311"/>
        <a:ext cx="1021472" cy="648635"/>
      </dsp:txXfrm>
    </dsp:sp>
    <dsp:sp modelId="{8F0BEA4D-F8DA-4215-9D5F-A1ACB73D88FE}">
      <dsp:nvSpPr>
        <dsp:cNvPr id="0" name=""/>
        <dsp:cNvSpPr/>
      </dsp:nvSpPr>
      <dsp:spPr>
        <a:xfrm>
          <a:off x="7447342" y="3204546"/>
          <a:ext cx="1021472" cy="648635"/>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D001940F-EDF7-467E-94AA-3F4039AC4086}">
      <dsp:nvSpPr>
        <dsp:cNvPr id="0" name=""/>
        <dsp:cNvSpPr/>
      </dsp:nvSpPr>
      <dsp:spPr>
        <a:xfrm>
          <a:off x="7560839" y="3312369"/>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solidFill>
                <a:srgbClr val="FF0000"/>
              </a:solidFill>
              <a:latin typeface="Times New Roman" pitchFamily="18" charset="0"/>
              <a:cs typeface="Times New Roman" pitchFamily="18" charset="0"/>
            </a:rPr>
            <a:t>DOKUZ MÜŞTEREK HAREKÂT K.LIĞI </a:t>
          </a:r>
        </a:p>
      </dsp:txBody>
      <dsp:txXfrm>
        <a:off x="7560839" y="3312369"/>
        <a:ext cx="1021472" cy="648635"/>
      </dsp:txXfrm>
    </dsp:sp>
    <dsp:sp modelId="{7CCF9E82-10C7-42E2-BE67-0EAF69DFA3FE}">
      <dsp:nvSpPr>
        <dsp:cNvPr id="0" name=""/>
        <dsp:cNvSpPr/>
      </dsp:nvSpPr>
      <dsp:spPr>
        <a:xfrm>
          <a:off x="5001461" y="2240775"/>
          <a:ext cx="1021472" cy="648635"/>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5579AD4-3473-48B4-B39A-2912D35ED02A}">
      <dsp:nvSpPr>
        <dsp:cNvPr id="0" name=""/>
        <dsp:cNvSpPr/>
      </dsp:nvSpPr>
      <dsp:spPr>
        <a:xfrm>
          <a:off x="5114958" y="2348597"/>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SAVUNMA</a:t>
          </a:r>
        </a:p>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 SANAYİ BAKANLIĞI</a:t>
          </a:r>
        </a:p>
      </dsp:txBody>
      <dsp:txXfrm>
        <a:off x="5114958" y="2348597"/>
        <a:ext cx="1021472" cy="648635"/>
      </dsp:txXfrm>
    </dsp:sp>
    <dsp:sp modelId="{29F8470E-6396-4E69-8084-222A3650EDCE}">
      <dsp:nvSpPr>
        <dsp:cNvPr id="0" name=""/>
        <dsp:cNvSpPr/>
      </dsp:nvSpPr>
      <dsp:spPr>
        <a:xfrm>
          <a:off x="6249928" y="2240775"/>
          <a:ext cx="1021472" cy="648635"/>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473E07B-132D-4ECD-A5B6-E631D7601D34}">
      <dsp:nvSpPr>
        <dsp:cNvPr id="0" name=""/>
        <dsp:cNvSpPr/>
      </dsp:nvSpPr>
      <dsp:spPr>
        <a:xfrm>
          <a:off x="6363425" y="2348597"/>
          <a:ext cx="1021472" cy="648635"/>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DIŞİŞLERİ </a:t>
          </a:r>
        </a:p>
        <a:p>
          <a:pPr marL="0" lvl="0" indent="0" algn="ctr" defTabSz="533400">
            <a:lnSpc>
              <a:spcPct val="90000"/>
            </a:lnSpc>
            <a:spcBef>
              <a:spcPct val="0"/>
            </a:spcBef>
            <a:spcAft>
              <a:spcPct val="35000"/>
            </a:spcAft>
            <a:buNone/>
          </a:pPr>
          <a:r>
            <a:rPr lang="tr-TR" sz="1200" b="1" kern="1200" dirty="0">
              <a:latin typeface="Times New Roman" pitchFamily="18" charset="0"/>
              <a:cs typeface="Times New Roman" pitchFamily="18" charset="0"/>
            </a:rPr>
            <a:t>BAKANLIĞI</a:t>
          </a:r>
        </a:p>
      </dsp:txBody>
      <dsp:txXfrm>
        <a:off x="6363425" y="2348597"/>
        <a:ext cx="1021472" cy="648635"/>
      </dsp:txXfrm>
    </dsp:sp>
    <dsp:sp modelId="{B61064F0-2C26-4945-9AFB-DF065B1E4F49}">
      <dsp:nvSpPr>
        <dsp:cNvPr id="0" name=""/>
        <dsp:cNvSpPr/>
      </dsp:nvSpPr>
      <dsp:spPr>
        <a:xfrm>
          <a:off x="1323546" y="1043255"/>
          <a:ext cx="1542515" cy="648635"/>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C5F8FD02-48B7-4356-825E-A063FEA4461D}">
      <dsp:nvSpPr>
        <dsp:cNvPr id="0" name=""/>
        <dsp:cNvSpPr/>
      </dsp:nvSpPr>
      <dsp:spPr>
        <a:xfrm>
          <a:off x="1437043" y="1151077"/>
          <a:ext cx="1542515" cy="648635"/>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1" kern="1200" dirty="0">
              <a:latin typeface="Times New Roman" pitchFamily="18" charset="0"/>
              <a:cs typeface="Times New Roman" pitchFamily="18" charset="0"/>
            </a:rPr>
            <a:t>KONFEDERASYON </a:t>
          </a:r>
        </a:p>
        <a:p>
          <a:pPr marL="0" lvl="0" indent="0" algn="ctr" defTabSz="488950">
            <a:lnSpc>
              <a:spcPct val="90000"/>
            </a:lnSpc>
            <a:spcBef>
              <a:spcPct val="0"/>
            </a:spcBef>
            <a:spcAft>
              <a:spcPct val="35000"/>
            </a:spcAft>
            <a:buNone/>
          </a:pPr>
          <a:r>
            <a:rPr lang="tr-TR" sz="1100" b="1" kern="1200" dirty="0">
              <a:latin typeface="Times New Roman" pitchFamily="18" charset="0"/>
              <a:cs typeface="Times New Roman" pitchFamily="18" charset="0"/>
            </a:rPr>
            <a:t>GÜVENLİK KONSEYİ</a:t>
          </a:r>
        </a:p>
      </dsp:txBody>
      <dsp:txXfrm>
        <a:off x="1437043" y="1151077"/>
        <a:ext cx="1542515" cy="64863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FAE5D6-61B6-404D-8022-E9BDA00C2F1A}" type="datetimeFigureOut">
              <a:rPr lang="tr-TR" smtClean="0"/>
              <a:pPr/>
              <a:t>17.12.2021</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C7E1D4-CA4F-47E1-8B9D-E50E37B733F2}" type="slidenum">
              <a:rPr lang="tr-TR" smtClean="0"/>
              <a:pPr/>
              <a:t>‹#›</a:t>
            </a:fld>
            <a:endParaRPr lang="tr-TR" dirty="0"/>
          </a:p>
        </p:txBody>
      </p:sp>
    </p:spTree>
    <p:extLst>
      <p:ext uri="{BB962C8B-B14F-4D97-AF65-F5344CB8AC3E}">
        <p14:creationId xmlns:p14="http://schemas.microsoft.com/office/powerpoint/2010/main" val="3682602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A1EC9-BBF0-4BEF-AF7C-29AB12CFBD3F}" type="datetimeFigureOut">
              <a:rPr lang="tr-TR" smtClean="0"/>
              <a:pPr/>
              <a:t>17.12.2021</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66C5C-7482-4F50-8E4C-9EBFEC07A8D3}" type="slidenum">
              <a:rPr lang="tr-TR" smtClean="0"/>
              <a:pPr/>
              <a:t>‹#›</a:t>
            </a:fld>
            <a:endParaRPr lang="tr-TR" dirty="0"/>
          </a:p>
        </p:txBody>
      </p:sp>
    </p:spTree>
    <p:extLst>
      <p:ext uri="{BB962C8B-B14F-4D97-AF65-F5344CB8AC3E}">
        <p14:creationId xmlns:p14="http://schemas.microsoft.com/office/powerpoint/2010/main" val="1753425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CA9580A-79C4-45DC-8F48-AD3B4AC9EDC4}" type="slidenum">
              <a:rPr lang="tr-TR" smtClean="0"/>
              <a:pPr/>
              <a:t>1</a:t>
            </a:fld>
            <a:endParaRPr lang="tr-TR" dirty="0"/>
          </a:p>
        </p:txBody>
      </p:sp>
    </p:spTree>
    <p:extLst>
      <p:ext uri="{BB962C8B-B14F-4D97-AF65-F5344CB8AC3E}">
        <p14:creationId xmlns:p14="http://schemas.microsoft.com/office/powerpoint/2010/main" val="132206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066C5C-7482-4F50-8E4C-9EBFEC07A8D3}" type="slidenum">
              <a:rPr lang="tr-TR" smtClean="0"/>
              <a:pPr/>
              <a:t>2</a:t>
            </a:fld>
            <a:endParaRPr 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sz="800" dirty="0"/>
          </a:p>
        </p:txBody>
      </p:sp>
      <p:sp>
        <p:nvSpPr>
          <p:cNvPr id="4" name="3 Slayt Numarası Yer Tutucusu"/>
          <p:cNvSpPr>
            <a:spLocks noGrp="1"/>
          </p:cNvSpPr>
          <p:nvPr>
            <p:ph type="sldNum" sz="quarter" idx="10"/>
          </p:nvPr>
        </p:nvSpPr>
        <p:spPr/>
        <p:txBody>
          <a:bodyPr/>
          <a:lstStyle/>
          <a:p>
            <a:fld id="{92066C5C-7482-4F50-8E4C-9EBFEC07A8D3}" type="slidenum">
              <a:rPr lang="tr-TR" smtClean="0"/>
              <a:pPr/>
              <a:t>3</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066C5C-7482-4F50-8E4C-9EBFEC07A8D3}" type="slidenum">
              <a:rPr lang="tr-TR" smtClean="0"/>
              <a:pPr/>
              <a:t>27</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Başlık"/>
          <p:cNvSpPr>
            <a:spLocks noGrp="1"/>
          </p:cNvSpPr>
          <p:nvPr>
            <p:ph type="ctrTitle"/>
          </p:nvPr>
        </p:nvSpPr>
        <p:spPr>
          <a:xfrm>
            <a:off x="381000" y="4853411"/>
            <a:ext cx="8458200" cy="1222375"/>
          </a:xfrm>
        </p:spPr>
        <p:txBody>
          <a:bodyPr anchor="t"/>
          <a:lstStyle/>
          <a:p>
            <a:r>
              <a:rPr kumimoji="0" lang="tr-TR"/>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16" name="15 Veri Yer Tutucusu"/>
          <p:cNvSpPr>
            <a:spLocks noGrp="1"/>
          </p:cNvSpPr>
          <p:nvPr>
            <p:ph type="dt" sz="half" idx="10"/>
          </p:nvPr>
        </p:nvSpPr>
        <p:spPr/>
        <p:txBody>
          <a:bodyPr/>
          <a:lstStyle/>
          <a:p>
            <a:fld id="{E5435D35-8775-4C66-B4D0-CB1AA3BFB9B4}" type="datetime1">
              <a:rPr lang="tr-TR" smtClean="0"/>
              <a:pPr/>
              <a:t>17.12.2021</a:t>
            </a:fld>
            <a:endParaRPr lang="tr-TR" dirty="0"/>
          </a:p>
        </p:txBody>
      </p:sp>
      <p:sp>
        <p:nvSpPr>
          <p:cNvPr id="2" name="1 Altbilgi Yer Tutucusu"/>
          <p:cNvSpPr>
            <a:spLocks noGrp="1"/>
          </p:cNvSpPr>
          <p:nvPr>
            <p:ph type="ftr" sz="quarter" idx="11"/>
          </p:nvPr>
        </p:nvSpPr>
        <p:spPr/>
        <p:txBody>
          <a:bodyPr/>
          <a:lstStyle/>
          <a:p>
            <a:r>
              <a:rPr lang="tr-TR" dirty="0"/>
              <a:t>www.assam.org.tr</a:t>
            </a:r>
          </a:p>
        </p:txBody>
      </p:sp>
      <p:sp>
        <p:nvSpPr>
          <p:cNvPr id="15" name="14 Slayt Numarası Yer Tutucusu"/>
          <p:cNvSpPr>
            <a:spLocks noGrp="1"/>
          </p:cNvSpPr>
          <p:nvPr>
            <p:ph type="sldNum" sz="quarter" idx="12"/>
          </p:nvPr>
        </p:nvSpPr>
        <p:spPr>
          <a:xfrm>
            <a:off x="8229600" y="6473952"/>
            <a:ext cx="758952" cy="246888"/>
          </a:xfrm>
        </p:spPr>
        <p:txBody>
          <a:bodyPr/>
          <a:lstStyle/>
          <a:p>
            <a:fld id="{104E1C14-2131-4B5C-9C53-C8048D1D5B52}"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E27EB9A2-E172-4647-979C-ED8EA25C0C0E}" type="datetime1">
              <a:rPr lang="tr-TR" smtClean="0"/>
              <a:pPr/>
              <a:t>17.12.2021</a:t>
            </a:fld>
            <a:endParaRPr lang="tr-TR" dirty="0"/>
          </a:p>
        </p:txBody>
      </p:sp>
      <p:sp>
        <p:nvSpPr>
          <p:cNvPr id="5" name="4 Altbilgi Yer Tutucusu"/>
          <p:cNvSpPr>
            <a:spLocks noGrp="1"/>
          </p:cNvSpPr>
          <p:nvPr>
            <p:ph type="ftr" sz="quarter" idx="11"/>
          </p:nvPr>
        </p:nvSpPr>
        <p:spPr/>
        <p:txBody>
          <a:bodyPr/>
          <a:lstStyle/>
          <a:p>
            <a:r>
              <a:rPr lang="tr-TR" dirty="0"/>
              <a:t>www.assam.org.tr</a:t>
            </a:r>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43026CB-9DB1-4E95-B82B-4B23751D6FD3}" type="datetime1">
              <a:rPr lang="tr-TR" smtClean="0"/>
              <a:pPr/>
              <a:t>17.12.2021</a:t>
            </a:fld>
            <a:endParaRPr lang="tr-TR" dirty="0"/>
          </a:p>
        </p:txBody>
      </p:sp>
      <p:sp>
        <p:nvSpPr>
          <p:cNvPr id="5" name="4 Altbilgi Yer Tutucusu"/>
          <p:cNvSpPr>
            <a:spLocks noGrp="1"/>
          </p:cNvSpPr>
          <p:nvPr>
            <p:ph type="ftr" sz="quarter" idx="11"/>
          </p:nvPr>
        </p:nvSpPr>
        <p:spPr/>
        <p:txBody>
          <a:bodyPr/>
          <a:lstStyle/>
          <a:p>
            <a:r>
              <a:rPr lang="tr-TR" dirty="0"/>
              <a:t>www.assam.org.tr</a:t>
            </a:r>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a:xfrm>
            <a:off x="1331640" y="457200"/>
            <a:ext cx="7659960" cy="1027584"/>
          </a:xfrm>
        </p:spPr>
        <p:txBody>
          <a:bodyPr/>
          <a:lstStyle/>
          <a:p>
            <a:r>
              <a:rPr kumimoji="0" lang="tr-TR"/>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24 Veri Yer Tutucusu"/>
          <p:cNvSpPr>
            <a:spLocks noGrp="1"/>
          </p:cNvSpPr>
          <p:nvPr>
            <p:ph type="dt" sz="half" idx="10"/>
          </p:nvPr>
        </p:nvSpPr>
        <p:spPr/>
        <p:txBody>
          <a:bodyPr/>
          <a:lstStyle/>
          <a:p>
            <a:fld id="{AB1C2C54-F418-44BD-8099-2576EF96E62C}" type="datetime1">
              <a:rPr lang="tr-TR" smtClean="0"/>
              <a:pPr/>
              <a:t>17.12.2021</a:t>
            </a:fld>
            <a:endParaRPr lang="tr-TR" dirty="0"/>
          </a:p>
        </p:txBody>
      </p:sp>
      <p:sp>
        <p:nvSpPr>
          <p:cNvPr id="19" name="18 Altbilgi Yer Tutucusu"/>
          <p:cNvSpPr>
            <a:spLocks noGrp="1"/>
          </p:cNvSpPr>
          <p:nvPr>
            <p:ph type="ftr" sz="quarter" idx="11"/>
          </p:nvPr>
        </p:nvSpPr>
        <p:spPr>
          <a:xfrm>
            <a:off x="3581400" y="76200"/>
            <a:ext cx="2895600" cy="288925"/>
          </a:xfrm>
        </p:spPr>
        <p:txBody>
          <a:bodyPr/>
          <a:lstStyle/>
          <a:p>
            <a:r>
              <a:rPr lang="tr-TR" dirty="0"/>
              <a:t>www.assam.org.tr</a:t>
            </a:r>
          </a:p>
        </p:txBody>
      </p:sp>
      <p:sp>
        <p:nvSpPr>
          <p:cNvPr id="16" name="15 Slayt Numarası Yer Tutucusu"/>
          <p:cNvSpPr>
            <a:spLocks noGrp="1"/>
          </p:cNvSpPr>
          <p:nvPr>
            <p:ph type="sldNum" sz="quarter" idx="12"/>
          </p:nvPr>
        </p:nvSpPr>
        <p:spPr>
          <a:xfrm>
            <a:off x="8229600" y="6473952"/>
            <a:ext cx="758952" cy="246888"/>
          </a:xfrm>
        </p:spPr>
        <p:txBody>
          <a:bodyPr/>
          <a:lstStyle>
            <a:lvl1pPr>
              <a:defRPr b="1">
                <a:solidFill>
                  <a:schemeClr val="tx1"/>
                </a:solidFill>
              </a:defRPr>
            </a:lvl1pPr>
          </a:lstStyle>
          <a:p>
            <a:fld id="{104E1C14-2131-4B5C-9C53-C8048D1D5B52}" type="slidenum">
              <a:rPr lang="tr-TR" smtClean="0"/>
              <a:pPr/>
              <a:t>‹#›</a:t>
            </a:fld>
            <a:endParaRPr lang="tr-TR" dirty="0"/>
          </a:p>
        </p:txBody>
      </p:sp>
      <p:pic>
        <p:nvPicPr>
          <p:cNvPr id="7" name="6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76672"/>
            <a:ext cx="1008112" cy="10081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19" name="18 Veri Yer Tutucusu"/>
          <p:cNvSpPr>
            <a:spLocks noGrp="1"/>
          </p:cNvSpPr>
          <p:nvPr>
            <p:ph type="dt" sz="half" idx="10"/>
          </p:nvPr>
        </p:nvSpPr>
        <p:spPr/>
        <p:txBody>
          <a:bodyPr/>
          <a:lstStyle/>
          <a:p>
            <a:fld id="{53098CD6-4AA0-4F63-9C09-98ED9523C8C8}" type="datetime1">
              <a:rPr lang="tr-TR" smtClean="0"/>
              <a:pPr/>
              <a:t>17.12.2021</a:t>
            </a:fld>
            <a:endParaRPr lang="tr-TR" dirty="0"/>
          </a:p>
        </p:txBody>
      </p:sp>
      <p:sp>
        <p:nvSpPr>
          <p:cNvPr id="11" name="10 Altbilgi Yer Tutucusu"/>
          <p:cNvSpPr>
            <a:spLocks noGrp="1"/>
          </p:cNvSpPr>
          <p:nvPr>
            <p:ph type="ftr" sz="quarter" idx="11"/>
          </p:nvPr>
        </p:nvSpPr>
        <p:spPr/>
        <p:txBody>
          <a:bodyPr/>
          <a:lstStyle/>
          <a:p>
            <a:r>
              <a:rPr lang="tr-TR" dirty="0"/>
              <a:t>www.assam.org.tr</a:t>
            </a:r>
          </a:p>
        </p:txBody>
      </p:sp>
      <p:sp>
        <p:nvSpPr>
          <p:cNvPr id="16" name="1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1403648" y="457200"/>
            <a:ext cx="7584904" cy="1099592"/>
          </a:xfrm>
        </p:spPr>
        <p:style>
          <a:lnRef idx="0">
            <a:schemeClr val="accent1"/>
          </a:lnRef>
          <a:fillRef idx="3">
            <a:schemeClr val="accent1"/>
          </a:fillRef>
          <a:effectRef idx="3">
            <a:schemeClr val="accent1"/>
          </a:effectRef>
          <a:fontRef idx="none"/>
        </p:style>
        <p:txBody>
          <a:bodyPr/>
          <a:lstStyle/>
          <a:p>
            <a:r>
              <a:rPr kumimoji="0" lang="tr-TR"/>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0"/>
          </p:nvPr>
        </p:nvSpPr>
        <p:spPr/>
        <p:txBody>
          <a:bodyPr/>
          <a:lstStyle/>
          <a:p>
            <a:fld id="{CEA4CC22-22C8-4129-8542-DFF809DEEAFB}" type="datetime1">
              <a:rPr lang="tr-TR" smtClean="0"/>
              <a:pPr/>
              <a:t>17.12.2021</a:t>
            </a:fld>
            <a:endParaRPr lang="tr-TR" dirty="0"/>
          </a:p>
        </p:txBody>
      </p:sp>
      <p:sp>
        <p:nvSpPr>
          <p:cNvPr id="10" name="9 Altbilgi Yer Tutucusu"/>
          <p:cNvSpPr>
            <a:spLocks noGrp="1"/>
          </p:cNvSpPr>
          <p:nvPr>
            <p:ph type="ftr" sz="quarter" idx="11"/>
          </p:nvPr>
        </p:nvSpPr>
        <p:spPr/>
        <p:txBody>
          <a:bodyPr/>
          <a:lstStyle/>
          <a:p>
            <a:r>
              <a:rPr lang="tr-TR" dirty="0"/>
              <a:t>www.assam.org.tr</a:t>
            </a:r>
          </a:p>
        </p:txBody>
      </p:sp>
      <p:sp>
        <p:nvSpPr>
          <p:cNvPr id="31" name="30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pic>
        <p:nvPicPr>
          <p:cNvPr id="8" name="7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04664"/>
            <a:ext cx="1152128" cy="11521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9 Veri Yer Tutucusu"/>
          <p:cNvSpPr>
            <a:spLocks noGrp="1"/>
          </p:cNvSpPr>
          <p:nvPr>
            <p:ph type="dt" sz="half" idx="10"/>
          </p:nvPr>
        </p:nvSpPr>
        <p:spPr/>
        <p:txBody>
          <a:bodyPr/>
          <a:lstStyle/>
          <a:p>
            <a:fld id="{0587C553-0D77-4AEB-AD19-4C9D5ED6A03A}" type="datetime1">
              <a:rPr lang="tr-TR" smtClean="0"/>
              <a:pPr/>
              <a:t>17.12.2021</a:t>
            </a:fld>
            <a:endParaRPr lang="tr-TR" dirty="0"/>
          </a:p>
        </p:txBody>
      </p:sp>
      <p:sp>
        <p:nvSpPr>
          <p:cNvPr id="6" name="5 Altbilgi Yer Tutucusu"/>
          <p:cNvSpPr>
            <a:spLocks noGrp="1"/>
          </p:cNvSpPr>
          <p:nvPr>
            <p:ph type="ftr" sz="quarter" idx="11"/>
          </p:nvPr>
        </p:nvSpPr>
        <p:spPr/>
        <p:txBody>
          <a:bodyPr/>
          <a:lstStyle/>
          <a:p>
            <a:r>
              <a:rPr lang="tr-TR" dirty="0"/>
              <a:t>www.assam.org.tr</a:t>
            </a:r>
          </a:p>
        </p:txBody>
      </p:sp>
      <p:sp>
        <p:nvSpPr>
          <p:cNvPr id="7" name="6 Slayt Numarası Yer Tutucusu"/>
          <p:cNvSpPr>
            <a:spLocks noGrp="1"/>
          </p:cNvSpPr>
          <p:nvPr>
            <p:ph type="sldNum" sz="quarter" idx="12"/>
          </p:nvPr>
        </p:nvSpPr>
        <p:spPr>
          <a:xfrm>
            <a:off x="8229600" y="6477000"/>
            <a:ext cx="762000" cy="246888"/>
          </a:xfrm>
        </p:spPr>
        <p:txBody>
          <a:bodyPr/>
          <a:lstStyle/>
          <a:p>
            <a:fld id="{104E1C14-2131-4B5C-9C53-C8048D1D5B52}" type="slidenum">
              <a:rPr lang="tr-TR" smtClean="0"/>
              <a:pPr/>
              <a:t>‹#›</a:t>
            </a:fld>
            <a:endParaRPr lang="tr-TR" dirty="0"/>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pic>
        <p:nvPicPr>
          <p:cNvPr id="12" name="11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8120" y="0"/>
            <a:ext cx="692696" cy="6926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a:t>Asıl başlık stili için tıklatın</a:t>
            </a:r>
            <a:endParaRPr kumimoji="0" lang="en-US"/>
          </a:p>
        </p:txBody>
      </p:sp>
      <p:sp>
        <p:nvSpPr>
          <p:cNvPr id="12" name="11 Veri Yer Tutucusu"/>
          <p:cNvSpPr>
            <a:spLocks noGrp="1"/>
          </p:cNvSpPr>
          <p:nvPr>
            <p:ph type="dt" sz="half" idx="10"/>
          </p:nvPr>
        </p:nvSpPr>
        <p:spPr/>
        <p:txBody>
          <a:bodyPr/>
          <a:lstStyle/>
          <a:p>
            <a:fld id="{811C5A08-B868-4F96-ABDC-19C1612BBD9F}" type="datetime1">
              <a:rPr lang="tr-TR" smtClean="0"/>
              <a:pPr/>
              <a:t>17.12.2021</a:t>
            </a:fld>
            <a:endParaRPr lang="tr-TR" dirty="0"/>
          </a:p>
        </p:txBody>
      </p:sp>
      <p:sp>
        <p:nvSpPr>
          <p:cNvPr id="21" name="20 Altbilgi Yer Tutucusu"/>
          <p:cNvSpPr>
            <a:spLocks noGrp="1"/>
          </p:cNvSpPr>
          <p:nvPr>
            <p:ph type="ftr" sz="quarter" idx="11"/>
          </p:nvPr>
        </p:nvSpPr>
        <p:spPr/>
        <p:txBody>
          <a:bodyPr/>
          <a:lstStyle/>
          <a:p>
            <a:r>
              <a:rPr lang="tr-TR" dirty="0"/>
              <a:t>www.assam.org.tr</a:t>
            </a:r>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A8DA725-44F9-49E3-B030-E1868B769D06}" type="datetime1">
              <a:rPr lang="tr-TR" smtClean="0"/>
              <a:pPr/>
              <a:t>17.12.2021</a:t>
            </a:fld>
            <a:endParaRPr lang="tr-TR" dirty="0"/>
          </a:p>
        </p:txBody>
      </p:sp>
      <p:sp>
        <p:nvSpPr>
          <p:cNvPr id="24" name="23 Altbilgi Yer Tutucusu"/>
          <p:cNvSpPr>
            <a:spLocks noGrp="1"/>
          </p:cNvSpPr>
          <p:nvPr>
            <p:ph type="ftr" sz="quarter" idx="11"/>
          </p:nvPr>
        </p:nvSpPr>
        <p:spPr/>
        <p:txBody>
          <a:bodyPr/>
          <a:lstStyle/>
          <a:p>
            <a:r>
              <a:rPr lang="tr-TR" dirty="0"/>
              <a:t>www.assam.org.tr</a:t>
            </a:r>
          </a:p>
        </p:txBody>
      </p:sp>
      <p:sp>
        <p:nvSpPr>
          <p:cNvPr id="7" name="6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Başlık"/>
          <p:cNvSpPr>
            <a:spLocks noGrp="1"/>
          </p:cNvSpPr>
          <p:nvPr>
            <p:ph type="title"/>
          </p:nvPr>
        </p:nvSpPr>
        <p:spPr>
          <a:xfrm>
            <a:off x="1475656" y="5486400"/>
            <a:ext cx="7439744" cy="894928"/>
          </a:xfrm>
        </p:spPr>
        <p:txBody>
          <a:bodyPr anchor="ctr"/>
          <a:lstStyle>
            <a:lvl1pPr algn="l">
              <a:buNone/>
              <a:defRPr sz="2000" b="1"/>
            </a:lvl1pPr>
          </a:lstStyle>
          <a:p>
            <a:r>
              <a:rPr kumimoji="0" lang="tr-TR"/>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5" name="24 Veri Yer Tutucusu"/>
          <p:cNvSpPr>
            <a:spLocks noGrp="1"/>
          </p:cNvSpPr>
          <p:nvPr>
            <p:ph type="dt" sz="half" idx="10"/>
          </p:nvPr>
        </p:nvSpPr>
        <p:spPr/>
        <p:txBody>
          <a:bodyPr/>
          <a:lstStyle/>
          <a:p>
            <a:fld id="{DEBBE272-E8D8-4EFE-9E1A-232DC7E4F284}" type="datetime1">
              <a:rPr lang="tr-TR" smtClean="0"/>
              <a:pPr/>
              <a:t>17.12.2021</a:t>
            </a:fld>
            <a:endParaRPr lang="tr-TR" dirty="0"/>
          </a:p>
        </p:txBody>
      </p:sp>
      <p:sp>
        <p:nvSpPr>
          <p:cNvPr id="29" name="28 Altbilgi Yer Tutucusu"/>
          <p:cNvSpPr>
            <a:spLocks noGrp="1"/>
          </p:cNvSpPr>
          <p:nvPr>
            <p:ph type="ftr" sz="quarter" idx="11"/>
          </p:nvPr>
        </p:nvSpPr>
        <p:spPr/>
        <p:txBody>
          <a:bodyPr/>
          <a:lstStyle/>
          <a:p>
            <a:r>
              <a:rPr lang="tr-TR" dirty="0"/>
              <a:t>www.assam.org.tr</a:t>
            </a:r>
          </a:p>
        </p:txBody>
      </p:sp>
      <p:sp>
        <p:nvSpPr>
          <p:cNvPr id="7" name="6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pic>
        <p:nvPicPr>
          <p:cNvPr id="9" name="8 Resim"/>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5517232"/>
            <a:ext cx="975320" cy="97532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dirty="0"/>
              <a:t>Resim eklemek için simgeyi tıklatın</a:t>
            </a:r>
            <a:endParaRPr kumimoji="0" lang="en-US" dirty="0"/>
          </a:p>
        </p:txBody>
      </p:sp>
      <p:sp>
        <p:nvSpPr>
          <p:cNvPr id="7" name="6 Veri Yer Tutucusu"/>
          <p:cNvSpPr>
            <a:spLocks noGrp="1"/>
          </p:cNvSpPr>
          <p:nvPr>
            <p:ph type="dt" sz="half" idx="10"/>
          </p:nvPr>
        </p:nvSpPr>
        <p:spPr/>
        <p:txBody>
          <a:bodyPr/>
          <a:lstStyle/>
          <a:p>
            <a:fld id="{C7509F70-6AB3-4EA3-B6A3-1C613F4D6C7E}" type="datetime1">
              <a:rPr lang="tr-TR" smtClean="0"/>
              <a:pPr/>
              <a:t>17.12.2021</a:t>
            </a:fld>
            <a:endParaRPr lang="tr-TR" dirty="0"/>
          </a:p>
        </p:txBody>
      </p:sp>
      <p:sp>
        <p:nvSpPr>
          <p:cNvPr id="5" name="4 Altbilgi Yer Tutucusu"/>
          <p:cNvSpPr>
            <a:spLocks noGrp="1"/>
          </p:cNvSpPr>
          <p:nvPr>
            <p:ph type="ftr" sz="quarter" idx="11"/>
          </p:nvPr>
        </p:nvSpPr>
        <p:spPr/>
        <p:txBody>
          <a:bodyPr/>
          <a:lstStyle/>
          <a:p>
            <a:r>
              <a:rPr lang="tr-TR" dirty="0"/>
              <a:t>www.assam.org.tr</a:t>
            </a:r>
          </a:p>
        </p:txBody>
      </p:sp>
      <p:sp>
        <p:nvSpPr>
          <p:cNvPr id="31" name="30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4474A5-9478-4558-B55C-45509C3D3BC9}" type="datetime1">
              <a:rPr lang="tr-TR" smtClean="0"/>
              <a:pPr/>
              <a:t>17.12.2021</a:t>
            </a:fld>
            <a:endParaRPr lang="tr-TR" dirty="0"/>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tr-TR" dirty="0"/>
              <a:t>www.assam.org.tr</a:t>
            </a: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b="1">
                <a:solidFill>
                  <a:schemeClr val="tx1"/>
                </a:solidFill>
              </a:defRPr>
            </a:lvl1pPr>
          </a:lstStyle>
          <a:p>
            <a:fld id="{104E1C14-2131-4B5C-9C53-C8048D1D5B52}" type="slidenum">
              <a:rPr lang="tr-TR" smtClean="0"/>
              <a:pPr/>
              <a:t>‹#›</a:t>
            </a:fld>
            <a:endParaRPr lang="tr-TR" dirty="0"/>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assam.o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0"/>
            <a:ext cx="9144000" cy="1700808"/>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9600" spc="600" dirty="0">
                <a:solidFill>
                  <a:schemeClr val="tx1"/>
                </a:solidFill>
                <a:latin typeface="Algerian" pitchFamily="82" charset="0"/>
              </a:rPr>
              <a:t>ASSAM</a:t>
            </a:r>
          </a:p>
        </p:txBody>
      </p:sp>
      <p:sp>
        <p:nvSpPr>
          <p:cNvPr id="3" name="2 Alt Başlık"/>
          <p:cNvSpPr>
            <a:spLocks noGrp="1"/>
          </p:cNvSpPr>
          <p:nvPr>
            <p:ph type="subTitle" idx="1"/>
          </p:nvPr>
        </p:nvSpPr>
        <p:spPr>
          <a:xfrm>
            <a:off x="0" y="1817440"/>
            <a:ext cx="9144000" cy="504056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a:r>
              <a:rPr lang="tr-TR" sz="6500" dirty="0">
                <a:solidFill>
                  <a:srgbClr val="00B050"/>
                </a:solidFill>
                <a:effectLst>
                  <a:outerShdw blurRad="38100" dist="38100" dir="2700000" algn="tl">
                    <a:srgbClr val="000000">
                      <a:alpha val="43137"/>
                    </a:srgbClr>
                  </a:outerShdw>
                </a:effectLst>
                <a:latin typeface="Algerian" pitchFamily="82" charset="0"/>
              </a:rPr>
              <a:t>BEŞİNCİ </a:t>
            </a:r>
          </a:p>
          <a:p>
            <a:pPr algn="ctr"/>
            <a:r>
              <a:rPr lang="tr-TR" sz="6500" dirty="0">
                <a:solidFill>
                  <a:srgbClr val="00B050"/>
                </a:solidFill>
                <a:effectLst>
                  <a:outerShdw blurRad="38100" dist="38100" dir="2700000" algn="tl">
                    <a:srgbClr val="000000">
                      <a:alpha val="43137"/>
                    </a:srgbClr>
                  </a:outerShdw>
                </a:effectLst>
                <a:latin typeface="Algerian" pitchFamily="82" charset="0"/>
              </a:rPr>
              <a:t>ULUSLARARASI </a:t>
            </a:r>
          </a:p>
          <a:p>
            <a:pPr algn="ctr"/>
            <a:r>
              <a:rPr lang="tr-TR" sz="7200" dirty="0">
                <a:solidFill>
                  <a:srgbClr val="00B050"/>
                </a:solidFill>
                <a:effectLst>
                  <a:outerShdw blurRad="38100" dist="38100" dir="2700000" algn="tl">
                    <a:srgbClr val="000000">
                      <a:alpha val="43137"/>
                    </a:srgbClr>
                  </a:outerShdw>
                </a:effectLst>
                <a:latin typeface="Algerian" pitchFamily="82" charset="0"/>
              </a:rPr>
              <a:t>ASSAM </a:t>
            </a:r>
          </a:p>
          <a:p>
            <a:pPr algn="ctr"/>
            <a:r>
              <a:rPr lang="tr-TR" sz="7200" dirty="0">
                <a:solidFill>
                  <a:srgbClr val="00B050"/>
                </a:solidFill>
                <a:effectLst>
                  <a:outerShdw blurRad="38100" dist="38100" dir="2700000" algn="tl">
                    <a:srgbClr val="000000">
                      <a:alpha val="43137"/>
                    </a:srgbClr>
                  </a:outerShdw>
                </a:effectLst>
                <a:latin typeface="Algerian" pitchFamily="82" charset="0"/>
              </a:rPr>
              <a:t>İSLÂM BİRLİĞİ KONGRESİ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6632"/>
            <a:ext cx="1728192" cy="16561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fontScale="90000"/>
          </a:bodyPr>
          <a:lstStyle/>
          <a:p>
            <a:pPr algn="ctr"/>
            <a:r>
              <a:rPr lang="tr-TR" b="1" dirty="0">
                <a:solidFill>
                  <a:srgbClr val="00B050"/>
                </a:solidFill>
                <a:latin typeface="Algerian" pitchFamily="82" charset="0"/>
              </a:rPr>
              <a:t>İSLÂM DÜNYASININ </a:t>
            </a:r>
            <a:br>
              <a:rPr lang="tr-TR" b="1" dirty="0">
                <a:solidFill>
                  <a:srgbClr val="00B050"/>
                </a:solidFill>
                <a:latin typeface="Algerian" pitchFamily="82" charset="0"/>
              </a:rPr>
            </a:br>
            <a:r>
              <a:rPr lang="tr-TR" b="1" dirty="0">
                <a:solidFill>
                  <a:srgbClr val="00B050"/>
                </a:solidFill>
                <a:latin typeface="Algerian" pitchFamily="82" charset="0"/>
              </a:rPr>
              <a:t>İÇİNDE BULUNDUĞU DURUM</a:t>
            </a:r>
            <a:endParaRPr lang="tr-TR" dirty="0"/>
          </a:p>
        </p:txBody>
      </p:sp>
      <p:sp>
        <p:nvSpPr>
          <p:cNvPr id="3" name="İçerik Yer Tutucusu 2"/>
          <p:cNvSpPr>
            <a:spLocks noGrp="1"/>
          </p:cNvSpPr>
          <p:nvPr>
            <p:ph sz="half" idx="1"/>
          </p:nvPr>
        </p:nvSpPr>
        <p:spPr>
          <a:xfrm>
            <a:off x="-1" y="1600200"/>
            <a:ext cx="4644009" cy="478112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lvl="0" indent="0" algn="ctr">
              <a:buNone/>
            </a:pPr>
            <a:r>
              <a:rPr lang="tr-TR" b="1" dirty="0">
                <a:solidFill>
                  <a:srgbClr val="FF0000"/>
                </a:solidFill>
                <a:latin typeface="Times New Roman" panose="02020603050405020304" pitchFamily="18" charset="0"/>
                <a:cs typeface="Times New Roman" panose="02020603050405020304" pitchFamily="18" charset="0"/>
              </a:rPr>
              <a:t>GELİR DAĞILIMININ BOZUK OLDUĞU</a:t>
            </a:r>
            <a:r>
              <a:rPr lang="tr-TR" b="1" dirty="0">
                <a:latin typeface="Times New Roman" panose="02020603050405020304" pitchFamily="18" charset="0"/>
                <a:cs typeface="Times New Roman" panose="02020603050405020304" pitchFamily="18" charset="0"/>
              </a:rPr>
              <a:t>, </a:t>
            </a:r>
          </a:p>
          <a:p>
            <a:pPr marL="0" lvl="0" indent="0" algn="ctr">
              <a:buNone/>
            </a:pPr>
            <a:r>
              <a:rPr lang="tr-TR" b="1" dirty="0">
                <a:solidFill>
                  <a:srgbClr val="7030A0"/>
                </a:solidFill>
                <a:latin typeface="Times New Roman" panose="02020603050405020304" pitchFamily="18" charset="0"/>
                <a:cs typeface="Times New Roman" panose="02020603050405020304" pitchFamily="18" charset="0"/>
              </a:rPr>
              <a:t>SİYASİ, SOSYAL VE EKONOMİK İSTİKRARSIZLIKLARIN HÂKİM OLDUĞU, </a:t>
            </a:r>
          </a:p>
          <a:p>
            <a:pPr marL="0" lvl="0" indent="0" algn="ctr">
              <a:buNone/>
            </a:pPr>
            <a:r>
              <a:rPr lang="tr-TR" b="1" dirty="0">
                <a:latin typeface="Times New Roman" panose="02020603050405020304" pitchFamily="18" charset="0"/>
                <a:cs typeface="Times New Roman" panose="02020603050405020304" pitchFamily="18" charset="0"/>
              </a:rPr>
              <a:t>İÇ MESELELERİNİ ÇÖZMEK İÇİN DIŞ GÜÇ MERKEZLERİNİN YARDIM VE DESTEĞİNİ TALEP EDEN VE MUHTAÇ OLAN, </a:t>
            </a:r>
          </a:p>
          <a:p>
            <a:pPr marL="0" indent="0" algn="ctr">
              <a:buNone/>
            </a:pPr>
            <a:r>
              <a:rPr lang="tr-TR" b="1" dirty="0">
                <a:solidFill>
                  <a:srgbClr val="FF0000"/>
                </a:solidFill>
                <a:latin typeface="Times New Roman" panose="02020603050405020304" pitchFamily="18" charset="0"/>
                <a:cs typeface="Times New Roman" panose="02020603050405020304" pitchFamily="18" charset="0"/>
              </a:rPr>
              <a:t>ÜLKELER KONUMUNDA BULUNMAKTADIR</a:t>
            </a:r>
            <a:r>
              <a:rPr lang="tr-TR" b="1" dirty="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half" idx="2"/>
          </p:nvPr>
        </p:nvSpPr>
        <p:spPr/>
        <p:txBody>
          <a:bodyPr>
            <a:normAutofit fontScale="92500" lnSpcReduction="20000"/>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tr-TR" dirty="0"/>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10</a:t>
            </a:fld>
            <a:endParaRPr lang="tr-TR" dirty="0"/>
          </a:p>
        </p:txBody>
      </p:sp>
      <p:pic>
        <p:nvPicPr>
          <p:cNvPr id="7" name="5 İçerik Yer Tutucusu" descr="sadat harita.jpg"/>
          <p:cNvPicPr>
            <a:picLocks noChangeAspect="1"/>
          </p:cNvPicPr>
          <p:nvPr/>
        </p:nvPicPr>
        <p:blipFill>
          <a:blip r:embed="rId2" cstate="print"/>
          <a:stretch>
            <a:fillRect/>
          </a:stretch>
        </p:blipFill>
        <p:spPr>
          <a:xfrm>
            <a:off x="4572000" y="1556793"/>
            <a:ext cx="4392487" cy="4824535"/>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6948264" y="5085184"/>
            <a:ext cx="720080" cy="864096"/>
          </a:xfrm>
          <a:prstGeom prst="rect">
            <a:avLst/>
          </a:prstGeom>
        </p:spPr>
      </p:pic>
    </p:spTree>
    <p:extLst>
      <p:ext uri="{BB962C8B-B14F-4D97-AF65-F5344CB8AC3E}">
        <p14:creationId xmlns:p14="http://schemas.microsoft.com/office/powerpoint/2010/main" val="150780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76200"/>
            <a:ext cx="7659960" cy="1284040"/>
          </a:xfrm>
        </p:spPr>
        <p:style>
          <a:lnRef idx="2">
            <a:schemeClr val="accent6"/>
          </a:lnRef>
          <a:fillRef idx="1">
            <a:schemeClr val="lt1"/>
          </a:fillRef>
          <a:effectRef idx="0">
            <a:schemeClr val="accent6"/>
          </a:effectRef>
          <a:fontRef idx="minor">
            <a:schemeClr val="dk1"/>
          </a:fontRef>
        </p:style>
        <p:txBody>
          <a:bodyPr>
            <a:noAutofit/>
          </a:bodyPr>
          <a:lstStyle/>
          <a:p>
            <a:pPr algn="ctr"/>
            <a:r>
              <a:rPr lang="tr-TR" sz="3200" b="1" dirty="0">
                <a:latin typeface="Algerian" panose="04020705040A02060702" pitchFamily="82" charset="0"/>
              </a:rPr>
              <a:t>İSLAM ÜLKELERİ BİRLİĞİ SÜRECİNDE ASSAM KONGRELERİ</a:t>
            </a:r>
            <a:r>
              <a:rPr lang="tr-TR" sz="3200" b="1" dirty="0">
                <a:solidFill>
                  <a:srgbClr val="FF0000"/>
                </a:solidFill>
                <a:latin typeface="Algerian" panose="04020705040A02060702" pitchFamily="82" charset="0"/>
              </a:rPr>
              <a:t> </a:t>
            </a:r>
            <a:endParaRPr lang="tr-TR" sz="3200" b="1" dirty="0">
              <a:latin typeface="Algerian" pitchFamily="82" charset="0"/>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349955088"/>
              </p:ext>
            </p:extLst>
          </p:nvPr>
        </p:nvGraphicFramePr>
        <p:xfrm>
          <a:off x="176451" y="1360240"/>
          <a:ext cx="8789958" cy="536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Altbilgi Yer Tutucusu"/>
          <p:cNvSpPr>
            <a:spLocks noGrp="1"/>
          </p:cNvSpPr>
          <p:nvPr>
            <p:ph type="ftr" sz="quarter" idx="11"/>
          </p:nvPr>
        </p:nvSpPr>
        <p:spPr/>
        <p:txBody>
          <a:bodyPr/>
          <a:lstStyle/>
          <a:p>
            <a:r>
              <a:rPr lang="tr-TR" dirty="0"/>
              <a:t>www.assam.org.tr</a:t>
            </a:r>
          </a:p>
        </p:txBody>
      </p:sp>
      <p:sp>
        <p:nvSpPr>
          <p:cNvPr id="4" name="3 Slayt Numarası Yer Tutucusu"/>
          <p:cNvSpPr>
            <a:spLocks noGrp="1"/>
          </p:cNvSpPr>
          <p:nvPr>
            <p:ph type="sldNum" sz="quarter" idx="12"/>
          </p:nvPr>
        </p:nvSpPr>
        <p:spPr/>
        <p:txBody>
          <a:bodyPr/>
          <a:lstStyle/>
          <a:p>
            <a:fld id="{FD2C8F5D-597F-417B-8E81-1BB63A15C0C3}" type="slidenum">
              <a:rPr lang="tr-TR" b="1" smtClean="0">
                <a:solidFill>
                  <a:schemeClr val="tx1"/>
                </a:solidFill>
              </a:rPr>
              <a:pPr/>
              <a:t>11</a:t>
            </a:fld>
            <a:endParaRPr lang="tr-TR" b="1" dirty="0">
              <a:solidFill>
                <a:schemeClr val="tx1"/>
              </a:solidFill>
            </a:endParaRPr>
          </a:p>
        </p:txBody>
      </p:sp>
      <p:sp>
        <p:nvSpPr>
          <p:cNvPr id="6" name="5 Metin kutusu"/>
          <p:cNvSpPr txBox="1"/>
          <p:nvPr/>
        </p:nvSpPr>
        <p:spPr>
          <a:xfrm>
            <a:off x="0" y="1412776"/>
            <a:ext cx="898855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3600" b="1" spc="1600" dirty="0">
                <a:solidFill>
                  <a:srgbClr val="00B050"/>
                </a:solidFill>
                <a:effectLst>
                  <a:outerShdw blurRad="38100" dist="38100" dir="2700000" algn="tl">
                    <a:srgbClr val="000000">
                      <a:alpha val="43137"/>
                    </a:srgbClr>
                  </a:outerShdw>
                </a:effectLst>
                <a:latin typeface="Algerian" pitchFamily="82" charset="0"/>
                <a:cs typeface="Andalus" pitchFamily="18" charset="-78"/>
              </a:rPr>
              <a:t>DEVLETİN ASLÎ FAALİYET ALANLARI</a:t>
            </a:r>
          </a:p>
        </p:txBody>
      </p:sp>
    </p:spTree>
    <p:extLst>
      <p:ext uri="{BB962C8B-B14F-4D97-AF65-F5344CB8AC3E}">
        <p14:creationId xmlns:p14="http://schemas.microsoft.com/office/powerpoint/2010/main" val="227281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188640"/>
            <a:ext cx="7659960" cy="1296144"/>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b="1" dirty="0">
                <a:latin typeface="Algerian" panose="04020705040A02060702" pitchFamily="82" charset="0"/>
              </a:rPr>
              <a:t>İSLAM ÜLKELERİ BİRLİĞİ SÜRECİNDE ASSAM KONGRELERİ</a:t>
            </a:r>
            <a:r>
              <a:rPr lang="tr-TR" b="1" dirty="0">
                <a:solidFill>
                  <a:srgbClr val="FF0000"/>
                </a:solidFill>
                <a:latin typeface="Algerian" panose="04020705040A02060702" pitchFamily="82" charset="0"/>
              </a:rPr>
              <a:t> </a:t>
            </a:r>
            <a:endParaRPr lang="tr-TR" b="1" dirty="0"/>
          </a:p>
        </p:txBody>
      </p:sp>
      <p:sp>
        <p:nvSpPr>
          <p:cNvPr id="3" name="İçerik Yer Tutucusu 2"/>
          <p:cNvSpPr>
            <a:spLocks noGrp="1"/>
          </p:cNvSpPr>
          <p:nvPr>
            <p:ph idx="1"/>
          </p:nvPr>
        </p:nvSpPr>
        <p:spPr>
          <a:xfrm>
            <a:off x="179512" y="1554162"/>
            <a:ext cx="8812088" cy="5166678"/>
          </a:xfrm>
        </p:spPr>
        <p:style>
          <a:lnRef idx="1">
            <a:schemeClr val="accent1"/>
          </a:lnRef>
          <a:fillRef idx="2">
            <a:schemeClr val="accent1"/>
          </a:fillRef>
          <a:effectRef idx="1">
            <a:schemeClr val="accent1"/>
          </a:effectRef>
          <a:fontRef idx="minor">
            <a:schemeClr val="dk1"/>
          </a:fontRef>
        </p:style>
        <p:txBody>
          <a:bodyPr/>
          <a:lstStyle/>
          <a:p>
            <a:pPr marL="0" indent="0" algn="ctr">
              <a:buNone/>
            </a:pPr>
            <a:endParaRPr lang="tr-TR" sz="4800" dirty="0">
              <a:latin typeface="Algerian" panose="04020705040A02060702" pitchFamily="82" charset="0"/>
            </a:endParaRPr>
          </a:p>
          <a:p>
            <a:pPr marL="0" indent="0" algn="ctr">
              <a:buNone/>
            </a:pPr>
            <a:r>
              <a:rPr lang="tr-TR" sz="4800" b="1" dirty="0">
                <a:latin typeface="Algerian" panose="04020705040A02060702" pitchFamily="82" charset="0"/>
              </a:rPr>
              <a:t>İSLÂM ÜLKELERİ BİRLİĞİ SÜRECİNDE ASSAM KONGRELERİ</a:t>
            </a:r>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12</a:t>
            </a:fld>
            <a:endParaRPr lang="tr-TR" dirty="0"/>
          </a:p>
        </p:txBody>
      </p:sp>
    </p:spTree>
    <p:extLst>
      <p:ext uri="{BB962C8B-B14F-4D97-AF65-F5344CB8AC3E}">
        <p14:creationId xmlns:p14="http://schemas.microsoft.com/office/powerpoint/2010/main" val="133866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188640"/>
            <a:ext cx="7776864" cy="122836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3200" b="1" dirty="0">
                <a:latin typeface="Algerian" panose="04020705040A02060702" pitchFamily="82" charset="0"/>
              </a:rPr>
              <a:t>İSLAM ÜLKELERİ BİRLİĞİ SÜRECİNDE ASSAM KONGRELERİ</a:t>
            </a:r>
            <a:endParaRPr lang="tr-TR" sz="3100" dirty="0">
              <a:solidFill>
                <a:srgbClr val="00B050"/>
              </a:solidFill>
              <a:latin typeface="Algerian" panose="04020705040A02060702" pitchFamily="82" charset="0"/>
            </a:endParaRPr>
          </a:p>
        </p:txBody>
      </p:sp>
      <p:sp>
        <p:nvSpPr>
          <p:cNvPr id="3" name="İçerik Yer Tutucusu 2"/>
          <p:cNvSpPr>
            <a:spLocks noGrp="1"/>
          </p:cNvSpPr>
          <p:nvPr>
            <p:ph idx="1"/>
          </p:nvPr>
        </p:nvSpPr>
        <p:spPr>
          <a:xfrm>
            <a:off x="35496" y="1417002"/>
            <a:ext cx="9073008" cy="5440998"/>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tr-TR" b="1" dirty="0">
                <a:solidFill>
                  <a:srgbClr val="FF0000"/>
                </a:solidFill>
                <a:latin typeface="Times New Roman" panose="02020603050405020304" pitchFamily="18" charset="0"/>
                <a:cs typeface="Times New Roman" panose="02020603050405020304" pitchFamily="18" charset="0"/>
              </a:rPr>
              <a:t>AMAÇ</a:t>
            </a:r>
          </a:p>
          <a:p>
            <a:pPr marL="0" indent="0" algn="ctr">
              <a:buNone/>
            </a:pPr>
            <a:r>
              <a:rPr lang="tr-TR" b="1" dirty="0">
                <a:solidFill>
                  <a:schemeClr val="tx1"/>
                </a:solidFill>
                <a:latin typeface="Times New Roman" panose="02020603050405020304" pitchFamily="18" charset="0"/>
                <a:cs typeface="Times New Roman" panose="02020603050405020304" pitchFamily="18" charset="0"/>
              </a:rPr>
              <a:t>İSLAM ÜLKELERİNİN BİR İRADE ALTINDA TOPLANMASI İÇİN </a:t>
            </a:r>
          </a:p>
          <a:p>
            <a:pPr marL="0" indent="0" algn="ctr">
              <a:buNone/>
            </a:pPr>
            <a:r>
              <a:rPr lang="tr-TR" b="1" dirty="0">
                <a:solidFill>
                  <a:schemeClr val="tx1"/>
                </a:solidFill>
                <a:latin typeface="Times New Roman" panose="02020603050405020304" pitchFamily="18" charset="0"/>
                <a:cs typeface="Times New Roman" panose="02020603050405020304" pitchFamily="18" charset="0"/>
              </a:rPr>
              <a:t>GEREKEN MÜESSESELER VE BU MÜESSESELERİN OLMASI GEREKEN MEVZUATININ, </a:t>
            </a:r>
          </a:p>
          <a:p>
            <a:pPr marL="0" indent="0" algn="ctr">
              <a:buNone/>
            </a:pPr>
            <a:r>
              <a:rPr lang="tr-TR" b="1" dirty="0">
                <a:solidFill>
                  <a:schemeClr val="tx1"/>
                </a:solidFill>
                <a:latin typeface="Times New Roman" panose="02020603050405020304" pitchFamily="18" charset="0"/>
                <a:cs typeface="Times New Roman" panose="02020603050405020304" pitchFamily="18" charset="0"/>
              </a:rPr>
              <a:t>BİR MODEL OLARAK ORTAYA ÇIKARILMASINI</a:t>
            </a:r>
            <a:r>
              <a:rPr lang="tr-TR" dirty="0">
                <a:solidFill>
                  <a:schemeClr val="tx1"/>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SAĞLAMAK İÇİN</a:t>
            </a:r>
          </a:p>
          <a:p>
            <a:pPr marL="0" indent="0" algn="ctr">
              <a:buNone/>
            </a:pPr>
            <a:r>
              <a:rPr lang="tr-TR" sz="2800" b="1" dirty="0">
                <a:solidFill>
                  <a:schemeClr val="tx1"/>
                </a:solidFill>
                <a:latin typeface="Times New Roman" panose="02020603050405020304" pitchFamily="18" charset="0"/>
                <a:cs typeface="Times New Roman" panose="02020603050405020304" pitchFamily="18" charset="0"/>
              </a:rPr>
              <a:t>«Uluslararası ASSAM İslâm Birliği Kongreleri Serisi» </a:t>
            </a:r>
            <a:r>
              <a:rPr lang="tr-TR" b="1" dirty="0">
                <a:solidFill>
                  <a:srgbClr val="FF0000"/>
                </a:solidFill>
                <a:latin typeface="Times New Roman" panose="02020603050405020304" pitchFamily="18" charset="0"/>
                <a:cs typeface="Times New Roman" panose="02020603050405020304" pitchFamily="18" charset="0"/>
              </a:rPr>
              <a:t>PLANLANMIŞTIR</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13</a:t>
            </a:fld>
            <a:endParaRPr lang="tr-TR" dirty="0"/>
          </a:p>
        </p:txBody>
      </p:sp>
    </p:spTree>
    <p:extLst>
      <p:ext uri="{BB962C8B-B14F-4D97-AF65-F5344CB8AC3E}">
        <p14:creationId xmlns:p14="http://schemas.microsoft.com/office/powerpoint/2010/main" val="202260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355601"/>
            <a:ext cx="7659960" cy="112918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800" b="1" dirty="0">
                <a:latin typeface="Algerian" panose="04020705040A02060702" pitchFamily="82" charset="0"/>
              </a:rPr>
              <a:t>İSLAM ÜLKELERİ BİRLİĞİ SÜRECİNDE ASSAM KONGRELERİ</a:t>
            </a:r>
            <a:endParaRPr lang="tr-TR" sz="3100" b="1" dirty="0">
              <a:solidFill>
                <a:srgbClr val="00B050"/>
              </a:solidFill>
              <a:latin typeface="Algerian" panose="04020705040A02060702" pitchFamily="82" charset="0"/>
            </a:endParaRPr>
          </a:p>
        </p:txBody>
      </p:sp>
      <p:sp>
        <p:nvSpPr>
          <p:cNvPr id="3" name="İçerik Yer Tutucusu 2"/>
          <p:cNvSpPr>
            <a:spLocks noGrp="1"/>
          </p:cNvSpPr>
          <p:nvPr>
            <p:ph idx="1"/>
          </p:nvPr>
        </p:nvSpPr>
        <p:spPr>
          <a:xfrm>
            <a:off x="35496" y="1554162"/>
            <a:ext cx="9073008" cy="5303838"/>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tr-TR" sz="2800" b="1" dirty="0">
                <a:solidFill>
                  <a:srgbClr val="FF0000"/>
                </a:solidFill>
                <a:latin typeface="Times New Roman" panose="02020603050405020304" pitchFamily="18" charset="0"/>
                <a:cs typeface="Times New Roman" panose="02020603050405020304" pitchFamily="18" charset="0"/>
              </a:rPr>
              <a:t>ULUSLARARASI ASSAM İSLÂM BİRLİĞİ </a:t>
            </a:r>
          </a:p>
          <a:p>
            <a:pPr marL="0" indent="0" algn="ctr">
              <a:buNone/>
            </a:pPr>
            <a:r>
              <a:rPr lang="tr-TR" sz="2800" b="1" dirty="0">
                <a:solidFill>
                  <a:srgbClr val="FF0000"/>
                </a:solidFill>
                <a:latin typeface="Times New Roman" panose="02020603050405020304" pitchFamily="18" charset="0"/>
                <a:cs typeface="Times New Roman" panose="02020603050405020304" pitchFamily="18" charset="0"/>
              </a:rPr>
              <a:t>KONGRELER SERİSİ</a:t>
            </a:r>
          </a:p>
          <a:p>
            <a:pPr marL="571500" lvl="0" indent="-571500">
              <a:buClrTx/>
              <a:buFont typeface="+mj-lt"/>
              <a:buAutoNum type="arabicPeriod"/>
            </a:pPr>
            <a:r>
              <a:rPr lang="tr-TR" sz="2800" b="1" dirty="0">
                <a:solidFill>
                  <a:srgbClr val="00B050"/>
                </a:solidFill>
                <a:latin typeface="Times New Roman" panose="02020603050405020304" pitchFamily="18" charset="0"/>
                <a:cs typeface="Times New Roman" panose="02020603050405020304" pitchFamily="18" charset="0"/>
              </a:rPr>
              <a:t>Yönetim Şekil ve Organları Mevzuatının  Tespiti </a:t>
            </a:r>
            <a:r>
              <a:rPr lang="tr-TR" sz="2000" b="1" dirty="0">
                <a:solidFill>
                  <a:srgbClr val="00B050"/>
                </a:solidFill>
                <a:latin typeface="Times New Roman" panose="02020603050405020304" pitchFamily="18" charset="0"/>
                <a:cs typeface="Times New Roman" panose="02020603050405020304" pitchFamily="18" charset="0"/>
              </a:rPr>
              <a:t>(2017)</a:t>
            </a:r>
          </a:p>
          <a:p>
            <a:pPr marL="571500" lvl="0" indent="-571500">
              <a:buClrTx/>
              <a:buFont typeface="+mj-lt"/>
              <a:buAutoNum type="arabicPeriod"/>
            </a:pPr>
            <a:r>
              <a:rPr lang="tr-TR" sz="2800" b="1" dirty="0">
                <a:solidFill>
                  <a:srgbClr val="00B050"/>
                </a:solidFill>
                <a:latin typeface="Times New Roman" panose="02020603050405020304" pitchFamily="18" charset="0"/>
                <a:cs typeface="Times New Roman" panose="02020603050405020304" pitchFamily="18" charset="0"/>
              </a:rPr>
              <a:t>Ekonomik İşbirliği Usul ve Esaslarının Tespiti </a:t>
            </a:r>
            <a:r>
              <a:rPr lang="tr-TR" sz="2000" b="1" dirty="0">
                <a:solidFill>
                  <a:srgbClr val="00B050"/>
                </a:solidFill>
                <a:latin typeface="Times New Roman" panose="02020603050405020304" pitchFamily="18" charset="0"/>
                <a:cs typeface="Times New Roman" panose="02020603050405020304" pitchFamily="18" charset="0"/>
              </a:rPr>
              <a:t>(2018)</a:t>
            </a:r>
          </a:p>
          <a:p>
            <a:pPr marL="571500" lvl="0" indent="-571500">
              <a:buClrTx/>
              <a:buFont typeface="+mj-lt"/>
              <a:buAutoNum type="arabicPeriod"/>
            </a:pPr>
            <a:r>
              <a:rPr lang="tr-TR" sz="2800" b="1" dirty="0">
                <a:solidFill>
                  <a:srgbClr val="00B050"/>
                </a:solidFill>
                <a:latin typeface="Times New Roman" panose="02020603050405020304" pitchFamily="18" charset="0"/>
                <a:cs typeface="Times New Roman" panose="02020603050405020304" pitchFamily="18" charset="0"/>
              </a:rPr>
              <a:t>Savunma San İşbirliği Usul ve Esaslarının Tespiti </a:t>
            </a:r>
            <a:r>
              <a:rPr lang="tr-TR" sz="2000" b="1" dirty="0">
                <a:solidFill>
                  <a:srgbClr val="00B050"/>
                </a:solidFill>
                <a:latin typeface="Times New Roman" panose="02020603050405020304" pitchFamily="18" charset="0"/>
                <a:cs typeface="Times New Roman" panose="02020603050405020304" pitchFamily="18" charset="0"/>
              </a:rPr>
              <a:t>(2019)</a:t>
            </a:r>
          </a:p>
          <a:p>
            <a:pPr marL="571500" lvl="0" indent="-571500">
              <a:buClrTx/>
              <a:buFont typeface="+mj-lt"/>
              <a:buAutoNum type="arabicPeriod"/>
            </a:pPr>
            <a:r>
              <a:rPr lang="tr-TR" sz="2800" b="1" dirty="0">
                <a:solidFill>
                  <a:srgbClr val="00B050"/>
                </a:solidFill>
                <a:latin typeface="Times New Roman" panose="02020603050405020304" pitchFamily="18" charset="0"/>
                <a:cs typeface="Times New Roman" panose="02020603050405020304" pitchFamily="18" charset="0"/>
              </a:rPr>
              <a:t>Ortak Sav. Sistemi Usul ve Esaslarının Tespiti </a:t>
            </a:r>
            <a:r>
              <a:rPr lang="tr-TR" sz="2000" b="1" dirty="0">
                <a:solidFill>
                  <a:srgbClr val="00B050"/>
                </a:solidFill>
                <a:latin typeface="Times New Roman" panose="02020603050405020304" pitchFamily="18" charset="0"/>
                <a:cs typeface="Times New Roman" panose="02020603050405020304" pitchFamily="18" charset="0"/>
              </a:rPr>
              <a:t>(2020)</a:t>
            </a:r>
          </a:p>
          <a:p>
            <a:pPr marL="571500" lvl="0" indent="-571500">
              <a:buClrTx/>
              <a:buFont typeface="+mj-lt"/>
              <a:buAutoNum type="arabicPeriod"/>
            </a:pPr>
            <a:r>
              <a:rPr lang="tr-TR" sz="2800" b="1" dirty="0">
                <a:solidFill>
                  <a:srgbClr val="FF0000"/>
                </a:solidFill>
                <a:latin typeface="Times New Roman" panose="02020603050405020304" pitchFamily="18" charset="0"/>
                <a:cs typeface="Times New Roman" panose="02020603050405020304" pitchFamily="18" charset="0"/>
              </a:rPr>
              <a:t>Müşterek Dış Politika Usul ve Esaslarının</a:t>
            </a:r>
            <a:r>
              <a:rPr lang="tr-TR" sz="2800" dirty="0">
                <a:solidFill>
                  <a:srgbClr val="FF0000"/>
                </a:solidFill>
                <a:latin typeface="Times New Roman" panose="02020603050405020304" pitchFamily="18" charset="0"/>
                <a:cs typeface="Times New Roman" panose="02020603050405020304" pitchFamily="18" charset="0"/>
              </a:rPr>
              <a:t> Tespiti </a:t>
            </a:r>
            <a:r>
              <a:rPr lang="tr-TR" sz="2000" b="1" dirty="0">
                <a:solidFill>
                  <a:srgbClr val="FF0000"/>
                </a:solidFill>
                <a:latin typeface="Times New Roman" panose="02020603050405020304" pitchFamily="18" charset="0"/>
                <a:cs typeface="Times New Roman" panose="02020603050405020304" pitchFamily="18" charset="0"/>
              </a:rPr>
              <a:t>(2021)</a:t>
            </a:r>
          </a:p>
          <a:p>
            <a:pPr marL="571500" lvl="0" indent="-571500">
              <a:buClrTx/>
              <a:buFont typeface="+mj-lt"/>
              <a:buAutoNum type="arabicPeriod"/>
            </a:pPr>
            <a:r>
              <a:rPr lang="tr-TR" sz="2800" b="1" dirty="0">
                <a:latin typeface="Times New Roman" panose="02020603050405020304" pitchFamily="18" charset="0"/>
                <a:cs typeface="Times New Roman" panose="02020603050405020304" pitchFamily="18" charset="0"/>
              </a:rPr>
              <a:t>Müşterek Adalet Sis. Usul ve Esaslarının</a:t>
            </a:r>
            <a:r>
              <a:rPr lang="tr-TR" sz="2800" dirty="0">
                <a:latin typeface="Times New Roman" panose="02020603050405020304" pitchFamily="18" charset="0"/>
                <a:cs typeface="Times New Roman" panose="02020603050405020304" pitchFamily="18" charset="0"/>
              </a:rPr>
              <a:t> Tespiti </a:t>
            </a:r>
            <a:r>
              <a:rPr lang="tr-TR" sz="2000" b="1" dirty="0">
                <a:latin typeface="Times New Roman" panose="02020603050405020304" pitchFamily="18" charset="0"/>
                <a:cs typeface="Times New Roman" panose="02020603050405020304" pitchFamily="18" charset="0"/>
              </a:rPr>
              <a:t>(2022)</a:t>
            </a:r>
          </a:p>
          <a:p>
            <a:pPr marL="571500" lvl="0" indent="-571500">
              <a:buClrTx/>
              <a:buFont typeface="+mj-lt"/>
              <a:buAutoNum type="arabicPeriod"/>
            </a:pPr>
            <a:r>
              <a:rPr lang="tr-TR" sz="2800" b="1" dirty="0">
                <a:latin typeface="Times New Roman" panose="02020603050405020304" pitchFamily="18" charset="0"/>
                <a:cs typeface="Times New Roman" panose="02020603050405020304" pitchFamily="18" charset="0"/>
              </a:rPr>
              <a:t>Ortak Asayiş ve Gv. Usul ve Esaslarının</a:t>
            </a:r>
            <a:r>
              <a:rPr lang="tr-TR" sz="2800" dirty="0">
                <a:latin typeface="Times New Roman" panose="02020603050405020304" pitchFamily="18" charset="0"/>
                <a:cs typeface="Times New Roman" panose="02020603050405020304" pitchFamily="18" charset="0"/>
              </a:rPr>
              <a:t> Tespiti </a:t>
            </a:r>
            <a:r>
              <a:rPr lang="tr-TR" sz="2000" b="1" dirty="0">
                <a:latin typeface="Times New Roman" panose="02020603050405020304" pitchFamily="18" charset="0"/>
                <a:cs typeface="Times New Roman" panose="02020603050405020304" pitchFamily="18" charset="0"/>
              </a:rPr>
              <a:t>(2023)</a:t>
            </a:r>
            <a:r>
              <a:rPr lang="tr-TR" sz="2400" b="1" dirty="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14</a:t>
            </a:fld>
            <a:endParaRPr lang="tr-TR" dirty="0"/>
          </a:p>
        </p:txBody>
      </p:sp>
    </p:spTree>
    <p:extLst>
      <p:ext uri="{BB962C8B-B14F-4D97-AF65-F5344CB8AC3E}">
        <p14:creationId xmlns:p14="http://schemas.microsoft.com/office/powerpoint/2010/main" val="416065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ASSAM KONGRELERİ</a:t>
            </a:r>
            <a:endParaRPr lang="tr-TR" b="1" dirty="0"/>
          </a:p>
        </p:txBody>
      </p:sp>
      <p:sp>
        <p:nvSpPr>
          <p:cNvPr id="3" name="İçerik Yer Tutucusu 2"/>
          <p:cNvSpPr>
            <a:spLocks noGrp="1"/>
          </p:cNvSpPr>
          <p:nvPr>
            <p:ph idx="1"/>
          </p:nvPr>
        </p:nvSpPr>
        <p:spPr>
          <a:xfrm>
            <a:off x="304800" y="1554162"/>
            <a:ext cx="8839200" cy="5303838"/>
          </a:xfrm>
        </p:spPr>
        <p:style>
          <a:lnRef idx="1">
            <a:schemeClr val="accent1"/>
          </a:lnRef>
          <a:fillRef idx="2">
            <a:schemeClr val="accent1"/>
          </a:fillRef>
          <a:effectRef idx="1">
            <a:schemeClr val="accent1"/>
          </a:effectRef>
          <a:fontRef idx="minor">
            <a:schemeClr val="dk1"/>
          </a:fontRef>
        </p:style>
        <p:txBody>
          <a:bodyPr/>
          <a:lstStyle/>
          <a:p>
            <a:pPr lvl="0" algn="ctr"/>
            <a:endParaRPr lang="tr-TR" b="1" dirty="0">
              <a:latin typeface="Times New Roman" panose="02020603050405020304" pitchFamily="18" charset="0"/>
              <a:cs typeface="Times New Roman" panose="02020603050405020304" pitchFamily="18" charset="0"/>
            </a:endParaRPr>
          </a:p>
          <a:p>
            <a:pPr marL="0" lvl="0" indent="0" algn="ctr">
              <a:buNone/>
            </a:pPr>
            <a:r>
              <a:rPr lang="tr-TR" b="1" dirty="0">
                <a:latin typeface="Times New Roman" panose="02020603050405020304" pitchFamily="18" charset="0"/>
                <a:cs typeface="Times New Roman" panose="02020603050405020304" pitchFamily="18" charset="0"/>
              </a:rPr>
              <a:t>BİRİNCİ ULUSLARARASI ASSAM İSLAM BİRLİĞİ KONGRESİ </a:t>
            </a:r>
          </a:p>
          <a:p>
            <a:pPr marL="0" lvl="0" indent="0" algn="ctr">
              <a:buNone/>
            </a:pPr>
            <a:r>
              <a:rPr lang="tr-TR" dirty="0">
                <a:latin typeface="Times New Roman" panose="02020603050405020304" pitchFamily="18" charset="0"/>
                <a:cs typeface="Times New Roman" panose="02020603050405020304" pitchFamily="18" charset="0"/>
              </a:rPr>
              <a:t>(23-24 KASIM 2017) </a:t>
            </a:r>
          </a:p>
          <a:p>
            <a:pPr marL="0" lvl="0" indent="0" algn="ctr">
              <a:buNone/>
            </a:pPr>
            <a:r>
              <a:rPr lang="tr-TR" b="1" dirty="0">
                <a:latin typeface="Times New Roman" panose="02020603050405020304" pitchFamily="18" charset="0"/>
                <a:cs typeface="Times New Roman" panose="02020603050405020304" pitchFamily="18" charset="0"/>
              </a:rPr>
              <a:t>KONU:</a:t>
            </a:r>
          </a:p>
          <a:p>
            <a:pPr marL="0" lvl="0" indent="0" algn="ctr">
              <a:buNone/>
            </a:pPr>
            <a:r>
              <a:rPr lang="tr-TR" b="1" dirty="0">
                <a:latin typeface="Times New Roman" panose="02020603050405020304" pitchFamily="18" charset="0"/>
                <a:cs typeface="Times New Roman" panose="02020603050405020304" pitchFamily="18" charset="0"/>
              </a:rPr>
              <a:t>GEÇMİŞTEN GELECEĞE YÖNETİM BİÇİMLERİ</a:t>
            </a:r>
            <a:endParaRPr lang="tr-TR"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15</a:t>
            </a:fld>
            <a:endParaRPr lang="tr-TR" dirty="0"/>
          </a:p>
        </p:txBody>
      </p:sp>
    </p:spTree>
    <p:extLst>
      <p:ext uri="{BB962C8B-B14F-4D97-AF65-F5344CB8AC3E}">
        <p14:creationId xmlns:p14="http://schemas.microsoft.com/office/powerpoint/2010/main" val="835767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7" y="260648"/>
            <a:ext cx="7705427" cy="1251694"/>
          </a:xfrm>
        </p:spPr>
        <p:style>
          <a:lnRef idx="2">
            <a:schemeClr val="accent2"/>
          </a:lnRef>
          <a:fillRef idx="1">
            <a:schemeClr val="lt1"/>
          </a:fillRef>
          <a:effectRef idx="0">
            <a:schemeClr val="accent2"/>
          </a:effectRef>
          <a:fontRef idx="minor">
            <a:schemeClr val="dk1"/>
          </a:fontRef>
        </p:style>
        <p:txBody>
          <a:bodyPr/>
          <a:lstStyle/>
          <a:p>
            <a:pPr algn="ctr"/>
            <a:r>
              <a:rPr lang="tr-TR" sz="3200" b="1" dirty="0">
                <a:latin typeface="Algerian" panose="04020705040A02060702" pitchFamily="82" charset="0"/>
              </a:rPr>
              <a:t>İSLÂM ÜLKELERİ BİRLİĞİ SÜRECİNDE ASSAM KONGRELERİ</a:t>
            </a:r>
          </a:p>
        </p:txBody>
      </p:sp>
      <p:sp>
        <p:nvSpPr>
          <p:cNvPr id="3" name="İçerik Yer Tutucusu 2"/>
          <p:cNvSpPr>
            <a:spLocks noGrp="1"/>
          </p:cNvSpPr>
          <p:nvPr>
            <p:ph sz="half" idx="1"/>
          </p:nvPr>
        </p:nvSpPr>
        <p:spPr>
          <a:xfrm>
            <a:off x="-1" y="1512342"/>
            <a:ext cx="3951173" cy="5345658"/>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lgn="ctr">
              <a:buNone/>
            </a:pPr>
            <a:r>
              <a:rPr lang="tr-TR" sz="2400" b="1" dirty="0">
                <a:latin typeface="Times New Roman" panose="02020603050405020304" pitchFamily="18" charset="0"/>
                <a:cs typeface="Times New Roman" panose="02020603050405020304" pitchFamily="18" charset="0"/>
              </a:rPr>
              <a:t>ASSAM</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İSLÂM ÜLKELERİ KONFEDERASYONU</a:t>
            </a:r>
            <a:endParaRPr lang="tr-TR" sz="2400" dirty="0">
              <a:latin typeface="Times New Roman" panose="02020603050405020304" pitchFamily="18" charset="0"/>
              <a:cs typeface="Times New Roman" panose="02020603050405020304" pitchFamily="18" charset="0"/>
            </a:endParaRPr>
          </a:p>
          <a:p>
            <a:pPr marL="0" indent="0" algn="ctr">
              <a:buNone/>
            </a:pPr>
            <a:r>
              <a:rPr lang="tr-TR" sz="2400" b="1" dirty="0">
                <a:latin typeface="Times New Roman" panose="02020603050405020304" pitchFamily="18" charset="0"/>
                <a:cs typeface="Times New Roman" panose="02020603050405020304" pitchFamily="18" charset="0"/>
              </a:rPr>
              <a:t>BİLDİRGESİ</a:t>
            </a:r>
          </a:p>
          <a:p>
            <a:pPr marL="0" indent="0" algn="ctr">
              <a:buNone/>
            </a:pPr>
            <a:r>
              <a:rPr lang="tr-TR" b="1" dirty="0">
                <a:solidFill>
                  <a:srgbClr val="FF0000"/>
                </a:solidFill>
                <a:latin typeface="Times New Roman" panose="02020603050405020304" pitchFamily="18" charset="0"/>
                <a:cs typeface="Times New Roman" panose="02020603050405020304" pitchFamily="18" charset="0"/>
              </a:rPr>
              <a:t>İSLÂM ÜLKELERİNİN BİR İRADE ALTINDA TOPLANMASININ</a:t>
            </a:r>
            <a:endParaRPr lang="tr-TR" dirty="0">
              <a:latin typeface="Times New Roman" panose="02020603050405020304" pitchFamily="18" charset="0"/>
              <a:cs typeface="Times New Roman" panose="02020603050405020304" pitchFamily="18" charset="0"/>
            </a:endParaRPr>
          </a:p>
          <a:p>
            <a:pPr marL="0" indent="0" algn="just">
              <a:buNone/>
            </a:pPr>
            <a:r>
              <a:rPr lang="tr-TR" b="1" dirty="0">
                <a:solidFill>
                  <a:schemeClr val="tx1"/>
                </a:solidFill>
                <a:latin typeface="Times New Roman" panose="02020603050405020304" pitchFamily="18" charset="0"/>
                <a:cs typeface="Times New Roman" panose="02020603050405020304" pitchFamily="18" charset="0"/>
              </a:rPr>
              <a:t>İLK ADIMI</a:t>
            </a:r>
            <a:r>
              <a:rPr lang="tr-TR" b="1" dirty="0">
                <a:solidFill>
                  <a:srgbClr val="FF0000"/>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OLARAK:</a:t>
            </a:r>
          </a:p>
          <a:p>
            <a:pPr marL="0" indent="0" algn="ctr">
              <a:buNone/>
            </a:pPr>
            <a:r>
              <a:rPr lang="tr-TR" b="1" dirty="0">
                <a:solidFill>
                  <a:srgbClr val="FF0000"/>
                </a:solidFill>
                <a:latin typeface="Times New Roman" panose="02020603050405020304" pitchFamily="18" charset="0"/>
                <a:cs typeface="Times New Roman" panose="02020603050405020304" pitchFamily="18" charset="0"/>
              </a:rPr>
              <a:t>İSLÂM ÜLKELERİNİN KABİNELERİNDE İSLÂM BİRLİĞİ BAKANLIKLARI İHDAS EDİLMELİDİR. </a:t>
            </a:r>
            <a:endParaRPr lang="tr-TR"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tr-TR" b="1" dirty="0">
                <a:solidFill>
                  <a:schemeClr val="tx1"/>
                </a:solidFill>
                <a:latin typeface="Times New Roman" panose="02020603050405020304" pitchFamily="18" charset="0"/>
                <a:cs typeface="Times New Roman" panose="02020603050405020304" pitchFamily="18" charset="0"/>
              </a:rPr>
              <a:t>İKİNCİ ADIMI OLARAK:</a:t>
            </a:r>
          </a:p>
          <a:p>
            <a:pPr marL="0" indent="0" algn="ctr">
              <a:buNone/>
            </a:pPr>
            <a:r>
              <a:rPr lang="tr-TR" b="1" dirty="0">
                <a:solidFill>
                  <a:srgbClr val="FF0000"/>
                </a:solidFill>
                <a:latin typeface="Times New Roman" panose="02020603050405020304" pitchFamily="18" charset="0"/>
                <a:cs typeface="Times New Roman" panose="02020603050405020304" pitchFamily="18" charset="0"/>
              </a:rPr>
              <a:t>İSLÂM ÜLKELERİ TEMSİLCİLER MECLİSİ</a:t>
            </a:r>
            <a:r>
              <a:rPr lang="tr-TR" dirty="0">
                <a:solidFill>
                  <a:srgbClr val="FF0000"/>
                </a:solidFill>
                <a:latin typeface="Times New Roman" panose="02020603050405020304" pitchFamily="18" charset="0"/>
                <a:cs typeface="Times New Roman" panose="02020603050405020304" pitchFamily="18" charset="0"/>
              </a:rPr>
              <a:t> </a:t>
            </a:r>
            <a:r>
              <a:rPr lang="tr-TR" b="1" dirty="0">
                <a:solidFill>
                  <a:srgbClr val="FF0000"/>
                </a:solidFill>
                <a:latin typeface="Times New Roman" panose="02020603050405020304" pitchFamily="18" charset="0"/>
                <a:cs typeface="Times New Roman" panose="02020603050405020304" pitchFamily="18" charset="0"/>
              </a:rPr>
              <a:t>KURULMALI VE </a:t>
            </a:r>
          </a:p>
          <a:p>
            <a:pPr marL="0" indent="0" algn="ctr">
              <a:buNone/>
            </a:pPr>
            <a:r>
              <a:rPr lang="tr-TR" b="1" dirty="0">
                <a:solidFill>
                  <a:srgbClr val="FF0000"/>
                </a:solidFill>
                <a:latin typeface="Times New Roman" panose="02020603050405020304" pitchFamily="18" charset="0"/>
                <a:cs typeface="Times New Roman" panose="02020603050405020304" pitchFamily="18" charset="0"/>
              </a:rPr>
              <a:t>İSLÂM ÜLKELERİ </a:t>
            </a:r>
            <a:r>
              <a:rPr lang="tr-TR" b="1" dirty="0">
                <a:solidFill>
                  <a:schemeClr val="tx1"/>
                </a:solidFill>
                <a:latin typeface="Times New Roman" panose="02020603050405020304" pitchFamily="18" charset="0"/>
                <a:cs typeface="Times New Roman" panose="02020603050405020304" pitchFamily="18" charset="0"/>
              </a:rPr>
              <a:t>KRİZ YÖNETİM ORGANI </a:t>
            </a:r>
            <a:r>
              <a:rPr lang="tr-TR" b="1" dirty="0">
                <a:solidFill>
                  <a:srgbClr val="FF0000"/>
                </a:solidFill>
                <a:latin typeface="Times New Roman" panose="02020603050405020304" pitchFamily="18" charset="0"/>
                <a:cs typeface="Times New Roman" panose="02020603050405020304" pitchFamily="18" charset="0"/>
              </a:rPr>
              <a:t>GİBİ DE ÇALIŞMASI SAĞLANMALIDIR.</a:t>
            </a:r>
          </a:p>
          <a:p>
            <a:pPr marL="0" indent="0">
              <a:buNone/>
            </a:pPr>
            <a:endParaRPr lang="tr-TR"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4300" y="1512342"/>
            <a:ext cx="5184775" cy="5345658"/>
          </a:xfrm>
        </p:spPr>
      </p:pic>
      <p:sp>
        <p:nvSpPr>
          <p:cNvPr id="5" name="Altbilgi Yer Tutucusu 4"/>
          <p:cNvSpPr>
            <a:spLocks noGrp="1"/>
          </p:cNvSpPr>
          <p:nvPr>
            <p:ph type="ftr" sz="quarter" idx="11"/>
          </p:nvPr>
        </p:nvSpPr>
        <p:spPr/>
        <p:txBody>
          <a:bodyPr/>
          <a:lstStyle/>
          <a:p>
            <a:r>
              <a:rPr lang="tr-TR" dirty="0"/>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16</a:t>
            </a:fld>
            <a:endParaRPr lang="tr-TR" dirty="0"/>
          </a:p>
        </p:txBody>
      </p:sp>
    </p:spTree>
    <p:extLst>
      <p:ext uri="{BB962C8B-B14F-4D97-AF65-F5344CB8AC3E}">
        <p14:creationId xmlns:p14="http://schemas.microsoft.com/office/powerpoint/2010/main" val="182699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6696" y="260648"/>
            <a:ext cx="7737304" cy="1034752"/>
          </a:xfrm>
        </p:spPr>
        <p:txBody>
          <a:bodyPr>
            <a:normAutofit fontScale="90000"/>
          </a:bodyPr>
          <a:lstStyle/>
          <a:p>
            <a:pPr algn="ctr"/>
            <a:br>
              <a:rPr lang="tr-TR" sz="1000" b="1" dirty="0">
                <a:latin typeface="Times New Roman" panose="02020603050405020304" pitchFamily="18" charset="0"/>
                <a:cs typeface="Times New Roman" panose="02020603050405020304" pitchFamily="18" charset="0"/>
              </a:rPr>
            </a:br>
            <a:r>
              <a:rPr lang="tr-TR" sz="3200" b="1" dirty="0">
                <a:latin typeface="Algerian" panose="04020705040A02060702" pitchFamily="82" charset="0"/>
                <a:cs typeface="Times New Roman" panose="02020603050405020304" pitchFamily="18" charset="0"/>
              </a:rPr>
              <a:t>ASSAM İSLÂM BİRLİĞİ ANAYASA MODELİ</a:t>
            </a:r>
            <a:br>
              <a:rPr lang="tr-TR" sz="1000" b="1" dirty="0">
                <a:latin typeface="Times New Roman" panose="02020603050405020304" pitchFamily="18" charset="0"/>
                <a:cs typeface="Times New Roman" panose="02020603050405020304" pitchFamily="18" charset="0"/>
              </a:rPr>
            </a:br>
            <a:br>
              <a:rPr lang="tr-TR" sz="1000" b="1" dirty="0">
                <a:latin typeface="Times New Roman" panose="02020603050405020304" pitchFamily="18" charset="0"/>
                <a:cs typeface="Times New Roman" panose="02020603050405020304" pitchFamily="18" charset="0"/>
              </a:rPr>
            </a:br>
            <a:endParaRPr lang="tr-TR" sz="10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1"/>
          </p:nvPr>
        </p:nvSpPr>
        <p:spPr>
          <a:xfrm>
            <a:off x="304800" y="1447800"/>
            <a:ext cx="4191000" cy="5410200"/>
          </a:xfrm>
        </p:spPr>
        <p:txBody>
          <a:bodyPr>
            <a:normAutofit fontScale="25000" lnSpcReduction="20000"/>
          </a:bodyPr>
          <a:lstStyle/>
          <a:p>
            <a:pPr algn="ctr">
              <a:spcAft>
                <a:spcPts val="0"/>
              </a:spcAft>
            </a:pPr>
            <a:r>
              <a:rPr lang="tr-TR" sz="4800" b="1" dirty="0">
                <a:solidFill>
                  <a:srgbClr val="000000"/>
                </a:solidFill>
                <a:latin typeface="Times New Roman" panose="02020603050405020304" pitchFamily="18" charset="0"/>
                <a:ea typeface="Calibri" panose="020F0502020204030204" pitchFamily="34" charset="0"/>
              </a:rPr>
              <a:t>İSLAM ÜLKELERİ KONFEDERASYONU ANAYASASI</a:t>
            </a:r>
            <a:endParaRPr lang="tr-TR" sz="4800" dirty="0">
              <a:solidFill>
                <a:srgbClr val="000000"/>
              </a:solidFill>
              <a:latin typeface="Times New Roman" panose="02020603050405020304" pitchFamily="18" charset="0"/>
              <a:ea typeface="Calibri" panose="020F0502020204030204" pitchFamily="34" charset="0"/>
            </a:endParaRPr>
          </a:p>
          <a:p>
            <a:pPr algn="ctr">
              <a:spcAft>
                <a:spcPts val="0"/>
              </a:spcAft>
            </a:pPr>
            <a:r>
              <a:rPr lang="tr-TR" sz="4800" b="1" dirty="0">
                <a:solidFill>
                  <a:srgbClr val="000000"/>
                </a:solidFill>
                <a:latin typeface="Times New Roman" panose="02020603050405020304" pitchFamily="18" charset="0"/>
                <a:ea typeface="Calibri" panose="020F0502020204030204" pitchFamily="34" charset="0"/>
              </a:rPr>
              <a:t>BAŞLANGIÇ</a:t>
            </a:r>
            <a:endParaRPr lang="tr-TR" sz="4800" dirty="0">
              <a:solidFill>
                <a:srgbClr val="000000"/>
              </a:solidFill>
              <a:latin typeface="Times New Roman" panose="02020603050405020304" pitchFamily="18" charset="0"/>
              <a:ea typeface="Calibri" panose="020F0502020204030204" pitchFamily="34" charset="0"/>
            </a:endParaRPr>
          </a:p>
          <a:p>
            <a:pPr algn="ctr">
              <a:spcAft>
                <a:spcPts val="0"/>
              </a:spcAft>
            </a:pPr>
            <a:r>
              <a:rPr lang="tr-TR" b="1" dirty="0">
                <a:solidFill>
                  <a:srgbClr val="000000"/>
                </a:solidFill>
                <a:latin typeface="Times New Roman" panose="02020603050405020304" pitchFamily="18" charset="0"/>
                <a:ea typeface="Calibri" panose="020F0502020204030204" pitchFamily="34" charset="0"/>
              </a:rPr>
              <a:t>…………………………………………………………………………………………</a:t>
            </a:r>
            <a:endParaRPr lang="tr-TR"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3100" b="1" dirty="0">
                <a:solidFill>
                  <a:srgbClr val="000000"/>
                </a:solidFill>
                <a:latin typeface="Times New Roman" panose="02020603050405020304" pitchFamily="18" charset="0"/>
                <a:ea typeface="Calibri" panose="020F0502020204030204" pitchFamily="34" charset="0"/>
              </a:rPr>
              <a:t>Dünya üzerinde kendini tanımlaması ve nüfusu dikkate alındığında altmış bir islâm </a:t>
            </a:r>
            <a:r>
              <a:rPr lang="tr-TR" sz="4800" b="1" dirty="0">
                <a:solidFill>
                  <a:srgbClr val="000000"/>
                </a:solidFill>
                <a:latin typeface="Times New Roman" panose="02020603050405020304" pitchFamily="18" charset="0"/>
                <a:ea typeface="Calibri" panose="020F0502020204030204" pitchFamily="34" charset="0"/>
              </a:rPr>
              <a:t>Ülkesinin varlığı kabul edilmekte olup bu devletlerden;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On ikisi, Orta Doğu İslâm Devletleri </a:t>
            </a:r>
            <a:r>
              <a:rPr lang="tr-TR" sz="4800" i="1" dirty="0">
                <a:solidFill>
                  <a:srgbClr val="000000"/>
                </a:solidFill>
                <a:latin typeface="Times New Roman" panose="02020603050405020304" pitchFamily="18" charset="0"/>
                <a:ea typeface="Calibri" panose="020F0502020204030204" pitchFamily="34" charset="0"/>
              </a:rPr>
              <a:t>(Bahreyn, Birleşik Arap Emirlikleri, Filistin, Irak, Katar, Kuveyt, Lübnan, Suriye, Suudi Arabistan, Umman, Ürdün, Yemen),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Sekizi Orta Asya İslam Devletleri </a:t>
            </a:r>
            <a:r>
              <a:rPr lang="tr-TR" sz="4800" i="1" dirty="0">
                <a:solidFill>
                  <a:srgbClr val="000000"/>
                </a:solidFill>
                <a:latin typeface="Times New Roman" panose="02020603050405020304" pitchFamily="18" charset="0"/>
                <a:ea typeface="Calibri" panose="020F0502020204030204" pitchFamily="34" charset="0"/>
              </a:rPr>
              <a:t>(Azerbaycan, Kazakistan, Kırgızistan, Kuzey Kıbrıs Türk Cumhuriyeti, Özbekistan, Tacikistan, Türkiye, Türkmenistan)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Dördü</a:t>
            </a:r>
            <a:r>
              <a:rPr lang="tr-TR" sz="4800" dirty="0">
                <a:solidFill>
                  <a:srgbClr val="000000"/>
                </a:solidFill>
                <a:latin typeface="Times New Roman" panose="02020603050405020304" pitchFamily="18" charset="0"/>
                <a:ea typeface="Calibri" panose="020F0502020204030204" pitchFamily="34" charset="0"/>
              </a:rPr>
              <a:t>, </a:t>
            </a:r>
            <a:r>
              <a:rPr lang="tr-TR" sz="4800" b="1" dirty="0">
                <a:solidFill>
                  <a:srgbClr val="000000"/>
                </a:solidFill>
                <a:latin typeface="Times New Roman" panose="02020603050405020304" pitchFamily="18" charset="0"/>
                <a:ea typeface="Calibri" panose="020F0502020204030204" pitchFamily="34" charset="0"/>
              </a:rPr>
              <a:t>Yakın Doğu İslâm Devletleri</a:t>
            </a:r>
            <a:r>
              <a:rPr lang="tr-TR" sz="4800" dirty="0">
                <a:solidFill>
                  <a:srgbClr val="000000"/>
                </a:solidFill>
                <a:latin typeface="Times New Roman" panose="02020603050405020304" pitchFamily="18" charset="0"/>
                <a:ea typeface="Calibri" panose="020F0502020204030204" pitchFamily="34" charset="0"/>
              </a:rPr>
              <a:t>, </a:t>
            </a:r>
            <a:r>
              <a:rPr lang="tr-TR" sz="4800" i="1" dirty="0">
                <a:solidFill>
                  <a:srgbClr val="000000"/>
                </a:solidFill>
                <a:latin typeface="Times New Roman" panose="02020603050405020304" pitchFamily="18" charset="0"/>
                <a:ea typeface="Calibri" panose="020F0502020204030204" pitchFamily="34" charset="0"/>
              </a:rPr>
              <a:t>(Afganistan, Bangladeş, İran, Pakistan),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Dördü</a:t>
            </a:r>
            <a:r>
              <a:rPr lang="tr-TR" sz="4800" dirty="0">
                <a:solidFill>
                  <a:srgbClr val="000000"/>
                </a:solidFill>
                <a:latin typeface="Times New Roman" panose="02020603050405020304" pitchFamily="18" charset="0"/>
                <a:ea typeface="Calibri" panose="020F0502020204030204" pitchFamily="34" charset="0"/>
              </a:rPr>
              <a:t>, </a:t>
            </a:r>
            <a:r>
              <a:rPr lang="tr-TR" sz="4800" b="1" dirty="0">
                <a:solidFill>
                  <a:srgbClr val="000000"/>
                </a:solidFill>
                <a:latin typeface="Times New Roman" panose="02020603050405020304" pitchFamily="18" charset="0"/>
                <a:ea typeface="Calibri" panose="020F0502020204030204" pitchFamily="34" charset="0"/>
              </a:rPr>
              <a:t>Güney Doğu Asya İslâm Devletleri </a:t>
            </a:r>
            <a:r>
              <a:rPr lang="tr-TR" sz="4800" i="1" dirty="0">
                <a:solidFill>
                  <a:srgbClr val="000000"/>
                </a:solidFill>
                <a:latin typeface="Times New Roman" panose="02020603050405020304" pitchFamily="18" charset="0"/>
                <a:ea typeface="Calibri" panose="020F0502020204030204" pitchFamily="34" charset="0"/>
              </a:rPr>
              <a:t>(Bruney, Endonezya, Malezya, Maldivya),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Altısı</a:t>
            </a:r>
            <a:r>
              <a:rPr lang="tr-TR" sz="4800" dirty="0">
                <a:solidFill>
                  <a:srgbClr val="000000"/>
                </a:solidFill>
                <a:latin typeface="Times New Roman" panose="02020603050405020304" pitchFamily="18" charset="0"/>
                <a:ea typeface="Calibri" panose="020F0502020204030204" pitchFamily="34" charset="0"/>
              </a:rPr>
              <a:t>, </a:t>
            </a:r>
            <a:r>
              <a:rPr lang="tr-TR" sz="4800" b="1" dirty="0">
                <a:solidFill>
                  <a:srgbClr val="000000"/>
                </a:solidFill>
                <a:latin typeface="Times New Roman" panose="02020603050405020304" pitchFamily="18" charset="0"/>
                <a:ea typeface="Calibri" panose="020F0502020204030204" pitchFamily="34" charset="0"/>
              </a:rPr>
              <a:t>Kuzey Afrika İslâm devletleri </a:t>
            </a:r>
            <a:r>
              <a:rPr lang="tr-TR" sz="4800" i="1" dirty="0">
                <a:solidFill>
                  <a:srgbClr val="000000"/>
                </a:solidFill>
                <a:latin typeface="Times New Roman" panose="02020603050405020304" pitchFamily="18" charset="0"/>
                <a:ea typeface="Calibri" panose="020F0502020204030204" pitchFamily="34" charset="0"/>
              </a:rPr>
              <a:t>(Cezayir, Çad, Fas, Libya, Mısır, Tunus),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Altısı, Doğu Afrika (Kızıl Deniz Havzası) İslâm Devletleri </a:t>
            </a:r>
            <a:r>
              <a:rPr lang="tr-TR" sz="4800" i="1" dirty="0">
                <a:solidFill>
                  <a:srgbClr val="000000"/>
                </a:solidFill>
                <a:latin typeface="Times New Roman" panose="02020603050405020304" pitchFamily="18" charset="0"/>
                <a:ea typeface="Calibri" panose="020F0502020204030204" pitchFamily="34" charset="0"/>
              </a:rPr>
              <a:t>(Cibuti, Eritre, Komor, Mozambik, Somali, Sudan),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Dokuzu, Kuzey Batı Afrika-Güney Amerika İslâm Devletleri </a:t>
            </a:r>
            <a:r>
              <a:rPr lang="tr-TR" sz="4800" i="1" dirty="0">
                <a:solidFill>
                  <a:srgbClr val="000000"/>
                </a:solidFill>
                <a:latin typeface="Times New Roman" panose="02020603050405020304" pitchFamily="18" charset="0"/>
                <a:ea typeface="Calibri" panose="020F0502020204030204" pitchFamily="34" charset="0"/>
              </a:rPr>
              <a:t>(Gambiya, Gine, Gine Bissau, Mali, Moritanya, Senegal, Sierra Leone, Guyana-GA, Sirunam-GA,)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Sekizi</a:t>
            </a:r>
            <a:r>
              <a:rPr lang="tr-TR" sz="4800" dirty="0">
                <a:solidFill>
                  <a:srgbClr val="000000"/>
                </a:solidFill>
                <a:latin typeface="Times New Roman" panose="02020603050405020304" pitchFamily="18" charset="0"/>
                <a:ea typeface="Calibri" panose="020F0502020204030204" pitchFamily="34" charset="0"/>
              </a:rPr>
              <a:t>, </a:t>
            </a:r>
            <a:r>
              <a:rPr lang="tr-TR" sz="4800" b="1" dirty="0">
                <a:solidFill>
                  <a:srgbClr val="000000"/>
                </a:solidFill>
                <a:latin typeface="Times New Roman" panose="02020603050405020304" pitchFamily="18" charset="0"/>
                <a:ea typeface="Calibri" panose="020F0502020204030204" pitchFamily="34" charset="0"/>
              </a:rPr>
              <a:t>Güney Batı Afrika (Okyanus Havzası) İslam Devletleri </a:t>
            </a:r>
            <a:r>
              <a:rPr lang="tr-TR" sz="4800" i="1" dirty="0">
                <a:solidFill>
                  <a:srgbClr val="000000"/>
                </a:solidFill>
                <a:latin typeface="Times New Roman" panose="02020603050405020304" pitchFamily="18" charset="0"/>
                <a:ea typeface="Calibri" panose="020F0502020204030204" pitchFamily="34" charset="0"/>
              </a:rPr>
              <a:t>(Benin, Burkina Faso, Fil Dişi Kıyısı, Gabon, Kamerun, Nijer, Nijerya, Togo),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Dördü, Avrupa İslam Devletleri </a:t>
            </a:r>
            <a:r>
              <a:rPr lang="tr-TR" sz="4800" i="1" dirty="0">
                <a:solidFill>
                  <a:srgbClr val="000000"/>
                </a:solidFill>
                <a:latin typeface="Times New Roman" panose="02020603050405020304" pitchFamily="18" charset="0"/>
                <a:ea typeface="Calibri" panose="020F0502020204030204" pitchFamily="34" charset="0"/>
              </a:rPr>
              <a:t>(Arnavutluk, Bosna Hersek, Kosova, Makedonya),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dirty="0">
                <a:solidFill>
                  <a:srgbClr val="000000"/>
                </a:solidFill>
                <a:latin typeface="Times New Roman" panose="02020603050405020304" pitchFamily="18" charset="0"/>
                <a:ea typeface="Calibri" panose="020F0502020204030204" pitchFamily="34" charset="0"/>
              </a:rPr>
              <a:t>Olarak gruplandırılarak, hür iradeleri ile karar vermeleri ve birlik şartlarını kabul etmeleri halinde İslâm Birliğine dâhil etmeyi uygun bulmaktadır. </a:t>
            </a:r>
          </a:p>
          <a:p>
            <a:endParaRPr lang="tr-TR" sz="4800" dirty="0"/>
          </a:p>
        </p:txBody>
      </p:sp>
      <p:sp>
        <p:nvSpPr>
          <p:cNvPr id="4" name="İçerik Yer Tutucusu 3"/>
          <p:cNvSpPr>
            <a:spLocks noGrp="1"/>
          </p:cNvSpPr>
          <p:nvPr>
            <p:ph sz="half" idx="2"/>
          </p:nvPr>
        </p:nvSpPr>
        <p:spPr>
          <a:xfrm>
            <a:off x="4648200" y="1447800"/>
            <a:ext cx="4343400" cy="4876800"/>
          </a:xfrm>
        </p:spPr>
        <p:txBody>
          <a:bodyPr>
            <a:normAutofit fontScale="25000" lnSpcReduction="20000"/>
          </a:bodyPr>
          <a:lstStyle/>
          <a:p>
            <a:pPr algn="ctr">
              <a:spcAft>
                <a:spcPts val="0"/>
              </a:spcAft>
            </a:pPr>
            <a:r>
              <a:rPr lang="tr-TR" sz="5600" b="1" dirty="0">
                <a:solidFill>
                  <a:srgbClr val="000000"/>
                </a:solidFill>
                <a:latin typeface="Times New Roman" panose="02020603050405020304" pitchFamily="18" charset="0"/>
                <a:ea typeface="Calibri" panose="020F0502020204030204" pitchFamily="34" charset="0"/>
              </a:rPr>
              <a:t>BİRİNCİ KISIM </a:t>
            </a:r>
            <a:endParaRPr lang="tr-TR" sz="5600" dirty="0">
              <a:solidFill>
                <a:srgbClr val="000000"/>
              </a:solidFill>
              <a:latin typeface="Times New Roman" panose="02020603050405020304" pitchFamily="18" charset="0"/>
              <a:ea typeface="Calibri" panose="020F0502020204030204" pitchFamily="34" charset="0"/>
            </a:endParaRPr>
          </a:p>
          <a:p>
            <a:pPr algn="ctr">
              <a:spcAft>
                <a:spcPts val="0"/>
              </a:spcAft>
            </a:pPr>
            <a:r>
              <a:rPr lang="tr-TR" sz="49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Genel Esaslar </a:t>
            </a:r>
            <a:endParaRPr lang="tr-TR" sz="4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tr-TR"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Devletin Adı ve Şekli; </a:t>
            </a:r>
          </a:p>
          <a:p>
            <a:pPr algn="just">
              <a:spcAft>
                <a:spcPts val="0"/>
              </a:spcAft>
            </a:pPr>
            <a:r>
              <a:rPr lang="tr-TR"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Madde 1- Devletin Adı; “ASRİKA (ASYA-AFRİKA) İslam Devletler Birliği” dir. ASRİKA İslâm Devletler Birliği, Konfederal Cumhuriyettir. </a:t>
            </a:r>
            <a:endParaRPr lang="tr-TR" sz="6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tr-TR"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ASRİKA İslâm Devletler Birliği, kuvvetler ayrılığı sistemi uygulanır ve başkanlık sistemi ile yönetilir. </a:t>
            </a:r>
            <a:endParaRPr lang="tr-TR" sz="6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tr-TR"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Konfederal Cumhuriyetin İlke ve Nitelikleri; </a:t>
            </a:r>
            <a:endParaRPr lang="tr-TR" sz="6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tr-TR" sz="6400" b="1" dirty="0">
                <a:latin typeface="Times New Roman" panose="02020603050405020304" pitchFamily="18" charset="0"/>
                <a:ea typeface="Calibri" panose="020F0502020204030204" pitchFamily="34" charset="0"/>
                <a:cs typeface="Times New Roman" panose="02020603050405020304" pitchFamily="18" charset="0"/>
              </a:rPr>
              <a:t>MADDE 2- </a:t>
            </a:r>
            <a:r>
              <a:rPr lang="tr-TR" sz="6400" dirty="0">
                <a:latin typeface="Times New Roman" panose="02020603050405020304" pitchFamily="18" charset="0"/>
                <a:ea typeface="Calibri" panose="020F0502020204030204" pitchFamily="34" charset="0"/>
                <a:cs typeface="Times New Roman" panose="02020603050405020304" pitchFamily="18" charset="0"/>
              </a:rPr>
              <a:t>Coğrafi sınırları içindeki katılmayı kabul eden halkı müslüman devletlerin oluşturduğu, Avrupa, Orta Asya, Ortadoğu, Yakın Doğu, Güney Doğu Asya, Kuzey Afrika, Kuzey Batı Afrika (Okyanus Havzası), Güney Batı Afrika (Okyanus Havzası), Doğu Afrika (Kızıldeniz Havzası) Bölgesel İslam Devletleri Federasyonlarının birleşmesiyle oluşan, </a:t>
            </a:r>
            <a:r>
              <a:rPr lang="tr-TR" sz="6400" b="1" dirty="0">
                <a:latin typeface="Times New Roman" panose="02020603050405020304" pitchFamily="18" charset="0"/>
                <a:ea typeface="Calibri" panose="020F0502020204030204" pitchFamily="34" charset="0"/>
                <a:cs typeface="Times New Roman" panose="02020603050405020304" pitchFamily="18" charset="0"/>
              </a:rPr>
              <a:t>ASRİKA İslam Devletler Birliği</a:t>
            </a:r>
            <a:r>
              <a:rPr lang="tr-TR" sz="6400" dirty="0">
                <a:latin typeface="Times New Roman" panose="02020603050405020304" pitchFamily="18" charset="0"/>
                <a:ea typeface="Calibri" panose="020F0502020204030204" pitchFamily="34" charset="0"/>
                <a:cs typeface="Times New Roman" panose="02020603050405020304" pitchFamily="18" charset="0"/>
              </a:rPr>
              <a:t>; Adalet, savunma, iç işleri ve dışişleri ana faaliyet alanlarında merkezden yönetimi kabul eden devletlerin oluşturduğu bir konfederasyondur.</a:t>
            </a:r>
          </a:p>
          <a:p>
            <a:endParaRPr lang="tr-TR" sz="6400" dirty="0">
              <a:latin typeface="Times New Roman" panose="02020603050405020304" pitchFamily="18" charset="0"/>
              <a:cs typeface="Times New Roman" panose="02020603050405020304" pitchFamily="18" charset="0"/>
            </a:endParaRPr>
          </a:p>
        </p:txBody>
      </p:sp>
      <p:sp>
        <p:nvSpPr>
          <p:cNvPr id="5" name="Altbilgi Yer Tutucusu 4"/>
          <p:cNvSpPr>
            <a:spLocks noGrp="1"/>
          </p:cNvSpPr>
          <p:nvPr>
            <p:ph type="ftr" sz="quarter" idx="11"/>
          </p:nvPr>
        </p:nvSpPr>
        <p:spPr/>
        <p:txBody>
          <a:bodyPr/>
          <a:lstStyle/>
          <a:p>
            <a:r>
              <a:rPr lang="tr-TR" dirty="0"/>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17</a:t>
            </a:fld>
            <a:endParaRPr lang="tr-TR" dirty="0"/>
          </a:p>
        </p:txBody>
      </p:sp>
    </p:spTree>
    <p:extLst>
      <p:ext uri="{BB962C8B-B14F-4D97-AF65-F5344CB8AC3E}">
        <p14:creationId xmlns:p14="http://schemas.microsoft.com/office/powerpoint/2010/main" val="268832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200150" y="0"/>
            <a:ext cx="7943850" cy="1772816"/>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br>
              <a:rPr lang="tr-TR" sz="2400" dirty="0">
                <a:latin typeface="Algerian" panose="04020705040A02060702" pitchFamily="82" charset="0"/>
              </a:rPr>
            </a:br>
            <a:r>
              <a:rPr lang="tr-TR" sz="3100" b="1" dirty="0">
                <a:latin typeface="Algerian" panose="04020705040A02060702" pitchFamily="82" charset="0"/>
              </a:rPr>
              <a:t>İSLÂM BİRLĞİ SÜRECİNDE ASSAM TASAVVURU</a:t>
            </a:r>
            <a:br>
              <a:rPr lang="tr-TR" b="1" dirty="0">
                <a:latin typeface="Algerian" panose="04020705040A02060702" pitchFamily="82" charset="0"/>
              </a:rPr>
            </a:br>
            <a:r>
              <a:rPr lang="tr-TR" sz="2325" b="1" dirty="0">
                <a:solidFill>
                  <a:schemeClr val="tx1"/>
                </a:solidFill>
                <a:latin typeface="Algerian" panose="04020705040A02060702" pitchFamily="82" charset="0"/>
              </a:rPr>
              <a:t>(KONFEDERASYON-FEDERASYONLAR VE MİLLİ DEVLETLERİN SORUMLU OLACAKLARI FAALİYET ALANLARI)</a:t>
            </a:r>
            <a:br>
              <a:rPr lang="tr-TR" b="1" dirty="0">
                <a:solidFill>
                  <a:schemeClr val="tx1"/>
                </a:solidFill>
                <a:latin typeface="Algerian" panose="04020705040A02060702" pitchFamily="82" charset="0"/>
              </a:rPr>
            </a:br>
            <a:r>
              <a:rPr lang="tr-TR" sz="2400" dirty="0">
                <a:latin typeface="Algerian" panose="04020705040A02060702" pitchFamily="82" charset="0"/>
              </a:rPr>
              <a:t> </a:t>
            </a:r>
          </a:p>
        </p:txBody>
      </p:sp>
      <p:graphicFrame>
        <p:nvGraphicFramePr>
          <p:cNvPr id="6" name="İçerik Yer Tutucusu 5"/>
          <p:cNvGraphicFramePr>
            <a:graphicFrameLocks noGrp="1"/>
          </p:cNvGraphicFramePr>
          <p:nvPr>
            <p:ph idx="1"/>
          </p:nvPr>
        </p:nvGraphicFramePr>
        <p:xfrm>
          <a:off x="304800" y="1628800"/>
          <a:ext cx="8683752"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a:xfrm>
            <a:off x="8108950" y="904780"/>
            <a:ext cx="879602" cy="136620"/>
          </a:xfrm>
        </p:spPr>
        <p:txBody>
          <a:bodyPr/>
          <a:lstStyle/>
          <a:p>
            <a:r>
              <a:rPr lang="tr-TR" dirty="0">
                <a:solidFill>
                  <a:srgbClr val="F0A22E">
                    <a:shade val="75000"/>
                  </a:srgbClr>
                </a:solidFill>
              </a:rPr>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solidFill>
                  <a:srgbClr val="F0A22E">
                    <a:shade val="75000"/>
                  </a:srgbClr>
                </a:solidFill>
              </a:rPr>
              <a:pPr/>
              <a:t>18</a:t>
            </a:fld>
            <a:endParaRPr lang="tr-TR" dirty="0">
              <a:solidFill>
                <a:srgbClr val="F0A22E">
                  <a:shade val="75000"/>
                </a:srgbClr>
              </a:solidFill>
            </a:endParaRPr>
          </a:p>
        </p:txBody>
      </p:sp>
    </p:spTree>
    <p:extLst>
      <p:ext uri="{BB962C8B-B14F-4D97-AF65-F5344CB8AC3E}">
        <p14:creationId xmlns:p14="http://schemas.microsoft.com/office/powerpoint/2010/main" val="1307860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0"/>
            <a:ext cx="7659960" cy="1484784"/>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b="1" dirty="0">
                <a:solidFill>
                  <a:srgbClr val="00B050"/>
                </a:solidFill>
                <a:latin typeface="Algerian" panose="04020705040A02060702" pitchFamily="82" charset="0"/>
              </a:rPr>
              <a:t>İSLÂM BİRLİĞİ İÇİN BİR MODELİN TESPİTİNDE ASSAM YOL HARİTASI</a:t>
            </a:r>
            <a:endParaRPr lang="tr-TR" dirty="0"/>
          </a:p>
        </p:txBody>
      </p:sp>
      <p:sp>
        <p:nvSpPr>
          <p:cNvPr id="3" name="İçerik Yer Tutucusu 2"/>
          <p:cNvSpPr>
            <a:spLocks noGrp="1"/>
          </p:cNvSpPr>
          <p:nvPr>
            <p:ph idx="1"/>
          </p:nvPr>
        </p:nvSpPr>
        <p:spPr>
          <a:xfrm>
            <a:off x="179512" y="1554162"/>
            <a:ext cx="8812088" cy="5166678"/>
          </a:xfrm>
        </p:spPr>
        <p:style>
          <a:lnRef idx="1">
            <a:schemeClr val="accent1"/>
          </a:lnRef>
          <a:fillRef idx="2">
            <a:schemeClr val="accent1"/>
          </a:fillRef>
          <a:effectRef idx="1">
            <a:schemeClr val="accent1"/>
          </a:effectRef>
          <a:fontRef idx="minor">
            <a:schemeClr val="dk1"/>
          </a:fontRef>
        </p:style>
        <p:txBody>
          <a:bodyPr/>
          <a:lstStyle/>
          <a:p>
            <a:pPr marL="0" indent="0" algn="ctr">
              <a:buNone/>
            </a:pPr>
            <a:endParaRPr lang="tr-TR" sz="4800" dirty="0">
              <a:latin typeface="Algerian" panose="04020705040A02060702" pitchFamily="82" charset="0"/>
            </a:endParaRPr>
          </a:p>
          <a:p>
            <a:pPr marL="0" indent="0" algn="ctr">
              <a:buNone/>
            </a:pPr>
            <a:r>
              <a:rPr lang="tr-TR" sz="4800" b="1" dirty="0">
                <a:latin typeface="Algerian" panose="04020705040A02060702" pitchFamily="82" charset="0"/>
              </a:rPr>
              <a:t>İSLÂM ÜLKELERİ BİRLİĞİ SÜRECİNDE ASSAM TASAVVURU</a:t>
            </a:r>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19</a:t>
            </a:fld>
            <a:endParaRPr lang="tr-TR" dirty="0"/>
          </a:p>
        </p:txBody>
      </p:sp>
    </p:spTree>
    <p:extLst>
      <p:ext uri="{BB962C8B-B14F-4D97-AF65-F5344CB8AC3E}">
        <p14:creationId xmlns:p14="http://schemas.microsoft.com/office/powerpoint/2010/main" val="9045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0" y="0"/>
            <a:ext cx="2267744" cy="321297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dirty="0">
                <a:solidFill>
                  <a:srgbClr val="FF0000"/>
                </a:solidFill>
                <a:latin typeface="Algerian" pitchFamily="82" charset="0"/>
              </a:rPr>
              <a:t>5.uluslararası ASSAM </a:t>
            </a:r>
            <a:br>
              <a:rPr lang="tr-TR" dirty="0">
                <a:solidFill>
                  <a:srgbClr val="FF0000"/>
                </a:solidFill>
                <a:latin typeface="Algerian" pitchFamily="82" charset="0"/>
              </a:rPr>
            </a:br>
            <a:r>
              <a:rPr lang="tr-TR" dirty="0">
                <a:solidFill>
                  <a:srgbClr val="FF0000"/>
                </a:solidFill>
                <a:latin typeface="Algerian" pitchFamily="82" charset="0"/>
              </a:rPr>
              <a:t>İSLÂM BİRLİĞİ KONGRESİ</a:t>
            </a:r>
          </a:p>
        </p:txBody>
      </p:sp>
      <p:sp>
        <p:nvSpPr>
          <p:cNvPr id="8" name="7 Metin Yer Tutucusu"/>
          <p:cNvSpPr>
            <a:spLocks noGrp="1"/>
          </p:cNvSpPr>
          <p:nvPr>
            <p:ph type="body" idx="2"/>
          </p:nvPr>
        </p:nvSpPr>
        <p:spPr>
          <a:xfrm>
            <a:off x="35175" y="5313241"/>
            <a:ext cx="2232569" cy="1484785"/>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endParaRPr lang="tr-TR" dirty="0"/>
          </a:p>
          <a:p>
            <a:pPr algn="ctr"/>
            <a:r>
              <a:rPr lang="tr-TR" sz="2000" dirty="0">
                <a:latin typeface="Algerian" pitchFamily="82" charset="0"/>
              </a:rPr>
              <a:t>ADNAN TANRIVERDİ  </a:t>
            </a:r>
          </a:p>
          <a:p>
            <a:pPr algn="ctr"/>
            <a:r>
              <a:rPr lang="tr-TR" sz="2000" dirty="0">
                <a:latin typeface="Algerian" pitchFamily="82" charset="0"/>
              </a:rPr>
              <a:t>18-19 ARALIK 2021</a:t>
            </a:r>
          </a:p>
          <a:p>
            <a:pPr algn="ctr"/>
            <a:endParaRPr lang="tr-TR" sz="2000" dirty="0">
              <a:latin typeface="Algerian" pitchFamily="82" charset="0"/>
            </a:endParaRPr>
          </a:p>
          <a:p>
            <a:pPr algn="ctr"/>
            <a:endParaRPr lang="tr-TR" dirty="0"/>
          </a:p>
          <a:p>
            <a:pPr algn="ctr"/>
            <a:endParaRPr lang="tr-TR" dirty="0"/>
          </a:p>
          <a:p>
            <a:pPr algn="ctr"/>
            <a:endParaRPr lang="tr-TR" dirty="0"/>
          </a:p>
        </p:txBody>
      </p:sp>
      <p:sp>
        <p:nvSpPr>
          <p:cNvPr id="7" name="6 İçerik Yer Tutucusu"/>
          <p:cNvSpPr>
            <a:spLocks noGrp="1"/>
          </p:cNvSpPr>
          <p:nvPr>
            <p:ph sz="half" idx="1"/>
          </p:nvPr>
        </p:nvSpPr>
        <p:spPr>
          <a:xfrm>
            <a:off x="2267744" y="0"/>
            <a:ext cx="6876256" cy="6858000"/>
          </a:xfrm>
          <a:ln/>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marL="0" indent="0" algn="ctr">
              <a:buNone/>
            </a:pPr>
            <a:endParaRPr lang="tr-TR" sz="4500" b="1" dirty="0">
              <a:latin typeface="Algerian" panose="04020705040A02060702" pitchFamily="82" charset="0"/>
            </a:endParaRPr>
          </a:p>
          <a:p>
            <a:pPr marL="0" indent="0" algn="ctr">
              <a:buNone/>
            </a:pPr>
            <a:r>
              <a:rPr lang="tr-TR" sz="6700" b="1" dirty="0">
                <a:latin typeface="Times New Roman" pitchFamily="18" charset="0"/>
                <a:cs typeface="Times New Roman" pitchFamily="18" charset="0"/>
              </a:rPr>
              <a:t>SUNUM PLANI</a:t>
            </a:r>
          </a:p>
          <a:p>
            <a:pPr marL="0" indent="0" algn="ctr">
              <a:buNone/>
            </a:pPr>
            <a:endParaRPr lang="tr-TR" sz="4400" dirty="0">
              <a:latin typeface="Times New Roman" pitchFamily="18" charset="0"/>
              <a:cs typeface="Times New Roman" pitchFamily="18" charset="0"/>
            </a:endParaRPr>
          </a:p>
          <a:p>
            <a:pPr lvl="0">
              <a:buFont typeface="Wingdings" panose="05000000000000000000" pitchFamily="2" charset="2"/>
              <a:buChar char="Ø"/>
            </a:pPr>
            <a:r>
              <a:rPr lang="tr-TR" sz="5100" b="1" dirty="0">
                <a:solidFill>
                  <a:srgbClr val="C00000"/>
                </a:solidFill>
                <a:latin typeface="Times New Roman" pitchFamily="18" charset="0"/>
                <a:cs typeface="Times New Roman" pitchFamily="18" charset="0"/>
              </a:rPr>
              <a:t>KONGRENİN AMACI</a:t>
            </a:r>
          </a:p>
          <a:p>
            <a:pPr lvl="0">
              <a:buFont typeface="Wingdings" panose="05000000000000000000" pitchFamily="2" charset="2"/>
              <a:buChar char="Ø"/>
            </a:pPr>
            <a:r>
              <a:rPr lang="tr-TR" sz="5100" b="1" dirty="0">
                <a:solidFill>
                  <a:srgbClr val="00B050"/>
                </a:solidFill>
                <a:latin typeface="Times New Roman" pitchFamily="18" charset="0"/>
                <a:cs typeface="Times New Roman" pitchFamily="18" charset="0"/>
              </a:rPr>
              <a:t>İSLAM COĞRAFYASININ JEOPOLİTİK DEĞERİ</a:t>
            </a:r>
          </a:p>
          <a:p>
            <a:pPr lvl="0">
              <a:buFont typeface="Wingdings" panose="05000000000000000000" pitchFamily="2" charset="2"/>
              <a:buChar char="Ø"/>
            </a:pPr>
            <a:r>
              <a:rPr lang="tr-TR" sz="5100" b="1" dirty="0">
                <a:solidFill>
                  <a:srgbClr val="FF0000"/>
                </a:solidFill>
                <a:latin typeface="Times New Roman" pitchFamily="18" charset="0"/>
                <a:cs typeface="Times New Roman" pitchFamily="18" charset="0"/>
              </a:rPr>
              <a:t>İSLAM COĞRAFYASININ İÇİNDE BULUNDUĞU DURUM</a:t>
            </a:r>
          </a:p>
          <a:p>
            <a:pPr>
              <a:buFont typeface="Wingdings" panose="05000000000000000000" pitchFamily="2" charset="2"/>
              <a:buChar char="Ø"/>
            </a:pPr>
            <a:r>
              <a:rPr lang="tr-TR" sz="5100" b="1" dirty="0">
                <a:solidFill>
                  <a:srgbClr val="00B050"/>
                </a:solidFill>
                <a:latin typeface="Times New Roman" pitchFamily="18" charset="0"/>
                <a:cs typeface="Times New Roman" pitchFamily="18" charset="0"/>
              </a:rPr>
              <a:t>İSLAM ÜLKELERİ BİRLİĞİ SÜRECİNDE ASSAM KONGRELERİ</a:t>
            </a:r>
            <a:endParaRPr lang="tr-TR" sz="5100" b="1" dirty="0">
              <a:solidFill>
                <a:srgbClr val="FF0000"/>
              </a:solidFill>
              <a:latin typeface="Times New Roman" pitchFamily="18" charset="0"/>
              <a:cs typeface="Times New Roman" pitchFamily="18" charset="0"/>
            </a:endParaRPr>
          </a:p>
          <a:p>
            <a:pPr lvl="0">
              <a:buFont typeface="Wingdings" panose="05000000000000000000" pitchFamily="2" charset="2"/>
              <a:buChar char="Ø"/>
            </a:pPr>
            <a:r>
              <a:rPr lang="tr-TR" sz="5100" b="1" dirty="0">
                <a:solidFill>
                  <a:srgbClr val="002060"/>
                </a:solidFill>
                <a:latin typeface="Times New Roman" pitchFamily="18" charset="0"/>
                <a:cs typeface="Times New Roman" pitchFamily="18" charset="0"/>
              </a:rPr>
              <a:t>İCRA EDİLEN </a:t>
            </a:r>
            <a:r>
              <a:rPr lang="tr-TR" sz="5100" b="1" dirty="0">
                <a:solidFill>
                  <a:srgbClr val="FF0000"/>
                </a:solidFill>
                <a:latin typeface="Times New Roman" pitchFamily="18" charset="0"/>
                <a:cs typeface="Times New Roman" pitchFamily="18" charset="0"/>
              </a:rPr>
              <a:t>BİRİNCİ, İKİNCİ, ÜÇÜNCÜ VE DÖRDÜNCÜ ASSAM KONGRE BİLDİRGELERİ</a:t>
            </a:r>
          </a:p>
          <a:p>
            <a:pPr lvl="0">
              <a:buFont typeface="Wingdings" panose="05000000000000000000" pitchFamily="2" charset="2"/>
              <a:buChar char="Ø"/>
            </a:pPr>
            <a:r>
              <a:rPr lang="tr-TR" sz="5100" b="1" dirty="0">
                <a:solidFill>
                  <a:srgbClr val="FF0000"/>
                </a:solidFill>
                <a:latin typeface="Times New Roman" pitchFamily="18" charset="0"/>
                <a:cs typeface="Times New Roman" pitchFamily="18" charset="0"/>
              </a:rPr>
              <a:t>BEŞİNCİ </a:t>
            </a:r>
            <a:r>
              <a:rPr lang="tr-TR" sz="5100" b="1" dirty="0">
                <a:solidFill>
                  <a:srgbClr val="00B050"/>
                </a:solidFill>
                <a:latin typeface="Times New Roman" pitchFamily="18" charset="0"/>
                <a:cs typeface="Times New Roman" pitchFamily="18" charset="0"/>
              </a:rPr>
              <a:t>ULUSLARARASI ASSAM İSLAM BİRLİĞİ KONGRESİ </a:t>
            </a:r>
            <a:r>
              <a:rPr lang="tr-TR" sz="5100" b="1" dirty="0">
                <a:solidFill>
                  <a:srgbClr val="FF0000"/>
                </a:solidFill>
                <a:latin typeface="Times New Roman" pitchFamily="18" charset="0"/>
                <a:cs typeface="Times New Roman" pitchFamily="18" charset="0"/>
              </a:rPr>
              <a:t>-ASRİKA İSLÂM DEVLETLERİ BİRLİĞİ DIŞ POLİTİKA  STRATEJİLERİ</a:t>
            </a:r>
            <a:r>
              <a:rPr lang="tr-TR" sz="5100" dirty="0">
                <a:solidFill>
                  <a:schemeClr val="tx1"/>
                </a:solidFill>
                <a:latin typeface="Times New Roman" pitchFamily="18" charset="0"/>
                <a:cs typeface="Times New Roman" pitchFamily="18" charset="0"/>
              </a:rPr>
              <a:t>/ </a:t>
            </a:r>
            <a:r>
              <a:rPr lang="tr-TR" sz="5100" b="1" dirty="0">
                <a:solidFill>
                  <a:schemeClr val="tx1"/>
                </a:solidFill>
                <a:latin typeface="Times New Roman" pitchFamily="18" charset="0"/>
                <a:cs typeface="Times New Roman" pitchFamily="18" charset="0"/>
              </a:rPr>
              <a:t>ANALİZİ </a:t>
            </a:r>
          </a:p>
          <a:p>
            <a:endParaRPr lang="tr-TR" dirty="0">
              <a:solidFill>
                <a:schemeClr val="accent6">
                  <a:lumMod val="40000"/>
                  <a:lumOff val="60000"/>
                </a:schemeClr>
              </a:solidFill>
              <a:effectLst>
                <a:reflection blurRad="6350" stA="55000" endA="300" endPos="45500" dir="5400000" sy="-100000" algn="bl" rotWithShape="0"/>
              </a:effectLst>
            </a:endParaRPr>
          </a:p>
        </p:txBody>
      </p:sp>
      <p:sp>
        <p:nvSpPr>
          <p:cNvPr id="10" name="9 Altbilgi Yer Tutucusu"/>
          <p:cNvSpPr>
            <a:spLocks noGrp="1"/>
          </p:cNvSpPr>
          <p:nvPr>
            <p:ph type="ftr" sz="quarter" idx="11"/>
          </p:nvPr>
        </p:nvSpPr>
        <p:spPr/>
        <p:txBody>
          <a:bodyPr/>
          <a:lstStyle/>
          <a:p>
            <a:r>
              <a:rPr lang="tr-TR" dirty="0"/>
              <a:t>www.assam.org.tr</a:t>
            </a:r>
          </a:p>
        </p:txBody>
      </p:sp>
      <p:sp>
        <p:nvSpPr>
          <p:cNvPr id="9" name="8 Slayt Numarası Yer Tutucusu"/>
          <p:cNvSpPr>
            <a:spLocks noGrp="1"/>
          </p:cNvSpPr>
          <p:nvPr>
            <p:ph type="sldNum" sz="quarter" idx="12"/>
          </p:nvPr>
        </p:nvSpPr>
        <p:spPr/>
        <p:txBody>
          <a:bodyPr/>
          <a:lstStyle/>
          <a:p>
            <a:fld id="{104E1C14-2131-4B5C-9C53-C8048D1D5B52}" type="slidenum">
              <a:rPr lang="tr-TR" smtClean="0"/>
              <a:pPr/>
              <a:t>2</a:t>
            </a:fld>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4800"/>
            <a:ext cx="2096616" cy="20966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76200"/>
            <a:ext cx="7848872" cy="1369045"/>
          </a:xfrm>
        </p:spPr>
        <p:style>
          <a:lnRef idx="1">
            <a:schemeClr val="accent6"/>
          </a:lnRef>
          <a:fillRef idx="3">
            <a:schemeClr val="accent6"/>
          </a:fillRef>
          <a:effectRef idx="2">
            <a:schemeClr val="accent6"/>
          </a:effectRef>
          <a:fontRef idx="minor">
            <a:schemeClr val="lt1"/>
          </a:fontRef>
        </p:style>
        <p:txBody>
          <a:bodyPr>
            <a:normAutofit fontScale="90000"/>
          </a:bodyPr>
          <a:lstStyle/>
          <a:p>
            <a:pPr lvl="1" algn="ctr" rtl="0">
              <a:spcBef>
                <a:spcPct val="0"/>
              </a:spcBef>
            </a:pPr>
            <a:r>
              <a:rPr lang="tr-TR" sz="3600" b="1" dirty="0">
                <a:latin typeface="Algerian" pitchFamily="82" charset="0"/>
              </a:rPr>
              <a:t>İSLÂM ÜLKELERİ BİRLİĞİ SÜRECİNDE  </a:t>
            </a:r>
            <a:br>
              <a:rPr lang="tr-TR" sz="3600" b="1" dirty="0">
                <a:latin typeface="Algerian" pitchFamily="82" charset="0"/>
              </a:rPr>
            </a:br>
            <a:r>
              <a:rPr lang="tr-TR" sz="3600" b="1" dirty="0">
                <a:latin typeface="Algerian" pitchFamily="82" charset="0"/>
              </a:rPr>
              <a:t>ASSAM TASAVVURU</a:t>
            </a:r>
            <a:endParaRPr lang="tr-TR" b="1" dirty="0"/>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sz="2400" b="1" dirty="0">
                <a:latin typeface="Times New Roman" panose="02020603050405020304" pitchFamily="18" charset="0"/>
                <a:ea typeface="Calibri" panose="020F0502020204030204" pitchFamily="34" charset="0"/>
              </a:rPr>
              <a:t>	</a:t>
            </a:r>
          </a:p>
          <a:p>
            <a:pPr algn="ctr">
              <a:buNone/>
            </a:pPr>
            <a:r>
              <a:rPr lang="tr-TR" sz="2400" b="1" dirty="0">
                <a:latin typeface="Times New Roman" panose="02020603050405020304" pitchFamily="18" charset="0"/>
                <a:ea typeface="Calibri" panose="020F0502020204030204" pitchFamily="34" charset="0"/>
              </a:rPr>
              <a:t>	</a:t>
            </a:r>
            <a:r>
              <a:rPr lang="tr-TR" sz="4000" b="1" dirty="0">
                <a:solidFill>
                  <a:srgbClr val="FF0000"/>
                </a:solidFill>
                <a:latin typeface="Times New Roman" panose="02020603050405020304" pitchFamily="18" charset="0"/>
                <a:ea typeface="Calibri" panose="020F0502020204030204" pitchFamily="34" charset="0"/>
              </a:rPr>
              <a:t>İSLÂM BİRLİĞİNİN OLUŞMASI ÇAĞIN ZARURETİDİR. </a:t>
            </a:r>
          </a:p>
          <a:p>
            <a:pPr algn="ctr">
              <a:buNone/>
            </a:pPr>
            <a:r>
              <a:rPr lang="tr-TR" sz="2000" b="1" dirty="0">
                <a:latin typeface="Times New Roman" panose="02020603050405020304" pitchFamily="18" charset="0"/>
                <a:ea typeface="Calibri" panose="020F0502020204030204" pitchFamily="34" charset="0"/>
              </a:rPr>
              <a:t>	</a:t>
            </a:r>
          </a:p>
          <a:p>
            <a:pPr algn="ctr">
              <a:buNone/>
            </a:pPr>
            <a:r>
              <a:rPr lang="tr-TR" sz="4000" b="1" dirty="0">
                <a:latin typeface="Times New Roman" panose="02020603050405020304" pitchFamily="18" charset="0"/>
                <a:ea typeface="Calibri" panose="020F0502020204030204" pitchFamily="34" charset="0"/>
              </a:rPr>
              <a:t>	</a:t>
            </a:r>
            <a:r>
              <a:rPr lang="tr-TR" sz="4000" b="1" dirty="0">
                <a:solidFill>
                  <a:srgbClr val="00B050"/>
                </a:solidFill>
                <a:latin typeface="Times New Roman" panose="02020603050405020304" pitchFamily="18" charset="0"/>
                <a:ea typeface="Calibri" panose="020F0502020204030204" pitchFamily="34" charset="0"/>
              </a:rPr>
              <a:t>BU ZARURETİN İSLÂM ÜMMETİ TARAFINDAN İDRAKİ </a:t>
            </a:r>
          </a:p>
          <a:p>
            <a:pPr algn="ctr">
              <a:buNone/>
            </a:pPr>
            <a:r>
              <a:rPr lang="tr-TR" sz="4000" b="1" dirty="0">
                <a:solidFill>
                  <a:srgbClr val="00B050"/>
                </a:solidFill>
                <a:latin typeface="Times New Roman" panose="02020603050405020304" pitchFamily="18" charset="0"/>
                <a:ea typeface="Calibri" panose="020F0502020204030204" pitchFamily="34" charset="0"/>
              </a:rPr>
              <a:t>BİRLİĞİN İLK ŞARTIDIR. </a:t>
            </a:r>
            <a:endParaRPr lang="tr-TR" sz="4000" b="1" u="sng" dirty="0">
              <a:solidFill>
                <a:srgbClr val="00B050"/>
              </a:solidFill>
              <a:latin typeface="Times New Roman" pitchFamily="18" charset="0"/>
              <a:cs typeface="Times New Roman" pitchFamily="18" charset="0"/>
            </a:endParaRPr>
          </a:p>
        </p:txBody>
      </p:sp>
      <p:sp>
        <p:nvSpPr>
          <p:cNvPr id="5" name="4 Altbilgi Yer Tutucusu"/>
          <p:cNvSpPr>
            <a:spLocks noGrp="1"/>
          </p:cNvSpPr>
          <p:nvPr>
            <p:ph type="ftr" sz="quarter" idx="11"/>
          </p:nvPr>
        </p:nvSpPr>
        <p:spPr/>
        <p:txBody>
          <a:bodyPr/>
          <a:lstStyle/>
          <a:p>
            <a:r>
              <a:rPr lang="tr-TR" dirty="0">
                <a:solidFill>
                  <a:srgbClr val="F0A22E">
                    <a:shade val="75000"/>
                  </a:srgbClr>
                </a:solidFill>
              </a:rPr>
              <a:t>www.assam.org.tr</a:t>
            </a:r>
          </a:p>
        </p:txBody>
      </p:sp>
      <p:sp>
        <p:nvSpPr>
          <p:cNvPr id="4" name="3 Slayt Numarası Yer Tutucusu"/>
          <p:cNvSpPr>
            <a:spLocks noGrp="1"/>
          </p:cNvSpPr>
          <p:nvPr>
            <p:ph type="sldNum" sz="quarter" idx="12"/>
          </p:nvPr>
        </p:nvSpPr>
        <p:spPr/>
        <p:txBody>
          <a:bodyPr/>
          <a:lstStyle/>
          <a:p>
            <a:fld id="{104E1C14-2131-4B5C-9C53-C8048D1D5B52}" type="slidenum">
              <a:rPr lang="tr-TR" smtClean="0">
                <a:solidFill>
                  <a:srgbClr val="F0A22E">
                    <a:shade val="75000"/>
                  </a:srgbClr>
                </a:solidFill>
              </a:rPr>
              <a:pPr/>
              <a:t>20</a:t>
            </a:fld>
            <a:endParaRPr lang="tr-TR" dirty="0">
              <a:solidFill>
                <a:srgbClr val="F0A22E">
                  <a:shade val="75000"/>
                </a:srgbClr>
              </a:solidFill>
            </a:endParaRPr>
          </a:p>
        </p:txBody>
      </p:sp>
    </p:spTree>
    <p:extLst>
      <p:ext uri="{BB962C8B-B14F-4D97-AF65-F5344CB8AC3E}">
        <p14:creationId xmlns:p14="http://schemas.microsoft.com/office/powerpoint/2010/main" val="390009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76200"/>
            <a:ext cx="7848872" cy="1369045"/>
          </a:xfrm>
        </p:spPr>
        <p:style>
          <a:lnRef idx="1">
            <a:schemeClr val="accent6"/>
          </a:lnRef>
          <a:fillRef idx="3">
            <a:schemeClr val="accent6"/>
          </a:fillRef>
          <a:effectRef idx="2">
            <a:schemeClr val="accent6"/>
          </a:effectRef>
          <a:fontRef idx="minor">
            <a:schemeClr val="lt1"/>
          </a:fontRef>
        </p:style>
        <p:txBody>
          <a:bodyPr>
            <a:normAutofit fontScale="90000"/>
          </a:bodyPr>
          <a:lstStyle/>
          <a:p>
            <a:pPr lvl="1" algn="ctr" rtl="0">
              <a:spcBef>
                <a:spcPct val="0"/>
              </a:spcBef>
            </a:pPr>
            <a:r>
              <a:rPr lang="tr-TR" sz="3600" b="1" dirty="0">
                <a:latin typeface="Algerian" pitchFamily="82" charset="0"/>
              </a:rPr>
              <a:t>İSLÂM ÜLKELERİ BİRLİĞİ SÜRECİNDE  </a:t>
            </a:r>
            <a:br>
              <a:rPr lang="tr-TR" sz="3600" b="1" dirty="0">
                <a:latin typeface="Algerian" pitchFamily="82" charset="0"/>
              </a:rPr>
            </a:br>
            <a:r>
              <a:rPr lang="tr-TR" sz="3600" b="1" dirty="0">
                <a:latin typeface="Algerian" pitchFamily="82" charset="0"/>
              </a:rPr>
              <a:t>ASSAM TASAVVURU </a:t>
            </a:r>
            <a:endParaRPr lang="tr-TR" b="1" dirty="0"/>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fontScale="92500"/>
          </a:bodyPr>
          <a:lstStyle/>
          <a:p>
            <a:pPr>
              <a:buNone/>
            </a:pPr>
            <a:r>
              <a:rPr lang="tr-TR" sz="3500" b="1" u="sng" dirty="0">
                <a:solidFill>
                  <a:srgbClr val="FF0000"/>
                </a:solidFill>
                <a:latin typeface="Times New Roman" pitchFamily="18" charset="0"/>
                <a:cs typeface="Times New Roman" pitchFamily="18" charset="0"/>
              </a:rPr>
              <a:t>BİRİNCİ SAFHA</a:t>
            </a:r>
          </a:p>
          <a:p>
            <a:pPr>
              <a:buFont typeface="Wingdings" pitchFamily="2" charset="2"/>
              <a:buChar char="v"/>
            </a:pPr>
            <a:r>
              <a:rPr lang="tr-TR" sz="3500" dirty="0">
                <a:solidFill>
                  <a:srgbClr val="FF0000"/>
                </a:solidFill>
                <a:latin typeface="Times New Roman" pitchFamily="18" charset="0"/>
                <a:cs typeface="Times New Roman" pitchFamily="18" charset="0"/>
              </a:rPr>
              <a:t>YETKİSİ, İMKANLARI, GÜÇ VE YAPISI, ANAYASA , YASA VE TÜZÜKLERLE BELİRTİLMİŞ </a:t>
            </a:r>
            <a:r>
              <a:rPr lang="tr-TR" sz="3500" b="1" dirty="0">
                <a:solidFill>
                  <a:schemeClr val="tx1"/>
                </a:solidFill>
                <a:latin typeface="Times New Roman" pitchFamily="18" charset="0"/>
                <a:cs typeface="Times New Roman" pitchFamily="18" charset="0"/>
              </a:rPr>
              <a:t>61 İSLÂM  ÜLKESİNİN ORTAK İRADESİNİ </a:t>
            </a:r>
            <a:r>
              <a:rPr lang="tr-TR" sz="3500" dirty="0">
                <a:solidFill>
                  <a:srgbClr val="FF0000"/>
                </a:solidFill>
                <a:latin typeface="Times New Roman" pitchFamily="18" charset="0"/>
                <a:cs typeface="Times New Roman" pitchFamily="18" charset="0"/>
              </a:rPr>
              <a:t>TEMSİL EDEN </a:t>
            </a:r>
            <a:r>
              <a:rPr lang="tr-TR" sz="3500" dirty="0">
                <a:solidFill>
                  <a:schemeClr val="tx1"/>
                </a:solidFill>
                <a:latin typeface="Times New Roman" pitchFamily="18" charset="0"/>
                <a:cs typeface="Times New Roman" pitchFamily="18" charset="0"/>
              </a:rPr>
              <a:t>“</a:t>
            </a:r>
            <a:r>
              <a:rPr lang="tr-TR" sz="3500" b="1" dirty="0">
                <a:solidFill>
                  <a:schemeClr val="tx1"/>
                </a:solidFill>
                <a:latin typeface="Times New Roman" pitchFamily="18" charset="0"/>
                <a:cs typeface="Times New Roman" pitchFamily="18" charset="0"/>
              </a:rPr>
              <a:t>İSLÂM ÜLKELERİ TEMSİLCİLER MECLİSİ</a:t>
            </a:r>
            <a:r>
              <a:rPr lang="tr-TR" sz="3500" dirty="0">
                <a:solidFill>
                  <a:schemeClr val="tx1"/>
                </a:solidFill>
                <a:latin typeface="Times New Roman" pitchFamily="18" charset="0"/>
                <a:cs typeface="Times New Roman" pitchFamily="18" charset="0"/>
              </a:rPr>
              <a:t>” </a:t>
            </a:r>
            <a:r>
              <a:rPr lang="tr-TR" sz="3500" b="1" dirty="0">
                <a:solidFill>
                  <a:srgbClr val="FF0000"/>
                </a:solidFill>
                <a:latin typeface="Times New Roman" pitchFamily="18" charset="0"/>
                <a:cs typeface="Times New Roman" pitchFamily="18" charset="0"/>
              </a:rPr>
              <a:t>DAİMİ OLARAK TEŞEKKÜL ETTİRİLMELİ;</a:t>
            </a:r>
          </a:p>
          <a:p>
            <a:pPr>
              <a:buFont typeface="Wingdings" pitchFamily="2" charset="2"/>
              <a:buChar char="v"/>
            </a:pPr>
            <a:r>
              <a:rPr lang="tr-TR" sz="3500" dirty="0">
                <a:solidFill>
                  <a:srgbClr val="FF0000"/>
                </a:solidFill>
                <a:latin typeface="Times New Roman" pitchFamily="18" charset="0"/>
                <a:cs typeface="Times New Roman" pitchFamily="18" charset="0"/>
              </a:rPr>
              <a:t>MÜTEAKİBEN “</a:t>
            </a:r>
            <a:r>
              <a:rPr lang="tr-TR" sz="3500" b="1" dirty="0">
                <a:solidFill>
                  <a:schemeClr val="tx1"/>
                </a:solidFill>
                <a:latin typeface="Times New Roman" pitchFamily="18" charset="0"/>
                <a:cs typeface="Times New Roman" pitchFamily="18" charset="0"/>
              </a:rPr>
              <a:t>İSLÂM ÜLKELERİ KONFEDERASYONU” </a:t>
            </a:r>
            <a:r>
              <a:rPr lang="tr-TR" sz="3500" dirty="0">
                <a:solidFill>
                  <a:srgbClr val="FF0000"/>
                </a:solidFill>
                <a:latin typeface="Times New Roman" pitchFamily="18" charset="0"/>
                <a:cs typeface="Times New Roman" pitchFamily="18" charset="0"/>
              </a:rPr>
              <a:t>OLUŞTURULMALI</a:t>
            </a:r>
            <a:r>
              <a:rPr lang="tr-TR" sz="3600" dirty="0">
                <a:solidFill>
                  <a:srgbClr val="FF0000"/>
                </a:solidFill>
                <a:latin typeface="Times New Roman" pitchFamily="18" charset="0"/>
                <a:cs typeface="Times New Roman" pitchFamily="18" charset="0"/>
              </a:rPr>
              <a:t>; </a:t>
            </a:r>
          </a:p>
          <a:p>
            <a:pPr>
              <a:buNone/>
            </a:pPr>
            <a:endParaRPr lang="tr-TR" sz="3600" dirty="0">
              <a:solidFill>
                <a:srgbClr val="FF0000"/>
              </a:solidFill>
              <a:latin typeface="Times New Roman" pitchFamily="18" charset="0"/>
              <a:cs typeface="Times New Roman" pitchFamily="18" charset="0"/>
            </a:endParaRPr>
          </a:p>
          <a:p>
            <a:pPr>
              <a:buNone/>
            </a:pPr>
            <a:endParaRPr lang="tr-TR" sz="2200" b="1" u="sng" dirty="0">
              <a:solidFill>
                <a:srgbClr val="00B050"/>
              </a:solidFill>
              <a:latin typeface="Times New Roman" pitchFamily="18" charset="0"/>
              <a:cs typeface="Times New Roman" pitchFamily="18" charset="0"/>
            </a:endParaRPr>
          </a:p>
        </p:txBody>
      </p:sp>
      <p:sp>
        <p:nvSpPr>
          <p:cNvPr id="5" name="4 Altbilgi Yer Tutucusu"/>
          <p:cNvSpPr>
            <a:spLocks noGrp="1"/>
          </p:cNvSpPr>
          <p:nvPr>
            <p:ph type="ftr" sz="quarter" idx="11"/>
          </p:nvPr>
        </p:nvSpPr>
        <p:spPr/>
        <p:txBody>
          <a:bodyPr/>
          <a:lstStyle/>
          <a:p>
            <a:r>
              <a:rPr lang="tr-TR" dirty="0"/>
              <a:t>www.assam.org.tr</a:t>
            </a:r>
          </a:p>
        </p:txBody>
      </p:sp>
      <p:sp>
        <p:nvSpPr>
          <p:cNvPr id="4" name="3 Slayt Numarası Yer Tutucusu"/>
          <p:cNvSpPr>
            <a:spLocks noGrp="1"/>
          </p:cNvSpPr>
          <p:nvPr>
            <p:ph type="sldNum" sz="quarter" idx="12"/>
          </p:nvPr>
        </p:nvSpPr>
        <p:spPr/>
        <p:txBody>
          <a:bodyPr/>
          <a:lstStyle/>
          <a:p>
            <a:fld id="{104E1C14-2131-4B5C-9C53-C8048D1D5B52}" type="slidenum">
              <a:rPr lang="tr-TR" smtClean="0"/>
              <a:pPr/>
              <a:t>21</a:t>
            </a:fld>
            <a:endParaRPr lang="tr-TR" dirty="0"/>
          </a:p>
        </p:txBody>
      </p:sp>
    </p:spTree>
    <p:extLst>
      <p:ext uri="{BB962C8B-B14F-4D97-AF65-F5344CB8AC3E}">
        <p14:creationId xmlns:p14="http://schemas.microsoft.com/office/powerpoint/2010/main" val="324117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76200"/>
            <a:ext cx="7776864" cy="1408584"/>
          </a:xfrm>
        </p:spPr>
        <p:style>
          <a:lnRef idx="1">
            <a:schemeClr val="accent6"/>
          </a:lnRef>
          <a:fillRef idx="3">
            <a:schemeClr val="accent6"/>
          </a:fillRef>
          <a:effectRef idx="2">
            <a:schemeClr val="accent6"/>
          </a:effectRef>
          <a:fontRef idx="minor">
            <a:schemeClr val="lt1"/>
          </a:fontRef>
        </p:style>
        <p:txBody>
          <a:bodyPr>
            <a:normAutofit/>
          </a:bodyPr>
          <a:lstStyle/>
          <a:p>
            <a:pPr lvl="1" algn="ctr" rtl="0">
              <a:spcBef>
                <a:spcPct val="0"/>
              </a:spcBef>
            </a:pPr>
            <a:r>
              <a:rPr lang="tr-TR" sz="3600" b="1" dirty="0">
                <a:latin typeface="Algerian" pitchFamily="82" charset="0"/>
              </a:rPr>
              <a:t>İSLÂM ÜLKERİ BİRLİĞİ SÜRECİNDE  </a:t>
            </a:r>
            <a:br>
              <a:rPr lang="tr-TR" sz="3600" b="1" dirty="0">
                <a:latin typeface="Algerian" pitchFamily="82" charset="0"/>
              </a:rPr>
            </a:br>
            <a:r>
              <a:rPr lang="tr-TR" sz="3600" b="1" dirty="0">
                <a:latin typeface="Algerian" pitchFamily="82" charset="0"/>
              </a:rPr>
              <a:t>ASSAM TASAVVURU </a:t>
            </a:r>
            <a:endParaRPr lang="tr-TR" b="1" dirty="0"/>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endParaRPr lang="tr-TR" sz="1600" dirty="0">
              <a:solidFill>
                <a:srgbClr val="FF0000"/>
              </a:solidFill>
              <a:latin typeface="Times New Roman" pitchFamily="18" charset="0"/>
              <a:cs typeface="Times New Roman" pitchFamily="18" charset="0"/>
            </a:endParaRPr>
          </a:p>
          <a:p>
            <a:pPr>
              <a:buNone/>
            </a:pPr>
            <a:r>
              <a:rPr lang="tr-TR" sz="2800" b="1" u="sng" dirty="0">
                <a:solidFill>
                  <a:schemeClr val="tx1"/>
                </a:solidFill>
                <a:latin typeface="Times New Roman" pitchFamily="18" charset="0"/>
                <a:cs typeface="Times New Roman" pitchFamily="18" charset="0"/>
              </a:rPr>
              <a:t>İKİNCİ SAFHA</a:t>
            </a:r>
            <a:r>
              <a:rPr lang="tr-TR" sz="2800" u="sng" dirty="0">
                <a:solidFill>
                  <a:schemeClr val="tx1"/>
                </a:solidFill>
                <a:latin typeface="Times New Roman" pitchFamily="18" charset="0"/>
                <a:cs typeface="Times New Roman" pitchFamily="18" charset="0"/>
              </a:rPr>
              <a:t> </a:t>
            </a:r>
          </a:p>
          <a:p>
            <a:pPr>
              <a:buFont typeface="Wingdings" pitchFamily="2" charset="2"/>
              <a:buChar char="v"/>
            </a:pPr>
            <a:r>
              <a:rPr lang="tr-TR" sz="2800" dirty="0">
                <a:solidFill>
                  <a:schemeClr val="tx1"/>
                </a:solidFill>
                <a:latin typeface="Times New Roman" pitchFamily="18" charset="0"/>
                <a:cs typeface="Times New Roman" pitchFamily="18" charset="0"/>
              </a:rPr>
              <a:t> “</a:t>
            </a:r>
            <a:r>
              <a:rPr lang="tr-TR" sz="2800" b="1" dirty="0">
                <a:solidFill>
                  <a:srgbClr val="FF0000"/>
                </a:solidFill>
                <a:latin typeface="Times New Roman" pitchFamily="18" charset="0"/>
                <a:cs typeface="Times New Roman" pitchFamily="18" charset="0"/>
              </a:rPr>
              <a:t>İSLÂM ÜLKELERİ KONFEDERASYONU</a:t>
            </a:r>
            <a:r>
              <a:rPr lang="tr-TR" sz="2800" b="1" dirty="0">
                <a:solidFill>
                  <a:schemeClr val="tx1"/>
                </a:solidFill>
                <a:latin typeface="Times New Roman" pitchFamily="18" charset="0"/>
                <a:cs typeface="Times New Roman" pitchFamily="18" charset="0"/>
              </a:rPr>
              <a:t>”</a:t>
            </a:r>
            <a:r>
              <a:rPr lang="tr-TR" sz="2800" dirty="0">
                <a:solidFill>
                  <a:schemeClr val="tx1"/>
                </a:solidFill>
                <a:latin typeface="Times New Roman" pitchFamily="18" charset="0"/>
                <a:cs typeface="Times New Roman" pitchFamily="18" charset="0"/>
              </a:rPr>
              <a:t>NUN, DEVLETİN ASLİ GÖREV ALANLARI OLAN </a:t>
            </a:r>
            <a:r>
              <a:rPr lang="tr-TR" sz="2800" b="1" dirty="0">
                <a:solidFill>
                  <a:srgbClr val="FF0000"/>
                </a:solidFill>
                <a:latin typeface="Times New Roman" pitchFamily="18" charset="0"/>
                <a:cs typeface="Times New Roman" pitchFamily="18" charset="0"/>
              </a:rPr>
              <a:t>ADALET</a:t>
            </a:r>
            <a:r>
              <a:rPr lang="tr-TR" sz="2800" dirty="0">
                <a:solidFill>
                  <a:srgbClr val="FF0000"/>
                </a:solidFill>
                <a:latin typeface="Times New Roman" pitchFamily="18" charset="0"/>
                <a:cs typeface="Times New Roman" pitchFamily="18" charset="0"/>
              </a:rPr>
              <a:t>, </a:t>
            </a:r>
            <a:r>
              <a:rPr lang="tr-TR" sz="2800" b="1" dirty="0">
                <a:solidFill>
                  <a:srgbClr val="FF0000"/>
                </a:solidFill>
                <a:latin typeface="Times New Roman" pitchFamily="18" charset="0"/>
                <a:cs typeface="Times New Roman" pitchFamily="18" charset="0"/>
              </a:rPr>
              <a:t>GÜVENLİK</a:t>
            </a:r>
            <a:r>
              <a:rPr lang="tr-TR" sz="2800" dirty="0">
                <a:solidFill>
                  <a:srgbClr val="FF0000"/>
                </a:solidFill>
                <a:latin typeface="Times New Roman" pitchFamily="18" charset="0"/>
                <a:cs typeface="Times New Roman" pitchFamily="18" charset="0"/>
              </a:rPr>
              <a:t> </a:t>
            </a:r>
            <a:r>
              <a:rPr lang="tr-TR" sz="2800" i="1" dirty="0">
                <a:solidFill>
                  <a:schemeClr val="tx1"/>
                </a:solidFill>
                <a:latin typeface="Times New Roman" pitchFamily="18" charset="0"/>
                <a:cs typeface="Times New Roman" pitchFamily="18" charset="0"/>
              </a:rPr>
              <a:t>(</a:t>
            </a:r>
            <a:r>
              <a:rPr lang="tr-TR" sz="2800" b="1" i="1" dirty="0">
                <a:solidFill>
                  <a:schemeClr val="tx1"/>
                </a:solidFill>
                <a:latin typeface="Times New Roman" pitchFamily="18" charset="0"/>
                <a:cs typeface="Times New Roman" pitchFamily="18" charset="0"/>
              </a:rPr>
              <a:t>İÇ VE DIŞ</a:t>
            </a:r>
            <a:r>
              <a:rPr lang="tr-TR" sz="2800" i="1" dirty="0">
                <a:solidFill>
                  <a:schemeClr val="tx1"/>
                </a:solidFill>
                <a:latin typeface="Times New Roman" pitchFamily="18" charset="0"/>
                <a:cs typeface="Times New Roman" pitchFamily="18" charset="0"/>
              </a:rPr>
              <a:t>)</a:t>
            </a:r>
            <a:r>
              <a:rPr lang="tr-TR" sz="2800" dirty="0">
                <a:solidFill>
                  <a:schemeClr val="tx1"/>
                </a:solidFill>
                <a:latin typeface="Times New Roman" pitchFamily="18" charset="0"/>
                <a:cs typeface="Times New Roman" pitchFamily="18" charset="0"/>
              </a:rPr>
              <a:t> </a:t>
            </a:r>
            <a:r>
              <a:rPr lang="tr-TR" sz="2800" dirty="0">
                <a:solidFill>
                  <a:srgbClr val="FF0000"/>
                </a:solidFill>
                <a:latin typeface="Times New Roman" pitchFamily="18" charset="0"/>
                <a:cs typeface="Times New Roman" pitchFamily="18" charset="0"/>
              </a:rPr>
              <a:t>VE </a:t>
            </a:r>
            <a:r>
              <a:rPr lang="tr-TR" sz="2800" b="1" dirty="0">
                <a:solidFill>
                  <a:srgbClr val="FF0000"/>
                </a:solidFill>
                <a:latin typeface="Times New Roman" pitchFamily="18" charset="0"/>
                <a:cs typeface="Times New Roman" pitchFamily="18" charset="0"/>
              </a:rPr>
              <a:t>MÜŞTEREK DIŞ POLİTİKA</a:t>
            </a:r>
            <a:r>
              <a:rPr lang="tr-TR" sz="2800" dirty="0">
                <a:solidFill>
                  <a:schemeClr val="tx1"/>
                </a:solidFill>
                <a:latin typeface="Times New Roman" pitchFamily="18" charset="0"/>
                <a:cs typeface="Times New Roman" pitchFamily="18" charset="0"/>
              </a:rPr>
              <a:t> USUL VE  ESASLARININ BELİRLENMESİ İÇİN ÇALIŞMALAR YAPILMALI,</a:t>
            </a:r>
          </a:p>
          <a:p>
            <a:pPr>
              <a:buFont typeface="Wingdings" pitchFamily="2" charset="2"/>
              <a:buChar char="v"/>
            </a:pPr>
            <a:r>
              <a:rPr lang="tr-TR" sz="2800" b="1" dirty="0">
                <a:solidFill>
                  <a:schemeClr val="tx1"/>
                </a:solidFill>
                <a:latin typeface="Times New Roman" pitchFamily="18" charset="0"/>
                <a:cs typeface="Times New Roman" pitchFamily="18" charset="0"/>
              </a:rPr>
              <a:t>ETNİK VE COĞRAFİ BAKIMDAN YAKIN İSLÂM ÜLKELERİNİN </a:t>
            </a:r>
            <a:r>
              <a:rPr lang="tr-TR" sz="2800" dirty="0">
                <a:solidFill>
                  <a:schemeClr val="tx1"/>
                </a:solidFill>
                <a:latin typeface="Times New Roman" pitchFamily="18" charset="0"/>
                <a:cs typeface="Times New Roman" pitchFamily="18" charset="0"/>
              </a:rPr>
              <a:t>ORTAK İRADELERİNİN TEMSİL EDİLDİĞİ </a:t>
            </a:r>
            <a:r>
              <a:rPr lang="tr-TR" sz="2800" b="1" dirty="0">
                <a:solidFill>
                  <a:schemeClr val="tx1"/>
                </a:solidFill>
                <a:latin typeface="Times New Roman" pitchFamily="18" charset="0"/>
                <a:cs typeface="Times New Roman" pitchFamily="18" charset="0"/>
              </a:rPr>
              <a:t>“BÖLGESEL İSLÂM ÜLKELERİ MECLİSLERİ</a:t>
            </a:r>
            <a:r>
              <a:rPr lang="tr-TR" sz="2800" dirty="0">
                <a:solidFill>
                  <a:schemeClr val="tx1"/>
                </a:solidFill>
                <a:latin typeface="Times New Roman" pitchFamily="18" charset="0"/>
                <a:cs typeface="Times New Roman" pitchFamily="18" charset="0"/>
              </a:rPr>
              <a:t>” OLUŞTURULMALI ve </a:t>
            </a:r>
            <a:r>
              <a:rPr lang="tr-TR" sz="2800" b="1" dirty="0">
                <a:solidFill>
                  <a:srgbClr val="FF0000"/>
                </a:solidFill>
                <a:latin typeface="Times New Roman" pitchFamily="18" charset="0"/>
                <a:cs typeface="Times New Roman" pitchFamily="18" charset="0"/>
              </a:rPr>
              <a:t>BÖLGESEL İSLAM ÜLKELERİ, BÖLGESEL KONFEDERAL ÇATILARA  DÖNÜŞTÜRÜLMELİDİR.</a:t>
            </a:r>
          </a:p>
        </p:txBody>
      </p:sp>
      <p:sp>
        <p:nvSpPr>
          <p:cNvPr id="5" name="4 Altbilgi Yer Tutucusu"/>
          <p:cNvSpPr>
            <a:spLocks noGrp="1"/>
          </p:cNvSpPr>
          <p:nvPr>
            <p:ph type="ftr" sz="quarter" idx="11"/>
          </p:nvPr>
        </p:nvSpPr>
        <p:spPr/>
        <p:txBody>
          <a:bodyPr/>
          <a:lstStyle/>
          <a:p>
            <a:r>
              <a:rPr lang="tr-TR" dirty="0"/>
              <a:t>www.assam.org.tr</a:t>
            </a:r>
          </a:p>
        </p:txBody>
      </p:sp>
      <p:sp>
        <p:nvSpPr>
          <p:cNvPr id="4" name="3 Slayt Numarası Yer Tutucusu"/>
          <p:cNvSpPr>
            <a:spLocks noGrp="1"/>
          </p:cNvSpPr>
          <p:nvPr>
            <p:ph type="sldNum" sz="quarter" idx="12"/>
          </p:nvPr>
        </p:nvSpPr>
        <p:spPr/>
        <p:txBody>
          <a:bodyPr/>
          <a:lstStyle/>
          <a:p>
            <a:fld id="{104E1C14-2131-4B5C-9C53-C8048D1D5B52}" type="slidenum">
              <a:rPr lang="tr-TR" smtClean="0"/>
              <a:pPr/>
              <a:t>22</a:t>
            </a:fld>
            <a:endParaRPr lang="tr-TR" dirty="0"/>
          </a:p>
        </p:txBody>
      </p:sp>
    </p:spTree>
    <p:extLst>
      <p:ext uri="{BB962C8B-B14F-4D97-AF65-F5344CB8AC3E}">
        <p14:creationId xmlns:p14="http://schemas.microsoft.com/office/powerpoint/2010/main" val="249331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tr-TR" sz="3200" b="1" dirty="0">
                <a:latin typeface="Algerian" panose="04020705040A02060702" pitchFamily="82" charset="0"/>
              </a:rPr>
              <a:t>İSLÂM ÜLKELERİ BİRLİĞİ SÜRECİNDE ASSAM TASAVVURU</a:t>
            </a:r>
          </a:p>
        </p:txBody>
      </p:sp>
      <p:sp>
        <p:nvSpPr>
          <p:cNvPr id="3" name="İçerik Yer Tutucusu 2"/>
          <p:cNvSpPr>
            <a:spLocks noGrp="1"/>
          </p:cNvSpPr>
          <p:nvPr>
            <p:ph sz="half" idx="1"/>
          </p:nvPr>
        </p:nvSpPr>
        <p:spPr>
          <a:xfrm>
            <a:off x="0" y="1600200"/>
            <a:ext cx="4067944" cy="5257800"/>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endParaRPr lang="tr-TR" b="1" u="sng" dirty="0">
              <a:solidFill>
                <a:srgbClr val="C00000"/>
              </a:solidFill>
              <a:latin typeface="Times New Roman" pitchFamily="18" charset="0"/>
              <a:cs typeface="Times New Roman" pitchFamily="18" charset="0"/>
            </a:endParaRPr>
          </a:p>
          <a:p>
            <a:pPr marL="0" indent="0" algn="ctr">
              <a:buNone/>
            </a:pPr>
            <a:r>
              <a:rPr lang="tr-TR" b="1" u="sng" dirty="0">
                <a:solidFill>
                  <a:srgbClr val="C00000"/>
                </a:solidFill>
                <a:latin typeface="Times New Roman" pitchFamily="18" charset="0"/>
                <a:cs typeface="Times New Roman" pitchFamily="18" charset="0"/>
              </a:rPr>
              <a:t>BÖLGESEL İSLÂM ÜLKELERİ  KONFEDERASYONLARI  </a:t>
            </a:r>
          </a:p>
          <a:p>
            <a:pPr marL="441325" indent="-441325" algn="ctr">
              <a:buNone/>
            </a:pPr>
            <a:r>
              <a:rPr lang="tr-TR" b="1" u="sng" dirty="0">
                <a:solidFill>
                  <a:schemeClr val="tx1"/>
                </a:solidFill>
                <a:latin typeface="Times New Roman" pitchFamily="18" charset="0"/>
                <a:cs typeface="Times New Roman" pitchFamily="18" charset="0"/>
              </a:rPr>
              <a:t>DOKUZ AYRI </a:t>
            </a:r>
          </a:p>
          <a:p>
            <a:pPr marL="182563" indent="-182563" algn="ctr">
              <a:buNone/>
            </a:pPr>
            <a:r>
              <a:rPr lang="tr-TR" b="1" u="sng" dirty="0">
                <a:solidFill>
                  <a:schemeClr val="tx1"/>
                </a:solidFill>
                <a:latin typeface="Times New Roman" pitchFamily="18" charset="0"/>
                <a:cs typeface="Times New Roman" pitchFamily="18" charset="0"/>
              </a:rPr>
              <a:t>COĞRAFYADA</a:t>
            </a:r>
            <a:r>
              <a:rPr lang="tr-TR" b="1" u="sng" dirty="0">
                <a:solidFill>
                  <a:srgbClr val="C00000"/>
                </a:solidFill>
                <a:latin typeface="Times New Roman" pitchFamily="18" charset="0"/>
                <a:cs typeface="Times New Roman" pitchFamily="18" charset="0"/>
              </a:rPr>
              <a:t> GRUPLANDIRILMALIDIR</a:t>
            </a:r>
            <a:r>
              <a:rPr lang="tr-TR" u="sng" dirty="0">
                <a:solidFill>
                  <a:srgbClr val="C00000"/>
                </a:solidFill>
                <a:latin typeface="Times New Roman" pitchFamily="18" charset="0"/>
                <a:cs typeface="Times New Roman" pitchFamily="18" charset="0"/>
              </a:rPr>
              <a:t> </a:t>
            </a:r>
          </a:p>
          <a:p>
            <a:pPr marL="514350" indent="-514350">
              <a:buAutoNum type="arabicPlain" startAt="9"/>
            </a:pPr>
            <a:endParaRPr lang="tr-TR" u="sng" dirty="0">
              <a:solidFill>
                <a:srgbClr val="C00000"/>
              </a:solidFill>
              <a:latin typeface="Times New Roman" pitchFamily="18" charset="0"/>
              <a:cs typeface="Times New Roman" pitchFamily="18" charset="0"/>
            </a:endParaRPr>
          </a:p>
          <a:p>
            <a:pPr marL="92075" indent="-92075">
              <a:buFont typeface="+mj-lt"/>
              <a:buAutoNum type="arabicPeriod"/>
            </a:pPr>
            <a:r>
              <a:rPr lang="tr-TR" sz="2900" b="1" i="1" dirty="0">
                <a:solidFill>
                  <a:schemeClr val="tx1"/>
                </a:solidFill>
                <a:latin typeface="Times New Roman" pitchFamily="18" charset="0"/>
                <a:cs typeface="Times New Roman" pitchFamily="18" charset="0"/>
              </a:rPr>
              <a:t>ORTA DOĞU</a:t>
            </a:r>
            <a:r>
              <a:rPr lang="tr-TR" sz="2900" i="1" dirty="0">
                <a:solidFill>
                  <a:schemeClr val="tx1"/>
                </a:solidFill>
                <a:latin typeface="Times New Roman" pitchFamily="18" charset="0"/>
                <a:cs typeface="Times New Roman" pitchFamily="18" charset="0"/>
              </a:rPr>
              <a:t> </a:t>
            </a:r>
            <a:r>
              <a:rPr lang="tr-TR" sz="2900" i="1" dirty="0">
                <a:solidFill>
                  <a:srgbClr val="C00000"/>
                </a:solidFill>
                <a:latin typeface="Times New Roman" pitchFamily="18" charset="0"/>
                <a:cs typeface="Times New Roman" pitchFamily="18" charset="0"/>
              </a:rPr>
              <a:t>[</a:t>
            </a:r>
            <a:r>
              <a:rPr lang="tr-TR" sz="2900" b="1" i="1" dirty="0">
                <a:solidFill>
                  <a:schemeClr val="tx1"/>
                </a:solidFill>
                <a:latin typeface="Times New Roman" pitchFamily="18" charset="0"/>
                <a:cs typeface="Times New Roman" pitchFamily="18" charset="0"/>
              </a:rPr>
              <a:t>12</a:t>
            </a:r>
            <a:r>
              <a:rPr lang="tr-TR" sz="2900" i="1" dirty="0">
                <a:solidFill>
                  <a:srgbClr val="C00000"/>
                </a:solidFill>
                <a:latin typeface="Times New Roman" pitchFamily="18" charset="0"/>
                <a:cs typeface="Times New Roman" pitchFamily="18" charset="0"/>
              </a:rPr>
              <a:t> DEVLET] , </a:t>
            </a:r>
          </a:p>
          <a:p>
            <a:pPr marL="92075" indent="-92075">
              <a:buFont typeface="+mj-lt"/>
              <a:buAutoNum type="arabicPeriod"/>
            </a:pPr>
            <a:r>
              <a:rPr lang="tr-TR" sz="2900" b="1" i="1" dirty="0">
                <a:solidFill>
                  <a:schemeClr val="tx1"/>
                </a:solidFill>
                <a:latin typeface="Times New Roman" pitchFamily="18" charset="0"/>
                <a:cs typeface="Times New Roman" pitchFamily="18" charset="0"/>
              </a:rPr>
              <a:t>ORTA ASYA </a:t>
            </a:r>
            <a:r>
              <a:rPr lang="tr-TR" sz="2900" i="1" dirty="0">
                <a:solidFill>
                  <a:srgbClr val="C00000"/>
                </a:solidFill>
                <a:latin typeface="Times New Roman" pitchFamily="18" charset="0"/>
                <a:cs typeface="Times New Roman" pitchFamily="18" charset="0"/>
              </a:rPr>
              <a:t>[</a:t>
            </a:r>
            <a:r>
              <a:rPr lang="tr-TR" sz="2900" b="1" i="1" dirty="0">
                <a:solidFill>
                  <a:schemeClr val="tx1"/>
                </a:solidFill>
                <a:latin typeface="Times New Roman" pitchFamily="18" charset="0"/>
                <a:cs typeface="Times New Roman" pitchFamily="18" charset="0"/>
              </a:rPr>
              <a:t>8</a:t>
            </a:r>
            <a:r>
              <a:rPr lang="tr-TR" sz="2900" i="1" dirty="0">
                <a:solidFill>
                  <a:srgbClr val="C00000"/>
                </a:solidFill>
                <a:latin typeface="Times New Roman" pitchFamily="18" charset="0"/>
                <a:cs typeface="Times New Roman" pitchFamily="18" charset="0"/>
              </a:rPr>
              <a:t> DEVLET], </a:t>
            </a:r>
          </a:p>
          <a:p>
            <a:pPr marL="92075" indent="-92075">
              <a:buFont typeface="+mj-lt"/>
              <a:buAutoNum type="arabicPeriod"/>
            </a:pPr>
            <a:r>
              <a:rPr lang="tr-TR" sz="2900" b="1" i="1" dirty="0">
                <a:solidFill>
                  <a:schemeClr val="tx1"/>
                </a:solidFill>
                <a:latin typeface="Times New Roman" pitchFamily="18" charset="0"/>
                <a:cs typeface="Times New Roman" pitchFamily="18" charset="0"/>
              </a:rPr>
              <a:t>YAKIN DOĞU</a:t>
            </a:r>
            <a:r>
              <a:rPr lang="tr-TR" sz="2900" i="1" dirty="0">
                <a:solidFill>
                  <a:schemeClr val="tx1"/>
                </a:solidFill>
                <a:latin typeface="Times New Roman" pitchFamily="18" charset="0"/>
                <a:cs typeface="Times New Roman" pitchFamily="18" charset="0"/>
              </a:rPr>
              <a:t> </a:t>
            </a:r>
            <a:r>
              <a:rPr lang="tr-TR" sz="2900" i="1" dirty="0">
                <a:solidFill>
                  <a:srgbClr val="C00000"/>
                </a:solidFill>
                <a:latin typeface="Times New Roman" pitchFamily="18" charset="0"/>
                <a:cs typeface="Times New Roman" pitchFamily="18" charset="0"/>
              </a:rPr>
              <a:t>[</a:t>
            </a:r>
            <a:r>
              <a:rPr lang="tr-TR" sz="2900" b="1" i="1" dirty="0">
                <a:solidFill>
                  <a:schemeClr val="tx1"/>
                </a:solidFill>
                <a:latin typeface="Times New Roman" pitchFamily="18" charset="0"/>
                <a:cs typeface="Times New Roman" pitchFamily="18" charset="0"/>
              </a:rPr>
              <a:t>4</a:t>
            </a:r>
            <a:r>
              <a:rPr lang="tr-TR" sz="2900" i="1" dirty="0">
                <a:solidFill>
                  <a:srgbClr val="C00000"/>
                </a:solidFill>
                <a:latin typeface="Times New Roman" pitchFamily="18" charset="0"/>
                <a:cs typeface="Times New Roman" pitchFamily="18" charset="0"/>
              </a:rPr>
              <a:t> DEVLET], </a:t>
            </a:r>
          </a:p>
          <a:p>
            <a:pPr marL="92075" indent="-92075">
              <a:buFont typeface="+mj-lt"/>
              <a:buAutoNum type="arabicPeriod"/>
            </a:pPr>
            <a:r>
              <a:rPr lang="tr-TR" sz="2900" b="1" i="1" dirty="0">
                <a:solidFill>
                  <a:schemeClr val="tx1"/>
                </a:solidFill>
                <a:latin typeface="Times New Roman" pitchFamily="18" charset="0"/>
                <a:cs typeface="Times New Roman" pitchFamily="18" charset="0"/>
              </a:rPr>
              <a:t>GÜNEY DOĞU ASYA</a:t>
            </a:r>
            <a:r>
              <a:rPr lang="tr-TR" sz="2900" i="1" dirty="0">
                <a:solidFill>
                  <a:srgbClr val="C00000"/>
                </a:solidFill>
                <a:latin typeface="Times New Roman" pitchFamily="18" charset="0"/>
                <a:cs typeface="Times New Roman" pitchFamily="18" charset="0"/>
              </a:rPr>
              <a:t>[</a:t>
            </a:r>
            <a:r>
              <a:rPr lang="tr-TR" sz="2900" b="1" i="1" dirty="0">
                <a:solidFill>
                  <a:schemeClr val="tx1"/>
                </a:solidFill>
                <a:latin typeface="Times New Roman" pitchFamily="18" charset="0"/>
                <a:cs typeface="Times New Roman" pitchFamily="18" charset="0"/>
              </a:rPr>
              <a:t>4</a:t>
            </a:r>
            <a:r>
              <a:rPr lang="tr-TR" sz="2900" i="1" dirty="0">
                <a:solidFill>
                  <a:srgbClr val="C00000"/>
                </a:solidFill>
                <a:latin typeface="Times New Roman" pitchFamily="18" charset="0"/>
                <a:cs typeface="Times New Roman" pitchFamily="18" charset="0"/>
              </a:rPr>
              <a:t> DEVLET], </a:t>
            </a:r>
          </a:p>
          <a:p>
            <a:pPr marL="92075" indent="-92075">
              <a:buFont typeface="+mj-lt"/>
              <a:buAutoNum type="arabicPeriod"/>
            </a:pPr>
            <a:r>
              <a:rPr lang="tr-TR" sz="2900" b="1" i="1" dirty="0">
                <a:solidFill>
                  <a:schemeClr val="tx1"/>
                </a:solidFill>
                <a:latin typeface="Times New Roman" pitchFamily="18" charset="0"/>
                <a:cs typeface="Times New Roman" pitchFamily="18" charset="0"/>
              </a:rPr>
              <a:t>KUZEY  AFRİKA</a:t>
            </a:r>
            <a:r>
              <a:rPr lang="tr-TR" sz="2900" i="1" dirty="0">
                <a:solidFill>
                  <a:schemeClr val="tx1"/>
                </a:solidFill>
                <a:latin typeface="Times New Roman" pitchFamily="18" charset="0"/>
                <a:cs typeface="Times New Roman" pitchFamily="18" charset="0"/>
              </a:rPr>
              <a:t> </a:t>
            </a:r>
            <a:r>
              <a:rPr lang="tr-TR" sz="2900" i="1" dirty="0">
                <a:solidFill>
                  <a:srgbClr val="C00000"/>
                </a:solidFill>
                <a:latin typeface="Times New Roman" pitchFamily="18" charset="0"/>
                <a:cs typeface="Times New Roman" pitchFamily="18" charset="0"/>
              </a:rPr>
              <a:t>[</a:t>
            </a:r>
            <a:r>
              <a:rPr lang="tr-TR" sz="2900" b="1" i="1" dirty="0">
                <a:solidFill>
                  <a:schemeClr val="tx1"/>
                </a:solidFill>
                <a:latin typeface="Times New Roman" pitchFamily="18" charset="0"/>
                <a:cs typeface="Times New Roman" pitchFamily="18" charset="0"/>
              </a:rPr>
              <a:t>6</a:t>
            </a:r>
            <a:r>
              <a:rPr lang="tr-TR" sz="2900" i="1" dirty="0">
                <a:solidFill>
                  <a:srgbClr val="C00000"/>
                </a:solidFill>
                <a:latin typeface="Times New Roman" pitchFamily="18" charset="0"/>
                <a:cs typeface="Times New Roman" pitchFamily="18" charset="0"/>
              </a:rPr>
              <a:t> DEVLET], </a:t>
            </a:r>
          </a:p>
          <a:p>
            <a:pPr marL="92075" indent="-92075">
              <a:buFont typeface="+mj-lt"/>
              <a:buAutoNum type="arabicPeriod"/>
            </a:pPr>
            <a:r>
              <a:rPr lang="tr-TR" sz="2900" b="1" i="1" dirty="0">
                <a:solidFill>
                  <a:schemeClr val="tx1"/>
                </a:solidFill>
                <a:latin typeface="Times New Roman" pitchFamily="18" charset="0"/>
                <a:cs typeface="Times New Roman" pitchFamily="18" charset="0"/>
              </a:rPr>
              <a:t>DOĞU AFRİKA</a:t>
            </a:r>
            <a:r>
              <a:rPr lang="tr-TR" sz="2900" i="1" dirty="0">
                <a:solidFill>
                  <a:schemeClr val="tx1"/>
                </a:solidFill>
                <a:latin typeface="Times New Roman" pitchFamily="18" charset="0"/>
                <a:cs typeface="Times New Roman" pitchFamily="18" charset="0"/>
              </a:rPr>
              <a:t> </a:t>
            </a:r>
            <a:r>
              <a:rPr lang="tr-TR" sz="2900" i="1" dirty="0">
                <a:solidFill>
                  <a:srgbClr val="C00000"/>
                </a:solidFill>
                <a:latin typeface="Times New Roman" pitchFamily="18" charset="0"/>
                <a:cs typeface="Times New Roman" pitchFamily="18" charset="0"/>
              </a:rPr>
              <a:t>[</a:t>
            </a:r>
            <a:r>
              <a:rPr lang="tr-TR" sz="2900" b="1" i="1" dirty="0">
                <a:solidFill>
                  <a:schemeClr val="tx1"/>
                </a:solidFill>
                <a:latin typeface="Times New Roman" pitchFamily="18" charset="0"/>
                <a:cs typeface="Times New Roman" pitchFamily="18" charset="0"/>
              </a:rPr>
              <a:t>6</a:t>
            </a:r>
            <a:r>
              <a:rPr lang="tr-TR" sz="2900" i="1" dirty="0">
                <a:solidFill>
                  <a:srgbClr val="C00000"/>
                </a:solidFill>
                <a:latin typeface="Times New Roman" pitchFamily="18" charset="0"/>
                <a:cs typeface="Times New Roman" pitchFamily="18" charset="0"/>
              </a:rPr>
              <a:t> DEVLET], </a:t>
            </a:r>
            <a:endParaRPr lang="tr-TR" sz="2900" b="1" i="1" dirty="0">
              <a:solidFill>
                <a:schemeClr val="tx1"/>
              </a:solidFill>
              <a:latin typeface="Times New Roman" pitchFamily="18" charset="0"/>
              <a:cs typeface="Times New Roman" pitchFamily="18" charset="0"/>
            </a:endParaRPr>
          </a:p>
          <a:p>
            <a:pPr marL="92075" indent="-92075">
              <a:buFont typeface="+mj-lt"/>
              <a:buAutoNum type="arabicPeriod"/>
            </a:pPr>
            <a:r>
              <a:rPr lang="tr-TR" sz="2900" b="1" i="1" dirty="0">
                <a:solidFill>
                  <a:schemeClr val="tx1"/>
                </a:solidFill>
                <a:latin typeface="Times New Roman" pitchFamily="18" charset="0"/>
                <a:cs typeface="Times New Roman" pitchFamily="18" charset="0"/>
              </a:rPr>
              <a:t>KZY. BATI AFRİKA</a:t>
            </a:r>
            <a:r>
              <a:rPr lang="tr-TR" sz="2900" i="1" dirty="0">
                <a:solidFill>
                  <a:schemeClr val="tx1"/>
                </a:solidFill>
                <a:latin typeface="Times New Roman" pitchFamily="18" charset="0"/>
                <a:cs typeface="Times New Roman" pitchFamily="18" charset="0"/>
              </a:rPr>
              <a:t> </a:t>
            </a:r>
            <a:r>
              <a:rPr lang="tr-TR" sz="2900" i="1" dirty="0">
                <a:solidFill>
                  <a:srgbClr val="C00000"/>
                </a:solidFill>
                <a:latin typeface="Times New Roman" pitchFamily="18" charset="0"/>
                <a:cs typeface="Times New Roman" pitchFamily="18" charset="0"/>
              </a:rPr>
              <a:t>[</a:t>
            </a:r>
            <a:r>
              <a:rPr lang="tr-TR" sz="2900" b="1" i="1" dirty="0">
                <a:solidFill>
                  <a:schemeClr val="tx1"/>
                </a:solidFill>
                <a:latin typeface="Times New Roman" pitchFamily="18" charset="0"/>
                <a:cs typeface="Times New Roman" pitchFamily="18" charset="0"/>
              </a:rPr>
              <a:t>9</a:t>
            </a:r>
            <a:r>
              <a:rPr lang="tr-TR" sz="2900" i="1" dirty="0">
                <a:solidFill>
                  <a:srgbClr val="C00000"/>
                </a:solidFill>
                <a:latin typeface="Times New Roman" pitchFamily="18" charset="0"/>
                <a:cs typeface="Times New Roman" pitchFamily="18" charset="0"/>
              </a:rPr>
              <a:t> DEVLET],</a:t>
            </a:r>
          </a:p>
          <a:p>
            <a:pPr marL="92075" indent="-92075">
              <a:buFont typeface="+mj-lt"/>
              <a:buAutoNum type="arabicPeriod"/>
            </a:pPr>
            <a:r>
              <a:rPr lang="tr-TR" sz="2900" b="1" i="1" dirty="0">
                <a:solidFill>
                  <a:schemeClr val="tx1"/>
                </a:solidFill>
                <a:latin typeface="Times New Roman" pitchFamily="18" charset="0"/>
                <a:cs typeface="Times New Roman" pitchFamily="18" charset="0"/>
              </a:rPr>
              <a:t>GNY BATI AFRİKA </a:t>
            </a:r>
            <a:r>
              <a:rPr lang="tr-TR" sz="2900" i="1" dirty="0">
                <a:solidFill>
                  <a:srgbClr val="C00000"/>
                </a:solidFill>
                <a:latin typeface="Times New Roman" pitchFamily="18" charset="0"/>
                <a:cs typeface="Times New Roman" pitchFamily="18" charset="0"/>
              </a:rPr>
              <a:t>[</a:t>
            </a:r>
            <a:r>
              <a:rPr lang="tr-TR" sz="2900" b="1" i="1" dirty="0">
                <a:solidFill>
                  <a:schemeClr val="tx1"/>
                </a:solidFill>
                <a:latin typeface="Times New Roman" pitchFamily="18" charset="0"/>
                <a:cs typeface="Times New Roman" pitchFamily="18" charset="0"/>
              </a:rPr>
              <a:t> 8 </a:t>
            </a:r>
            <a:r>
              <a:rPr lang="tr-TR" sz="2900" i="1" dirty="0">
                <a:solidFill>
                  <a:srgbClr val="C00000"/>
                </a:solidFill>
                <a:latin typeface="Times New Roman" pitchFamily="18" charset="0"/>
                <a:cs typeface="Times New Roman" pitchFamily="18" charset="0"/>
              </a:rPr>
              <a:t>DEVLET]</a:t>
            </a:r>
          </a:p>
          <a:p>
            <a:pPr marL="92075" indent="-92075">
              <a:buFont typeface="+mj-lt"/>
              <a:buAutoNum type="arabicPeriod"/>
            </a:pPr>
            <a:r>
              <a:rPr lang="tr-TR" sz="2900" b="1" i="1" dirty="0">
                <a:solidFill>
                  <a:schemeClr val="tx1"/>
                </a:solidFill>
                <a:latin typeface="Times New Roman" pitchFamily="18" charset="0"/>
                <a:cs typeface="Times New Roman" pitchFamily="18" charset="0"/>
              </a:rPr>
              <a:t>AVRUPA</a:t>
            </a:r>
            <a:r>
              <a:rPr lang="tr-TR" sz="2900" i="1" dirty="0">
                <a:solidFill>
                  <a:srgbClr val="C00000"/>
                </a:solidFill>
                <a:latin typeface="Times New Roman" pitchFamily="18" charset="0"/>
                <a:cs typeface="Times New Roman" pitchFamily="18" charset="0"/>
              </a:rPr>
              <a:t> [</a:t>
            </a:r>
            <a:r>
              <a:rPr lang="tr-TR" sz="2800" b="1" i="1" dirty="0">
                <a:solidFill>
                  <a:schemeClr val="tx1"/>
                </a:solidFill>
                <a:latin typeface="Times New Roman" pitchFamily="18" charset="0"/>
                <a:cs typeface="Times New Roman" pitchFamily="18" charset="0"/>
              </a:rPr>
              <a:t>4</a:t>
            </a:r>
            <a:r>
              <a:rPr lang="tr-TR" sz="2800" i="1" dirty="0">
                <a:solidFill>
                  <a:srgbClr val="C00000"/>
                </a:solidFill>
                <a:latin typeface="Times New Roman" pitchFamily="18" charset="0"/>
                <a:cs typeface="Times New Roman" pitchFamily="18" charset="0"/>
              </a:rPr>
              <a:t> DEVLET]</a:t>
            </a:r>
            <a:endParaRPr lang="tr-TR" sz="2800" dirty="0">
              <a:solidFill>
                <a:srgbClr val="C00000"/>
              </a:solidFill>
              <a:latin typeface="Times New Roman" pitchFamily="18" charset="0"/>
              <a:cs typeface="Times New Roman" pitchFamily="18" charset="0"/>
            </a:endParaRPr>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4300" y="1512342"/>
            <a:ext cx="5219700" cy="5345658"/>
          </a:xfrm>
        </p:spPr>
      </p:pic>
      <p:sp>
        <p:nvSpPr>
          <p:cNvPr id="5" name="Altbilgi Yer Tutucusu 4"/>
          <p:cNvSpPr>
            <a:spLocks noGrp="1"/>
          </p:cNvSpPr>
          <p:nvPr>
            <p:ph type="ftr" sz="quarter" idx="11"/>
          </p:nvPr>
        </p:nvSpPr>
        <p:spPr/>
        <p:txBody>
          <a:bodyPr/>
          <a:lstStyle/>
          <a:p>
            <a:r>
              <a:rPr lang="tr-TR" dirty="0"/>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23</a:t>
            </a:fld>
            <a:endParaRPr lang="tr-TR" dirty="0"/>
          </a:p>
        </p:txBody>
      </p:sp>
    </p:spTree>
    <p:extLst>
      <p:ext uri="{BB962C8B-B14F-4D97-AF65-F5344CB8AC3E}">
        <p14:creationId xmlns:p14="http://schemas.microsoft.com/office/powerpoint/2010/main" val="78453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188640"/>
            <a:ext cx="7659960" cy="1296144"/>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sz="2700" b="1" dirty="0">
                <a:solidFill>
                  <a:schemeClr val="tx1"/>
                </a:solidFill>
                <a:latin typeface="Times New Roman" panose="02020603050405020304" pitchFamily="18" charset="0"/>
                <a:cs typeface="Times New Roman" panose="02020603050405020304" pitchFamily="18" charset="0"/>
              </a:rPr>
              <a:t>5.</a:t>
            </a:r>
            <a:r>
              <a:rPr lang="tr-TR" sz="2700" b="1" dirty="0">
                <a:solidFill>
                  <a:schemeClr val="tx1"/>
                </a:solidFill>
                <a:latin typeface="Algerian" panose="04020705040A02060702" pitchFamily="82" charset="0"/>
                <a:cs typeface="Times New Roman" panose="02020603050405020304" pitchFamily="18" charset="0"/>
              </a:rPr>
              <a:t> ULUSLARARASI ASSAM İSLAM BİRLİĞİ KONGRESİ</a:t>
            </a:r>
            <a:br>
              <a:rPr lang="tr-TR" b="1" dirty="0">
                <a:solidFill>
                  <a:schemeClr val="tx1"/>
                </a:solidFill>
                <a:latin typeface="Algerian" panose="04020705040A02060702" pitchFamily="82" charset="0"/>
                <a:cs typeface="Times New Roman" panose="02020603050405020304" pitchFamily="18" charset="0"/>
              </a:rPr>
            </a:br>
            <a:r>
              <a:rPr lang="tr-TR" b="1" dirty="0"/>
              <a:t> </a:t>
            </a:r>
            <a:r>
              <a:rPr lang="tr-TR" sz="1600" b="1" dirty="0"/>
              <a:t>ASRİKA İSLAM ÜLKELERİ KONFEDERASYONA BAĞLI BÖLGESEL FEDERAL DEVLETLER HARİTASI</a:t>
            </a:r>
            <a:endParaRPr lang="tr-TR" dirty="0"/>
          </a:p>
        </p:txBody>
      </p:sp>
      <p:sp>
        <p:nvSpPr>
          <p:cNvPr id="4" name="3 Altbilgi Yer Tutucusu"/>
          <p:cNvSpPr>
            <a:spLocks noGrp="1"/>
          </p:cNvSpPr>
          <p:nvPr>
            <p:ph type="ftr" sz="quarter" idx="11"/>
          </p:nvPr>
        </p:nvSpPr>
        <p:spPr/>
        <p:txBody>
          <a:bodyPr/>
          <a:lstStyle/>
          <a:p>
            <a:r>
              <a:rPr lang="tr-TR"/>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24</a:t>
            </a:fld>
            <a:endParaRPr lang="tr-TR" dirty="0"/>
          </a:p>
        </p:txBody>
      </p:sp>
      <p:pic>
        <p:nvPicPr>
          <p:cNvPr id="6" name="5 İçerik Yer Tutucusu"/>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2945" y="1554163"/>
            <a:ext cx="8390510" cy="452596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tr-TR" sz="3200" b="1" dirty="0">
                <a:latin typeface="Algerian" panose="04020705040A02060702" pitchFamily="82" charset="0"/>
              </a:rPr>
              <a:t>İSLÂM ÜLKELERİ BİRLİĞİ SÜRECİNDE ASSAM TASAVVURU</a:t>
            </a:r>
          </a:p>
        </p:txBody>
      </p:sp>
      <p:sp>
        <p:nvSpPr>
          <p:cNvPr id="3" name="İçerik Yer Tutucusu 2"/>
          <p:cNvSpPr>
            <a:spLocks noGrp="1"/>
          </p:cNvSpPr>
          <p:nvPr>
            <p:ph sz="half" idx="1"/>
          </p:nvPr>
        </p:nvSpPr>
        <p:spPr>
          <a:xfrm>
            <a:off x="0" y="1600200"/>
            <a:ext cx="3923928" cy="5257800"/>
          </a:xfrm>
        </p:spPr>
        <p:style>
          <a:lnRef idx="2">
            <a:schemeClr val="accent2"/>
          </a:lnRef>
          <a:fillRef idx="1">
            <a:schemeClr val="lt1"/>
          </a:fillRef>
          <a:effectRef idx="0">
            <a:schemeClr val="accent2"/>
          </a:effectRef>
          <a:fontRef idx="minor">
            <a:schemeClr val="dk1"/>
          </a:fontRef>
        </p:style>
        <p:txBody>
          <a:bodyPr>
            <a:normAutofit/>
          </a:bodyPr>
          <a:lstStyle/>
          <a:p>
            <a:pPr>
              <a:buNone/>
            </a:pPr>
            <a:r>
              <a:rPr lang="tr-TR" dirty="0"/>
              <a:t> </a:t>
            </a:r>
            <a:r>
              <a:rPr lang="tr-TR" b="1" u="sng" dirty="0">
                <a:solidFill>
                  <a:srgbClr val="C00000"/>
                </a:solidFill>
                <a:latin typeface="Times New Roman" pitchFamily="18" charset="0"/>
                <a:cs typeface="Times New Roman" pitchFamily="18" charset="0"/>
              </a:rPr>
              <a:t>ÜÇÜNCÜ SAFHA</a:t>
            </a:r>
          </a:p>
          <a:p>
            <a:pPr>
              <a:buFont typeface="Wingdings" pitchFamily="2" charset="2"/>
              <a:buChar char="v"/>
            </a:pPr>
            <a:r>
              <a:rPr lang="tr-TR" sz="2200" b="1" dirty="0">
                <a:solidFill>
                  <a:schemeClr val="tx1"/>
                </a:solidFill>
                <a:latin typeface="Times New Roman" pitchFamily="18" charset="0"/>
                <a:cs typeface="Times New Roman" pitchFamily="18" charset="0"/>
              </a:rPr>
              <a:t>‘BÖLGESEL İSLÂM ÜLKELERİ,  KONFEDERASYONLARI’</a:t>
            </a:r>
            <a:r>
              <a:rPr lang="tr-TR" sz="2200" dirty="0">
                <a:solidFill>
                  <a:srgbClr val="C00000"/>
                </a:solidFill>
                <a:latin typeface="Times New Roman" pitchFamily="18" charset="0"/>
                <a:cs typeface="Times New Roman" pitchFamily="18" charset="0"/>
              </a:rPr>
              <a:t>NIN MERKEZÎ YÖNETİMLERİ GÜÇLENDİRİLEREK </a:t>
            </a:r>
            <a:r>
              <a:rPr lang="tr-TR" sz="2200" b="1" dirty="0">
                <a:solidFill>
                  <a:schemeClr val="tx1"/>
                </a:solidFill>
                <a:latin typeface="Times New Roman" pitchFamily="18" charset="0"/>
                <a:cs typeface="Times New Roman" pitchFamily="18" charset="0"/>
              </a:rPr>
              <a:t>FEDERASYONLARA DÖNÜŞMELİ; </a:t>
            </a:r>
          </a:p>
          <a:p>
            <a:pPr>
              <a:buFont typeface="Wingdings" pitchFamily="2" charset="2"/>
              <a:buChar char="v"/>
            </a:pPr>
            <a:r>
              <a:rPr lang="tr-TR" sz="2200" dirty="0">
                <a:solidFill>
                  <a:srgbClr val="C00000"/>
                </a:solidFill>
                <a:latin typeface="Times New Roman" pitchFamily="18" charset="0"/>
                <a:cs typeface="Times New Roman" pitchFamily="18" charset="0"/>
              </a:rPr>
              <a:t>FEDERASYONLAR  </a:t>
            </a:r>
            <a:r>
              <a:rPr lang="tr-TR" sz="2200" dirty="0">
                <a:solidFill>
                  <a:schemeClr val="tx1"/>
                </a:solidFill>
                <a:latin typeface="Times New Roman" pitchFamily="18" charset="0"/>
                <a:cs typeface="Times New Roman" pitchFamily="18" charset="0"/>
              </a:rPr>
              <a:t>“</a:t>
            </a:r>
            <a:r>
              <a:rPr lang="tr-TR" sz="2200" b="1" dirty="0">
                <a:solidFill>
                  <a:schemeClr val="tx1"/>
                </a:solidFill>
                <a:latin typeface="Times New Roman" pitchFamily="18" charset="0"/>
                <a:cs typeface="Times New Roman" pitchFamily="18" charset="0"/>
              </a:rPr>
              <a:t>İSLÂM ÜLKELERİ BİRLİĞİNE</a:t>
            </a:r>
            <a:r>
              <a:rPr lang="tr-TR" sz="2200" dirty="0">
                <a:solidFill>
                  <a:schemeClr val="tx1"/>
                </a:solidFill>
                <a:latin typeface="Times New Roman" pitchFamily="18" charset="0"/>
                <a:cs typeface="Times New Roman" pitchFamily="18" charset="0"/>
              </a:rPr>
              <a:t>” </a:t>
            </a:r>
            <a:r>
              <a:rPr lang="tr-TR" sz="2200" b="1" dirty="0">
                <a:solidFill>
                  <a:srgbClr val="C00000"/>
                </a:solidFill>
                <a:latin typeface="Times New Roman" pitchFamily="18" charset="0"/>
                <a:cs typeface="Times New Roman" pitchFamily="18" charset="0"/>
              </a:rPr>
              <a:t>KONFEDERE BİRLİK OLARAK </a:t>
            </a:r>
            <a:r>
              <a:rPr lang="tr-TR" sz="2200" dirty="0">
                <a:solidFill>
                  <a:srgbClr val="C00000"/>
                </a:solidFill>
                <a:latin typeface="Times New Roman" pitchFamily="18" charset="0"/>
                <a:cs typeface="Times New Roman" pitchFamily="18" charset="0"/>
              </a:rPr>
              <a:t>BAĞLANMALI</a:t>
            </a:r>
            <a:r>
              <a:rPr lang="tr-TR" dirty="0">
                <a:latin typeface="Times New Roman" pitchFamily="18" charset="0"/>
                <a:cs typeface="Times New Roman" pitchFamily="18" charset="0"/>
              </a:rPr>
              <a:t>,</a:t>
            </a:r>
          </a:p>
          <a:p>
            <a:pPr>
              <a:buNone/>
            </a:pPr>
            <a:endParaRPr lang="tr-TR" dirty="0">
              <a:latin typeface="Times New Roman" pitchFamily="18" charset="0"/>
              <a:cs typeface="Times New Roman" pitchFamily="18" charset="0"/>
            </a:endParaRPr>
          </a:p>
          <a:p>
            <a:pPr marL="0" indent="0">
              <a:buNone/>
            </a:pPr>
            <a:endParaRPr lang="tr-TR"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3928" y="1512342"/>
            <a:ext cx="5220072" cy="5345658"/>
          </a:xfrm>
        </p:spPr>
      </p:pic>
      <p:sp>
        <p:nvSpPr>
          <p:cNvPr id="5" name="Altbilgi Yer Tutucusu 4"/>
          <p:cNvSpPr>
            <a:spLocks noGrp="1"/>
          </p:cNvSpPr>
          <p:nvPr>
            <p:ph type="ftr" sz="quarter" idx="11"/>
          </p:nvPr>
        </p:nvSpPr>
        <p:spPr/>
        <p:txBody>
          <a:bodyPr/>
          <a:lstStyle/>
          <a:p>
            <a:r>
              <a:rPr lang="tr-TR" dirty="0"/>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25</a:t>
            </a:fld>
            <a:endParaRPr lang="tr-TR" dirty="0"/>
          </a:p>
        </p:txBody>
      </p:sp>
    </p:spTree>
    <p:extLst>
      <p:ext uri="{BB962C8B-B14F-4D97-AF65-F5344CB8AC3E}">
        <p14:creationId xmlns:p14="http://schemas.microsoft.com/office/powerpoint/2010/main" val="3674653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0" y="76200"/>
            <a:ext cx="8991600" cy="688504"/>
          </a:xfrm>
        </p:spPr>
        <p:style>
          <a:lnRef idx="2">
            <a:schemeClr val="accent2"/>
          </a:lnRef>
          <a:fillRef idx="1">
            <a:schemeClr val="lt1"/>
          </a:fillRef>
          <a:effectRef idx="0">
            <a:schemeClr val="accent2"/>
          </a:effectRef>
          <a:fontRef idx="minor">
            <a:schemeClr val="dk1"/>
          </a:fontRef>
        </p:style>
        <p:txBody>
          <a:bodyPr>
            <a:noAutofit/>
          </a:bodyPr>
          <a:lstStyle/>
          <a:p>
            <a:pPr algn="ctr"/>
            <a:r>
              <a:rPr lang="tr-TR" sz="2400" b="1" dirty="0">
                <a:latin typeface="Algerian" panose="04020705040A02060702" pitchFamily="82" charset="0"/>
              </a:rPr>
              <a:t>İSLAM ÜLKELERİ BİRLİĞİ SÜRECİNDE ASSAM TASAVVURU</a:t>
            </a:r>
            <a:endParaRPr lang="tr-TR" sz="2400" dirty="0"/>
          </a:p>
        </p:txBody>
      </p:sp>
      <p:graphicFrame>
        <p:nvGraphicFramePr>
          <p:cNvPr id="10" name="İçerik Yer Tutucusu 6"/>
          <p:cNvGraphicFramePr>
            <a:graphicFrameLocks noGrp="1"/>
          </p:cNvGraphicFramePr>
          <p:nvPr>
            <p:ph idx="1"/>
            <p:extLst>
              <p:ext uri="{D42A27DB-BD31-4B8C-83A1-F6EECF244321}">
                <p14:modId xmlns:p14="http://schemas.microsoft.com/office/powerpoint/2010/main" val="1819776991"/>
              </p:ext>
            </p:extLst>
          </p:nvPr>
        </p:nvGraphicFramePr>
        <p:xfrm>
          <a:off x="179512" y="764705"/>
          <a:ext cx="8812088"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tbilgi Yer Tutucusu 4"/>
          <p:cNvSpPr>
            <a:spLocks noGrp="1"/>
          </p:cNvSpPr>
          <p:nvPr>
            <p:ph type="ftr" sz="quarter" idx="11"/>
          </p:nvPr>
        </p:nvSpPr>
        <p:spPr/>
        <p:txBody>
          <a:bodyPr/>
          <a:lstStyle/>
          <a:p>
            <a:r>
              <a:rPr lang="tr-TR" dirty="0"/>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26</a:t>
            </a:fld>
            <a:endParaRPr lang="tr-TR" dirty="0"/>
          </a:p>
        </p:txBody>
      </p:sp>
    </p:spTree>
    <p:extLst>
      <p:ext uri="{BB962C8B-B14F-4D97-AF65-F5344CB8AC3E}">
        <p14:creationId xmlns:p14="http://schemas.microsoft.com/office/powerpoint/2010/main" val="2015234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tr-TR" sz="3200" b="1" dirty="0">
                <a:latin typeface="Algerian" panose="04020705040A02060702" pitchFamily="82" charset="0"/>
              </a:rPr>
              <a:t>İSLÂM ÜLKELERİ BİRLİĞİ SÜRECİNDE ASSAM TASAVVURU</a:t>
            </a:r>
          </a:p>
        </p:txBody>
      </p:sp>
      <p:sp>
        <p:nvSpPr>
          <p:cNvPr id="3" name="İçerik Yer Tutucusu 2"/>
          <p:cNvSpPr>
            <a:spLocks noGrp="1"/>
          </p:cNvSpPr>
          <p:nvPr>
            <p:ph sz="half" idx="1"/>
          </p:nvPr>
        </p:nvSpPr>
        <p:spPr>
          <a:xfrm>
            <a:off x="0" y="1600200"/>
            <a:ext cx="3851920" cy="5257800"/>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a:buNone/>
            </a:pPr>
            <a:r>
              <a:rPr lang="tr-TR" sz="4500" b="1" u="sng" dirty="0">
                <a:solidFill>
                  <a:srgbClr val="0070C0"/>
                </a:solidFill>
                <a:latin typeface="Times New Roman" pitchFamily="18" charset="0"/>
                <a:cs typeface="Times New Roman" pitchFamily="18" charset="0"/>
              </a:rPr>
              <a:t>DÖRDÜNCÜ SAFHA (1)</a:t>
            </a:r>
          </a:p>
          <a:p>
            <a:pPr marL="0" indent="0">
              <a:buNone/>
            </a:pPr>
            <a:r>
              <a:rPr lang="tr-TR" sz="4500" b="1" dirty="0">
                <a:solidFill>
                  <a:srgbClr val="FF0000"/>
                </a:solidFill>
                <a:latin typeface="Times New Roman" pitchFamily="18" charset="0"/>
                <a:cs typeface="Times New Roman" pitchFamily="18" charset="0"/>
              </a:rPr>
              <a:t>MERKEZÎ MÜŞTEREK İRADE </a:t>
            </a:r>
            <a:r>
              <a:rPr lang="tr-TR" sz="4500" dirty="0">
                <a:solidFill>
                  <a:srgbClr val="FF0000"/>
                </a:solidFill>
                <a:latin typeface="Times New Roman" pitchFamily="18" charset="0"/>
                <a:cs typeface="Times New Roman" pitchFamily="18" charset="0"/>
              </a:rPr>
              <a:t>“</a:t>
            </a:r>
            <a:r>
              <a:rPr lang="tr-TR" sz="4500" b="1" dirty="0">
                <a:solidFill>
                  <a:srgbClr val="FF0000"/>
                </a:solidFill>
                <a:latin typeface="Times New Roman" pitchFamily="18" charset="0"/>
                <a:cs typeface="Times New Roman" pitchFamily="18" charset="0"/>
              </a:rPr>
              <a:t>İSLÂM ÜLKELERİ KONFEDERASYONU MECLİSİ’NDE;  </a:t>
            </a:r>
          </a:p>
          <a:p>
            <a:pPr marL="0" indent="0">
              <a:buNone/>
            </a:pPr>
            <a:r>
              <a:rPr lang="tr-TR" sz="4500" b="1" dirty="0">
                <a:solidFill>
                  <a:srgbClr val="00B050"/>
                </a:solidFill>
                <a:latin typeface="Times New Roman" pitchFamily="18" charset="0"/>
                <a:cs typeface="Times New Roman" pitchFamily="18" charset="0"/>
              </a:rPr>
              <a:t>BÖLGESEL OLUŞUMLARIN MÜŞTEREK İRADELERİ</a:t>
            </a:r>
          </a:p>
          <a:p>
            <a:pPr marL="0" indent="0">
              <a:buNone/>
            </a:pPr>
            <a:r>
              <a:rPr lang="tr-TR" sz="4500" b="1" dirty="0">
                <a:solidFill>
                  <a:srgbClr val="00B050"/>
                </a:solidFill>
                <a:latin typeface="Times New Roman" pitchFamily="18" charset="0"/>
                <a:cs typeface="Times New Roman" pitchFamily="18" charset="0"/>
              </a:rPr>
              <a:t> DE “BÖLGESEL İSLÂM ÜLKELERİ FEDERASYON MECLİSLERİNDE </a:t>
            </a:r>
            <a:r>
              <a:rPr lang="tr-TR" sz="4500" b="1" dirty="0">
                <a:solidFill>
                  <a:srgbClr val="0070C0"/>
                </a:solidFill>
                <a:latin typeface="Times New Roman" pitchFamily="18" charset="0"/>
                <a:cs typeface="Times New Roman" pitchFamily="18" charset="0"/>
              </a:rPr>
              <a:t>TEMSİL EDİLMELİ</a:t>
            </a:r>
            <a:r>
              <a:rPr lang="tr-TR" sz="4500" dirty="0">
                <a:solidFill>
                  <a:srgbClr val="FF0000"/>
                </a:solidFill>
                <a:latin typeface="Times New Roman" pitchFamily="18" charset="0"/>
                <a:cs typeface="Times New Roman" pitchFamily="18" charset="0"/>
              </a:rPr>
              <a:t>,</a:t>
            </a:r>
          </a:p>
          <a:p>
            <a:pPr marL="0" indent="0">
              <a:buNone/>
            </a:pPr>
            <a:r>
              <a:rPr lang="tr-TR" sz="4500" dirty="0">
                <a:solidFill>
                  <a:srgbClr val="7030A0"/>
                </a:solidFill>
                <a:latin typeface="Times New Roman" pitchFamily="18" charset="0"/>
                <a:cs typeface="Times New Roman" pitchFamily="18" charset="0"/>
              </a:rPr>
              <a:t>MECLİSLERE </a:t>
            </a:r>
            <a:r>
              <a:rPr lang="tr-TR" sz="4500" dirty="0">
                <a:solidFill>
                  <a:schemeClr val="tx1"/>
                </a:solidFill>
                <a:latin typeface="Times New Roman" pitchFamily="18" charset="0"/>
                <a:cs typeface="Times New Roman" pitchFamily="18" charset="0"/>
              </a:rPr>
              <a:t>BAĞLI “</a:t>
            </a:r>
            <a:r>
              <a:rPr lang="tr-TR" sz="4500" b="1" dirty="0">
                <a:solidFill>
                  <a:schemeClr val="tx1"/>
                </a:solidFill>
                <a:latin typeface="Times New Roman" pitchFamily="18" charset="0"/>
                <a:cs typeface="Times New Roman" pitchFamily="18" charset="0"/>
              </a:rPr>
              <a:t>İCRA ORGANLARI”</a:t>
            </a:r>
            <a:r>
              <a:rPr lang="tr-TR" sz="4500" dirty="0">
                <a:solidFill>
                  <a:srgbClr val="7030A0"/>
                </a:solidFill>
                <a:latin typeface="Times New Roman" pitchFamily="18" charset="0"/>
                <a:cs typeface="Times New Roman" pitchFamily="18" charset="0"/>
              </a:rPr>
              <a:t>  OLUŞTURULMALI,</a:t>
            </a:r>
          </a:p>
          <a:p>
            <a:pPr marL="0" indent="0">
              <a:buNone/>
            </a:pPr>
            <a:r>
              <a:rPr lang="tr-TR" sz="4500" b="1" dirty="0">
                <a:solidFill>
                  <a:srgbClr val="0070C0"/>
                </a:solidFill>
                <a:latin typeface="Times New Roman" pitchFamily="18" charset="0"/>
                <a:cs typeface="Times New Roman" pitchFamily="18" charset="0"/>
              </a:rPr>
              <a:t>MERKEZİ VE BÖLGESEL İCRA ORGANLARININ KONTROLÜNDE “ADALET DİVANLARI” VE </a:t>
            </a:r>
          </a:p>
          <a:p>
            <a:pPr marL="0" indent="0">
              <a:buNone/>
            </a:pPr>
            <a:r>
              <a:rPr lang="tr-TR" sz="4500" dirty="0">
                <a:solidFill>
                  <a:srgbClr val="FF0000"/>
                </a:solidFill>
                <a:latin typeface="Times New Roman" pitchFamily="18" charset="0"/>
                <a:cs typeface="Times New Roman" pitchFamily="18" charset="0"/>
              </a:rPr>
              <a:t>ADALET DİVANLARININ KARARLARININ UYGULANMASINI SAĞLAYACAK</a:t>
            </a:r>
            <a:r>
              <a:rPr lang="tr-TR" sz="4500" b="1" dirty="0">
                <a:solidFill>
                  <a:srgbClr val="FF0000"/>
                </a:solidFill>
                <a:latin typeface="Times New Roman" pitchFamily="18" charset="0"/>
                <a:cs typeface="Times New Roman" pitchFamily="18" charset="0"/>
              </a:rPr>
              <a:t> </a:t>
            </a:r>
            <a:r>
              <a:rPr lang="tr-TR" sz="4500" dirty="0">
                <a:solidFill>
                  <a:srgbClr val="FF0000"/>
                </a:solidFill>
                <a:latin typeface="Times New Roman" pitchFamily="18" charset="0"/>
                <a:cs typeface="Times New Roman" pitchFamily="18" charset="0"/>
              </a:rPr>
              <a:t> </a:t>
            </a:r>
            <a:r>
              <a:rPr lang="tr-TR" sz="4500" b="1" dirty="0">
                <a:solidFill>
                  <a:srgbClr val="FF0000"/>
                </a:solidFill>
                <a:latin typeface="Times New Roman" pitchFamily="18" charset="0"/>
                <a:cs typeface="Times New Roman" pitchFamily="18" charset="0"/>
              </a:rPr>
              <a:t>“ANİ MÜDAHALE KUVVETLERİ</a:t>
            </a:r>
            <a:r>
              <a:rPr lang="tr-TR" sz="4500" dirty="0">
                <a:solidFill>
                  <a:srgbClr val="FF0000"/>
                </a:solidFill>
                <a:latin typeface="Times New Roman" pitchFamily="18" charset="0"/>
                <a:cs typeface="Times New Roman" pitchFamily="18" charset="0"/>
              </a:rPr>
              <a:t>” KURULMALIDIR.</a:t>
            </a:r>
          </a:p>
          <a:p>
            <a:pPr marL="0" indent="0">
              <a:buNone/>
            </a:pPr>
            <a:endParaRPr lang="tr-TR" dirty="0"/>
          </a:p>
        </p:txBody>
      </p:sp>
      <p:pic>
        <p:nvPicPr>
          <p:cNvPr id="8" name="İçerik Yer Tutucusu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51275" y="1600200"/>
            <a:ext cx="5292725" cy="5257799"/>
          </a:xfrm>
        </p:spPr>
      </p:pic>
      <p:sp>
        <p:nvSpPr>
          <p:cNvPr id="5" name="Altbilgi Yer Tutucusu 4"/>
          <p:cNvSpPr>
            <a:spLocks noGrp="1"/>
          </p:cNvSpPr>
          <p:nvPr>
            <p:ph type="ftr" sz="quarter" idx="11"/>
          </p:nvPr>
        </p:nvSpPr>
        <p:spPr/>
        <p:txBody>
          <a:bodyPr/>
          <a:lstStyle/>
          <a:p>
            <a:r>
              <a:rPr lang="tr-TR" dirty="0"/>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27</a:t>
            </a:fld>
            <a:endParaRPr lang="tr-TR" dirty="0"/>
          </a:p>
        </p:txBody>
      </p:sp>
      <p:pic>
        <p:nvPicPr>
          <p:cNvPr id="7" name="İçerik Yer Tutucusu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275" y="1600201"/>
            <a:ext cx="5292725" cy="5257799"/>
          </a:xfrm>
          <a:prstGeom prst="rect">
            <a:avLst/>
          </a:prstGeom>
        </p:spPr>
      </p:pic>
    </p:spTree>
    <p:extLst>
      <p:ext uri="{BB962C8B-B14F-4D97-AF65-F5344CB8AC3E}">
        <p14:creationId xmlns:p14="http://schemas.microsoft.com/office/powerpoint/2010/main" val="829901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tr-TR" sz="3200" b="1" dirty="0">
                <a:latin typeface="Algerian" panose="04020705040A02060702" pitchFamily="82" charset="0"/>
              </a:rPr>
              <a:t>İSLÂM ÜLKELERİ BİRLİĞİ SÜRECİNDE ASSAM TASAVVURU</a:t>
            </a:r>
          </a:p>
        </p:txBody>
      </p:sp>
      <p:sp>
        <p:nvSpPr>
          <p:cNvPr id="3" name="İçerik Yer Tutucusu 2"/>
          <p:cNvSpPr>
            <a:spLocks noGrp="1"/>
          </p:cNvSpPr>
          <p:nvPr>
            <p:ph sz="half" idx="1"/>
          </p:nvPr>
        </p:nvSpPr>
        <p:spPr>
          <a:xfrm>
            <a:off x="0" y="1600200"/>
            <a:ext cx="3851920" cy="4925144"/>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buNone/>
            </a:pPr>
            <a:r>
              <a:rPr lang="tr-TR" sz="2300" b="1" u="sng" dirty="0">
                <a:solidFill>
                  <a:srgbClr val="0070C0"/>
                </a:solidFill>
                <a:latin typeface="Times New Roman" pitchFamily="18" charset="0"/>
                <a:cs typeface="Times New Roman" pitchFamily="18" charset="0"/>
              </a:rPr>
              <a:t>DÖRDÜNCÜ SAFHA (2)</a:t>
            </a:r>
            <a:endParaRPr lang="tr-TR" sz="2300" u="sng" dirty="0">
              <a:solidFill>
                <a:srgbClr val="0070C0"/>
              </a:solidFill>
              <a:latin typeface="Times New Roman" pitchFamily="18" charset="0"/>
              <a:cs typeface="Times New Roman" pitchFamily="18" charset="0"/>
            </a:endParaRPr>
          </a:p>
          <a:p>
            <a:pPr>
              <a:buFont typeface="Wingdings" panose="05000000000000000000" pitchFamily="2" charset="2"/>
              <a:buChar char="Ø"/>
            </a:pPr>
            <a:r>
              <a:rPr lang="tr-TR" sz="2300" b="1" dirty="0">
                <a:solidFill>
                  <a:schemeClr val="tx1"/>
                </a:solidFill>
                <a:latin typeface="Times New Roman" pitchFamily="18" charset="0"/>
                <a:cs typeface="Times New Roman" pitchFamily="18" charset="0"/>
              </a:rPr>
              <a:t>“ASAYİŞ VE İÇ GÜVENLİĞİN</a:t>
            </a:r>
            <a:r>
              <a:rPr lang="tr-TR" sz="2300" b="1" dirty="0">
                <a:solidFill>
                  <a:srgbClr val="FF0000"/>
                </a:solidFill>
                <a:latin typeface="Times New Roman" pitchFamily="18" charset="0"/>
                <a:cs typeface="Times New Roman" pitchFamily="18" charset="0"/>
              </a:rPr>
              <a:t>” TEMİNİ İÇİN TEŞKİLÂTLANMA YAPILMALI, </a:t>
            </a:r>
          </a:p>
          <a:p>
            <a:pPr>
              <a:buFont typeface="Wingdings" panose="05000000000000000000" pitchFamily="2" charset="2"/>
              <a:buChar char="Ø"/>
            </a:pPr>
            <a:r>
              <a:rPr lang="tr-TR" sz="2300" b="1" dirty="0">
                <a:solidFill>
                  <a:srgbClr val="7030A0"/>
                </a:solidFill>
                <a:latin typeface="Times New Roman" pitchFamily="18" charset="0"/>
                <a:cs typeface="Times New Roman" pitchFamily="18" charset="0"/>
              </a:rPr>
              <a:t>DIŞ GÜVENLİĞİN SAĞLANMASI İÇİN </a:t>
            </a:r>
            <a:r>
              <a:rPr lang="tr-TR" sz="2300" b="1" dirty="0">
                <a:solidFill>
                  <a:schemeClr val="tx1"/>
                </a:solidFill>
                <a:latin typeface="Times New Roman" pitchFamily="18" charset="0"/>
                <a:cs typeface="Times New Roman" pitchFamily="18" charset="0"/>
              </a:rPr>
              <a:t>“ORTAK SAVUNMA SANAYİ ÜRETİMİ </a:t>
            </a:r>
            <a:r>
              <a:rPr lang="tr-TR" sz="2300" b="1" dirty="0">
                <a:solidFill>
                  <a:srgbClr val="7030A0"/>
                </a:solidFill>
                <a:latin typeface="Times New Roman" pitchFamily="18" charset="0"/>
                <a:cs typeface="Times New Roman" pitchFamily="18" charset="0"/>
              </a:rPr>
              <a:t>”  VE </a:t>
            </a:r>
            <a:r>
              <a:rPr lang="tr-TR" sz="2300" b="1" dirty="0">
                <a:solidFill>
                  <a:schemeClr val="tx1"/>
                </a:solidFill>
                <a:latin typeface="Times New Roman" pitchFamily="18" charset="0"/>
                <a:cs typeface="Times New Roman" pitchFamily="18" charset="0"/>
              </a:rPr>
              <a:t>“</a:t>
            </a:r>
            <a:r>
              <a:rPr lang="tr-TR" sz="2300" b="1" dirty="0">
                <a:solidFill>
                  <a:srgbClr val="FF0000"/>
                </a:solidFill>
                <a:latin typeface="Times New Roman" pitchFamily="18" charset="0"/>
                <a:cs typeface="Times New Roman" pitchFamily="18" charset="0"/>
              </a:rPr>
              <a:t>SAVUNMA İTTİFAKI</a:t>
            </a:r>
            <a:r>
              <a:rPr lang="tr-TR" sz="2300" b="1" dirty="0">
                <a:solidFill>
                  <a:schemeClr val="tx1"/>
                </a:solidFill>
                <a:latin typeface="Times New Roman" pitchFamily="18" charset="0"/>
                <a:cs typeface="Times New Roman" pitchFamily="18" charset="0"/>
              </a:rPr>
              <a:t>”  </a:t>
            </a:r>
            <a:r>
              <a:rPr lang="tr-TR" sz="2300" b="1" dirty="0">
                <a:solidFill>
                  <a:srgbClr val="7030A0"/>
                </a:solidFill>
                <a:latin typeface="Times New Roman" pitchFamily="18" charset="0"/>
                <a:cs typeface="Times New Roman" pitchFamily="18" charset="0"/>
              </a:rPr>
              <a:t>ORGANİZASYONU YAPILMALI,</a:t>
            </a:r>
          </a:p>
          <a:p>
            <a:pPr>
              <a:buFont typeface="Wingdings" panose="05000000000000000000" pitchFamily="2" charset="2"/>
              <a:buChar char="Ø"/>
            </a:pPr>
            <a:r>
              <a:rPr lang="tr-TR" sz="2300" b="1" dirty="0">
                <a:solidFill>
                  <a:schemeClr val="tx1"/>
                </a:solidFill>
                <a:latin typeface="Times New Roman" pitchFamily="18" charset="0"/>
                <a:cs typeface="Times New Roman" pitchFamily="18" charset="0"/>
              </a:rPr>
              <a:t>“ORTAK DIŞ POLİTİKALARIN” </a:t>
            </a:r>
            <a:r>
              <a:rPr lang="tr-TR" sz="2300" b="1" dirty="0">
                <a:solidFill>
                  <a:srgbClr val="C00000"/>
                </a:solidFill>
                <a:latin typeface="Times New Roman" pitchFamily="18" charset="0"/>
                <a:cs typeface="Times New Roman" pitchFamily="18" charset="0"/>
              </a:rPr>
              <a:t>BELİRLENMESİ VE UYGULANMASI İÇİN UYGUN TEŞKİLÂT KURULMALI,</a:t>
            </a:r>
          </a:p>
          <a:p>
            <a:pPr>
              <a:buFont typeface="Wingdings" panose="05000000000000000000" pitchFamily="2" charset="2"/>
              <a:buChar char="Ø"/>
            </a:pPr>
            <a:r>
              <a:rPr lang="tr-TR" sz="2300" b="1" dirty="0">
                <a:solidFill>
                  <a:schemeClr val="tx1"/>
                </a:solidFill>
                <a:latin typeface="Times New Roman" pitchFamily="18" charset="0"/>
                <a:cs typeface="Times New Roman" pitchFamily="18" charset="0"/>
              </a:rPr>
              <a:t>“EKONOMİK İŞBİRLİĞİ”</a:t>
            </a:r>
            <a:r>
              <a:rPr lang="tr-TR" sz="2300" b="1" dirty="0">
                <a:solidFill>
                  <a:srgbClr val="00B050"/>
                </a:solidFill>
                <a:latin typeface="Times New Roman" pitchFamily="18" charset="0"/>
                <a:cs typeface="Times New Roman" pitchFamily="18" charset="0"/>
              </a:rPr>
              <a:t> OLUŞTURULMALI,</a:t>
            </a:r>
          </a:p>
          <a:p>
            <a:pPr>
              <a:buFont typeface="Wingdings" panose="05000000000000000000" pitchFamily="2" charset="2"/>
              <a:buChar char="Ø"/>
            </a:pPr>
            <a:r>
              <a:rPr lang="tr-TR" sz="2300" b="1" dirty="0">
                <a:solidFill>
                  <a:srgbClr val="0070C0"/>
                </a:solidFill>
                <a:latin typeface="Times New Roman" pitchFamily="18" charset="0"/>
                <a:cs typeface="Times New Roman" pitchFamily="18" charset="0"/>
              </a:rPr>
              <a:t>İSLÂM ÜLKELERİ KONFEDERASYONU VE BÖLGESEL İSLAM ÜLKELERİ FEDERASYONLARI İÇİN  </a:t>
            </a:r>
            <a:r>
              <a:rPr lang="tr-TR" sz="2300" b="1" dirty="0">
                <a:solidFill>
                  <a:schemeClr val="tx1"/>
                </a:solidFill>
                <a:latin typeface="Times New Roman" pitchFamily="18" charset="0"/>
                <a:cs typeface="Times New Roman" pitchFamily="18" charset="0"/>
              </a:rPr>
              <a:t>“İNSAN HAKLARI”  VE “CEZA  MAHKEMELERİ”</a:t>
            </a:r>
            <a:r>
              <a:rPr lang="tr-TR" sz="2300" b="1" dirty="0">
                <a:solidFill>
                  <a:srgbClr val="0070C0"/>
                </a:solidFill>
                <a:latin typeface="Times New Roman" pitchFamily="18" charset="0"/>
                <a:cs typeface="Times New Roman" pitchFamily="18" charset="0"/>
              </a:rPr>
              <a:t>İNDEN OLUŞAN </a:t>
            </a:r>
            <a:r>
              <a:rPr lang="tr-TR" sz="2300" b="1" dirty="0">
                <a:solidFill>
                  <a:schemeClr val="tx1"/>
                </a:solidFill>
                <a:latin typeface="Times New Roman" pitchFamily="18" charset="0"/>
                <a:cs typeface="Times New Roman" pitchFamily="18" charset="0"/>
              </a:rPr>
              <a:t>“</a:t>
            </a:r>
            <a:r>
              <a:rPr lang="tr-TR" sz="2300" b="1" dirty="0">
                <a:solidFill>
                  <a:srgbClr val="FF0000"/>
                </a:solidFill>
                <a:latin typeface="Times New Roman" pitchFamily="18" charset="0"/>
                <a:cs typeface="Times New Roman" pitchFamily="18" charset="0"/>
              </a:rPr>
              <a:t>YARGI SİSTEMİ” </a:t>
            </a:r>
            <a:r>
              <a:rPr lang="tr-TR" sz="2300" b="1" dirty="0">
                <a:solidFill>
                  <a:srgbClr val="0070C0"/>
                </a:solidFill>
                <a:latin typeface="Times New Roman" pitchFamily="18" charset="0"/>
                <a:cs typeface="Times New Roman" pitchFamily="18" charset="0"/>
              </a:rPr>
              <a:t>TESİS EDİLMELİDİR</a:t>
            </a:r>
          </a:p>
          <a:p>
            <a:pPr marL="0" indent="0">
              <a:buNone/>
            </a:pPr>
            <a:endParaRPr lang="tr-TR"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4300" y="1512342"/>
            <a:ext cx="5184775" cy="5013002"/>
          </a:xfrm>
        </p:spPr>
      </p:pic>
      <p:sp>
        <p:nvSpPr>
          <p:cNvPr id="5" name="Altbilgi Yer Tutucusu 4"/>
          <p:cNvSpPr>
            <a:spLocks noGrp="1"/>
          </p:cNvSpPr>
          <p:nvPr>
            <p:ph type="ftr" sz="quarter" idx="11"/>
          </p:nvPr>
        </p:nvSpPr>
        <p:spPr/>
        <p:txBody>
          <a:bodyPr/>
          <a:lstStyle/>
          <a:p>
            <a:r>
              <a:rPr lang="tr-TR" dirty="0"/>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mtClean="0"/>
              <a:pPr/>
              <a:t>28</a:t>
            </a:fld>
            <a:endParaRPr lang="tr-TR" dirty="0"/>
          </a:p>
        </p:txBody>
      </p:sp>
    </p:spTree>
    <p:extLst>
      <p:ext uri="{BB962C8B-B14F-4D97-AF65-F5344CB8AC3E}">
        <p14:creationId xmlns:p14="http://schemas.microsoft.com/office/powerpoint/2010/main" val="3374626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5.ASSAM KONGRESİ</a:t>
            </a:r>
            <a:endParaRPr lang="tr-TR" b="1" dirty="0"/>
          </a:p>
        </p:txBody>
      </p:sp>
      <p:sp>
        <p:nvSpPr>
          <p:cNvPr id="3" name="İçerik Yer Tutucusu 2"/>
          <p:cNvSpPr>
            <a:spLocks noGrp="1"/>
          </p:cNvSpPr>
          <p:nvPr>
            <p:ph idx="1"/>
          </p:nvPr>
        </p:nvSpPr>
        <p:spPr>
          <a:xfrm>
            <a:off x="0" y="1554162"/>
            <a:ext cx="9144000" cy="5303838"/>
          </a:xfrm>
        </p:spPr>
        <p:style>
          <a:lnRef idx="1">
            <a:schemeClr val="accent1"/>
          </a:lnRef>
          <a:fillRef idx="2">
            <a:schemeClr val="accent1"/>
          </a:fillRef>
          <a:effectRef idx="1">
            <a:schemeClr val="accent1"/>
          </a:effectRef>
          <a:fontRef idx="minor">
            <a:schemeClr val="dk1"/>
          </a:fontRef>
        </p:style>
        <p:txBody>
          <a:bodyPr/>
          <a:lstStyle/>
          <a:p>
            <a:pPr lvl="0" algn="ctr"/>
            <a:endParaRPr lang="tr-TR" b="1" dirty="0">
              <a:latin typeface="Times New Roman" panose="02020603050405020304" pitchFamily="18" charset="0"/>
              <a:cs typeface="Times New Roman" panose="02020603050405020304" pitchFamily="18" charset="0"/>
            </a:endParaRPr>
          </a:p>
          <a:p>
            <a:pPr marL="0" lvl="0" indent="0" algn="ctr">
              <a:buNone/>
            </a:pPr>
            <a:r>
              <a:rPr lang="tr-TR" b="1" dirty="0">
                <a:latin typeface="Times New Roman" panose="02020603050405020304" pitchFamily="18" charset="0"/>
                <a:cs typeface="Times New Roman" panose="02020603050405020304" pitchFamily="18" charset="0"/>
              </a:rPr>
              <a:t>İKİNCİ ULUSLARARASI ASSAM İSLAM BİRLİĞİ KONGRESİ </a:t>
            </a:r>
          </a:p>
          <a:p>
            <a:pPr marL="0" lvl="0" indent="0" algn="ctr">
              <a:buNone/>
            </a:pPr>
            <a:r>
              <a:rPr lang="tr-TR" dirty="0">
                <a:latin typeface="Times New Roman" panose="02020603050405020304" pitchFamily="18" charset="0"/>
                <a:cs typeface="Times New Roman" panose="02020603050405020304" pitchFamily="18" charset="0"/>
              </a:rPr>
              <a:t>(01-02 KASIM 2018) </a:t>
            </a:r>
          </a:p>
          <a:p>
            <a:pPr marL="0" lvl="0" indent="0" algn="ctr">
              <a:buNone/>
            </a:pPr>
            <a:r>
              <a:rPr lang="tr-TR" sz="3600" b="1" dirty="0">
                <a:latin typeface="Times New Roman" panose="02020603050405020304" pitchFamily="18" charset="0"/>
                <a:cs typeface="Times New Roman" panose="02020603050405020304" pitchFamily="18" charset="0"/>
              </a:rPr>
              <a:t>KONU</a:t>
            </a:r>
            <a:r>
              <a:rPr lang="tr-TR" b="1" dirty="0">
                <a:latin typeface="Times New Roman" panose="02020603050405020304" pitchFamily="18" charset="0"/>
                <a:cs typeface="Times New Roman" panose="02020603050405020304" pitchFamily="18" charset="0"/>
              </a:rPr>
              <a:t>:</a:t>
            </a:r>
          </a:p>
          <a:p>
            <a:pPr marL="0" lvl="0" indent="0" algn="ctr">
              <a:buNone/>
            </a:pPr>
            <a:r>
              <a:rPr lang="tr-TR" sz="3600" b="1" dirty="0">
                <a:latin typeface="Times New Roman" panose="02020603050405020304" pitchFamily="18" charset="0"/>
                <a:cs typeface="Times New Roman" panose="02020603050405020304" pitchFamily="18" charset="0"/>
              </a:rPr>
              <a:t>İSLAM EKONOMİSİ VE EKONOMİK SİSTEMLER</a:t>
            </a:r>
            <a:endParaRPr lang="tr-TR" sz="3600"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29</a:t>
            </a:fld>
            <a:endParaRPr lang="tr-TR" dirty="0"/>
          </a:p>
        </p:txBody>
      </p:sp>
    </p:spTree>
    <p:extLst>
      <p:ext uri="{BB962C8B-B14F-4D97-AF65-F5344CB8AC3E}">
        <p14:creationId xmlns:p14="http://schemas.microsoft.com/office/powerpoint/2010/main" val="1625600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tr-TR" dirty="0">
                <a:solidFill>
                  <a:schemeClr val="tx1"/>
                </a:solidFill>
                <a:latin typeface="Algerian" pitchFamily="82" charset="0"/>
              </a:rPr>
              <a:t>5. uluslararası ASSAM </a:t>
            </a:r>
            <a:br>
              <a:rPr lang="tr-TR" dirty="0">
                <a:solidFill>
                  <a:schemeClr val="tx1"/>
                </a:solidFill>
                <a:latin typeface="Algerian" pitchFamily="82" charset="0"/>
              </a:rPr>
            </a:br>
            <a:r>
              <a:rPr lang="tr-TR" dirty="0">
                <a:solidFill>
                  <a:schemeClr val="tx1"/>
                </a:solidFill>
                <a:latin typeface="Algerian" pitchFamily="82" charset="0"/>
              </a:rPr>
              <a:t>İSLÂM BİRLİĞİ KONGRESİ</a:t>
            </a:r>
          </a:p>
        </p:txBody>
      </p:sp>
      <p:sp>
        <p:nvSpPr>
          <p:cNvPr id="7" name="6 İçerik Yer Tutucusu"/>
          <p:cNvSpPr>
            <a:spLocks noGrp="1"/>
          </p:cNvSpPr>
          <p:nvPr>
            <p:ph sz="half" idx="1"/>
          </p:nvPr>
        </p:nvSpPr>
        <p:spPr>
          <a:xfrm>
            <a:off x="304800" y="1600199"/>
            <a:ext cx="2083418" cy="5121275"/>
          </a:xfrm>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lvl="2">
              <a:buFont typeface="Wingdings" panose="05000000000000000000" pitchFamily="2" charset="2"/>
              <a:buChar char="v"/>
            </a:pPr>
            <a:endParaRPr lang="tr-TR" sz="3200" b="1" dirty="0">
              <a:solidFill>
                <a:srgbClr val="00B050"/>
              </a:solidFill>
              <a:latin typeface="Times New Roman" panose="02020603050405020304" pitchFamily="18" charset="0"/>
              <a:cs typeface="Times New Roman" panose="02020603050405020304" pitchFamily="18" charset="0"/>
            </a:endParaRPr>
          </a:p>
          <a:p>
            <a:endParaRPr lang="tr-TR" dirty="0">
              <a:solidFill>
                <a:schemeClr val="accent6">
                  <a:lumMod val="40000"/>
                  <a:lumOff val="60000"/>
                </a:schemeClr>
              </a:solidFill>
              <a:effectLst>
                <a:reflection blurRad="6350" stA="55000" endA="300" endPos="45500" dir="5400000" sy="-100000" algn="bl" rotWithShape="0"/>
              </a:effectLst>
            </a:endParaRPr>
          </a:p>
        </p:txBody>
      </p:sp>
      <p:sp>
        <p:nvSpPr>
          <p:cNvPr id="8" name="7 Metin Yer Tutucusu"/>
          <p:cNvSpPr>
            <a:spLocks noGrp="1"/>
          </p:cNvSpPr>
          <p:nvPr>
            <p:ph sz="half" idx="2"/>
          </p:nvPr>
        </p:nvSpPr>
        <p:spPr>
          <a:xfrm>
            <a:off x="2483768" y="1600200"/>
            <a:ext cx="6507833" cy="5121274"/>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ctr">
              <a:buNone/>
            </a:pPr>
            <a:r>
              <a:rPr lang="tr-TR" sz="3600" b="1" dirty="0">
                <a:solidFill>
                  <a:srgbClr val="FF0000"/>
                </a:solidFill>
                <a:latin typeface="Times New Roman" panose="02020603050405020304" pitchFamily="18" charset="0"/>
                <a:cs typeface="Times New Roman" panose="02020603050405020304" pitchFamily="18" charset="0"/>
              </a:rPr>
              <a:t>ULUSLARARASI ASSAM İSLÂM BİRLİĞİ KONGRELERİNİN AMACI</a:t>
            </a:r>
            <a:r>
              <a:rPr lang="tr-TR" sz="3600" dirty="0">
                <a:solidFill>
                  <a:srgbClr val="FF0000"/>
                </a:solidFill>
                <a:latin typeface="Times New Roman" panose="02020603050405020304" pitchFamily="18" charset="0"/>
                <a:cs typeface="Times New Roman" panose="02020603050405020304" pitchFamily="18" charset="0"/>
              </a:rPr>
              <a:t>:</a:t>
            </a:r>
          </a:p>
          <a:p>
            <a:pPr marL="0" indent="0">
              <a:buNone/>
            </a:pPr>
            <a:r>
              <a:rPr lang="tr-TR" sz="3600" b="1" dirty="0">
                <a:latin typeface="Times New Roman" panose="02020603050405020304" pitchFamily="18" charset="0"/>
                <a:cs typeface="Times New Roman" panose="02020603050405020304" pitchFamily="18" charset="0"/>
              </a:rPr>
              <a:t>İslâm Ülkelerinin ortak bir irade altında toplanması için; </a:t>
            </a:r>
          </a:p>
          <a:p>
            <a:pPr marL="0" indent="0">
              <a:buNone/>
            </a:pPr>
            <a:r>
              <a:rPr lang="tr-TR" sz="3600" b="1" dirty="0">
                <a:solidFill>
                  <a:srgbClr val="FF0000"/>
                </a:solidFill>
                <a:latin typeface="Times New Roman" panose="02020603050405020304" pitchFamily="18" charset="0"/>
                <a:cs typeface="Times New Roman" panose="02020603050405020304" pitchFamily="18" charset="0"/>
              </a:rPr>
              <a:t>Gerekli Müesseseler </a:t>
            </a:r>
            <a:r>
              <a:rPr lang="tr-TR" sz="3600" b="1" dirty="0">
                <a:latin typeface="Times New Roman" panose="02020603050405020304" pitchFamily="18" charset="0"/>
                <a:cs typeface="Times New Roman" panose="02020603050405020304" pitchFamily="18" charset="0"/>
              </a:rPr>
              <a:t>ve bu </a:t>
            </a:r>
            <a:r>
              <a:rPr lang="tr-TR" sz="3600" b="1" dirty="0">
                <a:solidFill>
                  <a:srgbClr val="FF0000"/>
                </a:solidFill>
                <a:latin typeface="Times New Roman" panose="02020603050405020304" pitchFamily="18" charset="0"/>
                <a:cs typeface="Times New Roman" panose="02020603050405020304" pitchFamily="18" charset="0"/>
              </a:rPr>
              <a:t>Müesseselerin olması gereken mevzuatını </a:t>
            </a:r>
            <a:r>
              <a:rPr lang="tr-TR" sz="3600" b="1" dirty="0">
                <a:latin typeface="Times New Roman" panose="02020603050405020304" pitchFamily="18" charset="0"/>
                <a:cs typeface="Times New Roman" panose="02020603050405020304" pitchFamily="18" charset="0"/>
              </a:rPr>
              <a:t>tespit ederek, </a:t>
            </a:r>
          </a:p>
          <a:p>
            <a:pPr marL="0" indent="0" algn="ctr">
              <a:buNone/>
            </a:pPr>
            <a:r>
              <a:rPr lang="tr-TR" sz="3600" b="1" dirty="0">
                <a:solidFill>
                  <a:srgbClr val="FF0000"/>
                </a:solidFill>
                <a:latin typeface="Times New Roman" panose="02020603050405020304" pitchFamily="18" charset="0"/>
                <a:cs typeface="Times New Roman" panose="02020603050405020304" pitchFamily="18" charset="0"/>
              </a:rPr>
              <a:t>İslâm Dünyasına ve karar vericilere bir </a:t>
            </a:r>
            <a:r>
              <a:rPr lang="tr-TR" sz="3600" b="1" dirty="0">
                <a:solidFill>
                  <a:schemeClr val="tx1"/>
                </a:solidFill>
                <a:latin typeface="Times New Roman" panose="02020603050405020304" pitchFamily="18" charset="0"/>
                <a:cs typeface="Times New Roman" panose="02020603050405020304" pitchFamily="18" charset="0"/>
              </a:rPr>
              <a:t>MODEL</a:t>
            </a:r>
            <a:r>
              <a:rPr lang="tr-TR" sz="3600" b="1" dirty="0">
                <a:solidFill>
                  <a:srgbClr val="FF0000"/>
                </a:solidFill>
                <a:latin typeface="Times New Roman" panose="02020603050405020304" pitchFamily="18" charset="0"/>
                <a:cs typeface="Times New Roman" panose="02020603050405020304" pitchFamily="18" charset="0"/>
              </a:rPr>
              <a:t> sunmaktır</a:t>
            </a:r>
            <a:endParaRPr lang="tr-TR" sz="3600" dirty="0">
              <a:solidFill>
                <a:srgbClr val="FF0000"/>
              </a:solidFill>
              <a:latin typeface="Times New Roman" panose="02020603050405020304" pitchFamily="18" charset="0"/>
              <a:cs typeface="Times New Roman" panose="02020603050405020304" pitchFamily="18" charset="0"/>
            </a:endParaRPr>
          </a:p>
          <a:p>
            <a:pPr algn="ctr"/>
            <a:endParaRPr lang="tr-TR" sz="3600" dirty="0">
              <a:latin typeface="Times New Roman" panose="02020603050405020304" pitchFamily="18" charset="0"/>
              <a:cs typeface="Times New Roman" panose="02020603050405020304" pitchFamily="18" charset="0"/>
            </a:endParaRPr>
          </a:p>
          <a:p>
            <a:pPr algn="ctr"/>
            <a:endParaRPr lang="tr-TR" dirty="0"/>
          </a:p>
          <a:p>
            <a:pPr algn="ctr"/>
            <a:endParaRPr lang="tr-TR" dirty="0"/>
          </a:p>
          <a:p>
            <a:pPr algn="ctr"/>
            <a:endParaRPr lang="tr-TR" dirty="0"/>
          </a:p>
        </p:txBody>
      </p:sp>
      <p:sp>
        <p:nvSpPr>
          <p:cNvPr id="10" name="9 Altbilgi Yer Tutucusu"/>
          <p:cNvSpPr>
            <a:spLocks noGrp="1"/>
          </p:cNvSpPr>
          <p:nvPr>
            <p:ph type="ftr" sz="quarter" idx="11"/>
          </p:nvPr>
        </p:nvSpPr>
        <p:spPr/>
        <p:txBody>
          <a:bodyPr/>
          <a:lstStyle/>
          <a:p>
            <a:r>
              <a:rPr lang="tr-TR" dirty="0"/>
              <a:t>www.assam.org.tr</a:t>
            </a:r>
          </a:p>
        </p:txBody>
      </p:sp>
      <p:sp>
        <p:nvSpPr>
          <p:cNvPr id="9" name="8 Slayt Numarası Yer Tutucusu"/>
          <p:cNvSpPr>
            <a:spLocks noGrp="1"/>
          </p:cNvSpPr>
          <p:nvPr>
            <p:ph type="sldNum" sz="quarter" idx="12"/>
          </p:nvPr>
        </p:nvSpPr>
        <p:spPr/>
        <p:txBody>
          <a:bodyPr/>
          <a:lstStyle/>
          <a:p>
            <a:fld id="{104E1C14-2131-4B5C-9C53-C8048D1D5B52}" type="slidenum">
              <a:rPr lang="tr-TR" smtClean="0"/>
              <a:pPr/>
              <a:t>3</a:t>
            </a:fld>
            <a:endParaRPr lang="tr-TR" dirty="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78" y="1916832"/>
            <a:ext cx="1915861" cy="3960440"/>
          </a:xfrm>
          <a:prstGeom prst="rect">
            <a:avLst/>
          </a:prstGeom>
        </p:spPr>
      </p:pic>
    </p:spTree>
    <p:extLst>
      <p:ext uri="{BB962C8B-B14F-4D97-AF65-F5344CB8AC3E}">
        <p14:creationId xmlns:p14="http://schemas.microsoft.com/office/powerpoint/2010/main" val="1254125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260648"/>
            <a:ext cx="7812360" cy="122413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a:t>
            </a:r>
            <a:br>
              <a:rPr lang="tr-TR" b="1" dirty="0">
                <a:latin typeface="Algerian" panose="04020705040A02060702" pitchFamily="82" charset="0"/>
              </a:rPr>
            </a:br>
            <a:r>
              <a:rPr lang="tr-TR" b="1" dirty="0">
                <a:latin typeface="Algerian" panose="04020705040A02060702" pitchFamily="82" charset="0"/>
              </a:rPr>
              <a:t>5. ASSAM KONGRESİ</a:t>
            </a:r>
            <a:endParaRPr lang="tr-TR" dirty="0"/>
          </a:p>
        </p:txBody>
      </p:sp>
      <p:sp>
        <p:nvSpPr>
          <p:cNvPr id="3" name="İçerik Yer Tutucusu 2"/>
          <p:cNvSpPr>
            <a:spLocks noGrp="1"/>
          </p:cNvSpPr>
          <p:nvPr>
            <p:ph idx="1"/>
          </p:nvPr>
        </p:nvSpPr>
        <p:spPr>
          <a:xfrm>
            <a:off x="251520" y="1484784"/>
            <a:ext cx="8784976" cy="5236056"/>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ctr">
              <a:buNone/>
            </a:pPr>
            <a:r>
              <a:rPr lang="tr-TR" sz="3400" b="1" dirty="0">
                <a:latin typeface="Times New Roman" panose="02020603050405020304" pitchFamily="18" charset="0"/>
                <a:cs typeface="Times New Roman" panose="02020603050405020304" pitchFamily="18" charset="0"/>
              </a:rPr>
              <a:t>2. KONGRE BİLDİRGESİ (1);</a:t>
            </a:r>
          </a:p>
          <a:p>
            <a:pPr marL="0" indent="0">
              <a:buNone/>
            </a:pPr>
            <a:r>
              <a:rPr lang="tr-TR" sz="3400" b="1" dirty="0">
                <a:latin typeface="Times New Roman" panose="02020603050405020304" pitchFamily="18" charset="0"/>
                <a:cs typeface="Times New Roman" panose="02020603050405020304" pitchFamily="18" charset="0"/>
              </a:rPr>
              <a:t>KONGRE SONUNDA;</a:t>
            </a:r>
          </a:p>
          <a:p>
            <a:pPr marL="0" indent="0" algn="just">
              <a:buNone/>
            </a:pPr>
            <a:r>
              <a:rPr lang="tr-TR" sz="3800" b="1" dirty="0">
                <a:latin typeface="Times New Roman" panose="02020603050405020304" pitchFamily="18" charset="0"/>
                <a:cs typeface="Times New Roman" panose="02020603050405020304" pitchFamily="18" charset="0"/>
              </a:rPr>
              <a:t>İslâm Ülkelerinin dünya standartlarının üzerinde refah düzeyine ulaşabilmeleri ve ekonomik bağımsızlıklarını kazanabilmeleri için; </a:t>
            </a:r>
          </a:p>
          <a:p>
            <a:pPr algn="just">
              <a:buFont typeface="Wingdings" panose="05000000000000000000" pitchFamily="2" charset="2"/>
              <a:buChar char="Ø"/>
            </a:pPr>
            <a:r>
              <a:rPr lang="tr-TR" sz="3400" b="1" dirty="0">
                <a:solidFill>
                  <a:srgbClr val="FF0000"/>
                </a:solidFill>
                <a:latin typeface="Times New Roman" panose="02020603050405020304" pitchFamily="18" charset="0"/>
                <a:cs typeface="Times New Roman" panose="02020603050405020304" pitchFamily="18" charset="0"/>
              </a:rPr>
              <a:t>ÇAĞIN TEKNOLOJİSİNİ KULLANAN, </a:t>
            </a:r>
          </a:p>
          <a:p>
            <a:pPr algn="just">
              <a:buFont typeface="Wingdings" panose="05000000000000000000" pitchFamily="2" charset="2"/>
              <a:buChar char="Ø"/>
            </a:pPr>
            <a:r>
              <a:rPr lang="tr-TR" sz="3400" b="1" dirty="0">
                <a:solidFill>
                  <a:srgbClr val="FF0000"/>
                </a:solidFill>
                <a:latin typeface="Times New Roman" panose="02020603050405020304" pitchFamily="18" charset="0"/>
                <a:cs typeface="Times New Roman" panose="02020603050405020304" pitchFamily="18" charset="0"/>
              </a:rPr>
              <a:t>ÜRETİMİ TEŞVİK EDEN, </a:t>
            </a:r>
          </a:p>
          <a:p>
            <a:pPr algn="just">
              <a:buFont typeface="Wingdings" panose="05000000000000000000" pitchFamily="2" charset="2"/>
              <a:buChar char="Ø"/>
            </a:pPr>
            <a:r>
              <a:rPr lang="tr-TR" sz="3400" b="1" dirty="0">
                <a:solidFill>
                  <a:srgbClr val="FF0000"/>
                </a:solidFill>
                <a:latin typeface="Times New Roman" panose="02020603050405020304" pitchFamily="18" charset="0"/>
                <a:cs typeface="Times New Roman" panose="02020603050405020304" pitchFamily="18" charset="0"/>
              </a:rPr>
              <a:t>MAL VE HİZMET MÜBADELESİNE DAYALI, </a:t>
            </a:r>
          </a:p>
          <a:p>
            <a:pPr algn="just">
              <a:buFont typeface="Wingdings" panose="05000000000000000000" pitchFamily="2" charset="2"/>
              <a:buChar char="Ø"/>
            </a:pPr>
            <a:r>
              <a:rPr lang="tr-TR" sz="3400" b="1" dirty="0">
                <a:solidFill>
                  <a:srgbClr val="FF0000"/>
                </a:solidFill>
                <a:latin typeface="Times New Roman" panose="02020603050405020304" pitchFamily="18" charset="0"/>
                <a:cs typeface="Times New Roman" panose="02020603050405020304" pitchFamily="18" charset="0"/>
              </a:rPr>
              <a:t>FAİZSİZ, </a:t>
            </a:r>
          </a:p>
          <a:p>
            <a:pPr algn="just">
              <a:buFont typeface="Wingdings" panose="05000000000000000000" pitchFamily="2" charset="2"/>
              <a:buChar char="Ø"/>
            </a:pPr>
            <a:r>
              <a:rPr lang="tr-TR" sz="3400" b="1" dirty="0">
                <a:solidFill>
                  <a:srgbClr val="FF0000"/>
                </a:solidFill>
                <a:latin typeface="Times New Roman" panose="02020603050405020304" pitchFamily="18" charset="0"/>
                <a:cs typeface="Times New Roman" panose="02020603050405020304" pitchFamily="18" charset="0"/>
              </a:rPr>
              <a:t>EMEĞİ-SERMAYEYİ-TÜKETİCİYİ KORUYAN, </a:t>
            </a:r>
          </a:p>
          <a:p>
            <a:pPr algn="just">
              <a:buFont typeface="Wingdings" panose="05000000000000000000" pitchFamily="2" charset="2"/>
              <a:buChar char="Ø"/>
            </a:pPr>
            <a:r>
              <a:rPr lang="tr-TR" sz="3400" b="1" dirty="0">
                <a:solidFill>
                  <a:srgbClr val="FF0000"/>
                </a:solidFill>
                <a:latin typeface="Times New Roman" panose="02020603050405020304" pitchFamily="18" charset="0"/>
                <a:cs typeface="Times New Roman" panose="02020603050405020304" pitchFamily="18" charset="0"/>
              </a:rPr>
              <a:t>ADİL GELİR DAĞILIMI SAĞLAYAN, </a:t>
            </a:r>
          </a:p>
          <a:p>
            <a:pPr algn="just">
              <a:buFont typeface="Wingdings" panose="05000000000000000000" pitchFamily="2" charset="2"/>
              <a:buChar char="Ø"/>
            </a:pPr>
            <a:r>
              <a:rPr lang="tr-TR" sz="3400" b="1" dirty="0">
                <a:solidFill>
                  <a:srgbClr val="FF0000"/>
                </a:solidFill>
                <a:latin typeface="Times New Roman" panose="02020603050405020304" pitchFamily="18" charset="0"/>
                <a:cs typeface="Times New Roman" panose="02020603050405020304" pitchFamily="18" charset="0"/>
              </a:rPr>
              <a:t>KÜRESEL GÜÇLERİN HİLELİ GİRİŞİMLERİNDEN ETKİLENMEYEN, </a:t>
            </a:r>
          </a:p>
          <a:p>
            <a:pPr algn="just">
              <a:buFont typeface="Wingdings" panose="05000000000000000000" pitchFamily="2" charset="2"/>
              <a:buChar char="Ø"/>
            </a:pPr>
            <a:r>
              <a:rPr lang="tr-TR" sz="3400" b="1" dirty="0">
                <a:solidFill>
                  <a:srgbClr val="FF0000"/>
                </a:solidFill>
                <a:latin typeface="Times New Roman" panose="02020603050405020304" pitchFamily="18" charset="0"/>
                <a:cs typeface="Times New Roman" panose="02020603050405020304" pitchFamily="18" charset="0"/>
              </a:rPr>
              <a:t>ÖZERK PARA DOLAŞIM SİSTEMİNE SAHİP OLAN, </a:t>
            </a:r>
          </a:p>
          <a:p>
            <a:pPr marL="0" indent="0" algn="just">
              <a:buNone/>
            </a:pPr>
            <a:r>
              <a:rPr lang="tr-TR" sz="3800" b="1" dirty="0">
                <a:latin typeface="Times New Roman" panose="02020603050405020304" pitchFamily="18" charset="0"/>
                <a:cs typeface="Times New Roman" panose="02020603050405020304" pitchFamily="18" charset="0"/>
              </a:rPr>
              <a:t>İslâmi bir ekonomik sistemin kurulmasının zaruri görüldüğü deklare edilmiştir.</a:t>
            </a:r>
            <a:endParaRPr lang="tr-TR" sz="3800"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30</a:t>
            </a:fld>
            <a:endParaRPr lang="tr-TR" dirty="0"/>
          </a:p>
        </p:txBody>
      </p:sp>
    </p:spTree>
    <p:extLst>
      <p:ext uri="{BB962C8B-B14F-4D97-AF65-F5344CB8AC3E}">
        <p14:creationId xmlns:p14="http://schemas.microsoft.com/office/powerpoint/2010/main" val="2092441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260648"/>
            <a:ext cx="7812360" cy="122413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a:t>
            </a:r>
            <a:br>
              <a:rPr lang="tr-TR" b="1" dirty="0">
                <a:latin typeface="Algerian" panose="04020705040A02060702" pitchFamily="82" charset="0"/>
              </a:rPr>
            </a:br>
            <a:r>
              <a:rPr lang="tr-TR" b="1" dirty="0">
                <a:latin typeface="Algerian" panose="04020705040A02060702" pitchFamily="82" charset="0"/>
              </a:rPr>
              <a:t>5. ASSAM KONGRESİ</a:t>
            </a:r>
            <a:endParaRPr lang="tr-TR" dirty="0"/>
          </a:p>
        </p:txBody>
      </p:sp>
      <p:sp>
        <p:nvSpPr>
          <p:cNvPr id="3" name="İçerik Yer Tutucusu 2"/>
          <p:cNvSpPr>
            <a:spLocks noGrp="1"/>
          </p:cNvSpPr>
          <p:nvPr>
            <p:ph idx="1"/>
          </p:nvPr>
        </p:nvSpPr>
        <p:spPr>
          <a:xfrm>
            <a:off x="251520" y="1484784"/>
            <a:ext cx="8784976" cy="5236056"/>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ctr">
              <a:buNone/>
            </a:pPr>
            <a:r>
              <a:rPr lang="tr-TR" sz="3600" b="1" dirty="0">
                <a:latin typeface="Times New Roman" panose="02020603050405020304" pitchFamily="18" charset="0"/>
                <a:cs typeface="Times New Roman" panose="02020603050405020304" pitchFamily="18" charset="0"/>
              </a:rPr>
              <a:t>2. ASSAM KONGRE BİLDİRGESİ (2)</a:t>
            </a:r>
          </a:p>
          <a:p>
            <a:pPr marL="0" indent="0" algn="ctr">
              <a:buNone/>
            </a:pPr>
            <a:r>
              <a:rPr lang="tr-TR" sz="3600" b="1" dirty="0">
                <a:latin typeface="Times New Roman" panose="02020603050405020304" pitchFamily="18" charset="0"/>
                <a:cs typeface="Times New Roman" panose="02020603050405020304" pitchFamily="18" charset="0"/>
              </a:rPr>
              <a:t>BUNUN İÇİN DE İSLÂM ÜLKELERİ ARASINDA;</a:t>
            </a:r>
          </a:p>
          <a:p>
            <a:pPr lvl="0">
              <a:buFont typeface="Wingdings" panose="05000000000000000000" pitchFamily="2" charset="2"/>
              <a:buChar char="Ø"/>
            </a:pPr>
            <a:r>
              <a:rPr lang="tr-TR" sz="3600" b="1" dirty="0">
                <a:solidFill>
                  <a:srgbClr val="FF0000"/>
                </a:solidFill>
                <a:latin typeface="Times New Roman" panose="02020603050405020304" pitchFamily="18" charset="0"/>
                <a:cs typeface="Times New Roman" panose="02020603050405020304" pitchFamily="18" charset="0"/>
              </a:rPr>
              <a:t>GÜMRÜK BİRLİĞİNİN</a:t>
            </a:r>
            <a:r>
              <a:rPr lang="tr-TR" sz="3600" dirty="0">
                <a:solidFill>
                  <a:srgbClr val="FF0000"/>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r>
              <a:rPr lang="tr-TR" sz="3600" b="1" dirty="0">
                <a:solidFill>
                  <a:srgbClr val="FF0000"/>
                </a:solidFill>
                <a:latin typeface="Times New Roman" panose="02020603050405020304" pitchFamily="18" charset="0"/>
                <a:cs typeface="Times New Roman" panose="02020603050405020304" pitchFamily="18" charset="0"/>
              </a:rPr>
              <a:t>ORTAK PAZARIN</a:t>
            </a:r>
            <a:r>
              <a:rPr lang="tr-TR" sz="3600" dirty="0">
                <a:solidFill>
                  <a:srgbClr val="FF0000"/>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r>
              <a:rPr lang="tr-TR" sz="3600" b="1" dirty="0">
                <a:solidFill>
                  <a:srgbClr val="FF0000"/>
                </a:solidFill>
                <a:latin typeface="Times New Roman" panose="02020603050405020304" pitchFamily="18" charset="0"/>
                <a:cs typeface="Times New Roman" panose="02020603050405020304" pitchFamily="18" charset="0"/>
              </a:rPr>
              <a:t>PARA BİRLİĞİNİN</a:t>
            </a:r>
            <a:r>
              <a:rPr lang="tr-TR" sz="3600" dirty="0">
                <a:solidFill>
                  <a:srgbClr val="FF0000"/>
                </a:solidFill>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tr-TR" sz="3600" b="1" dirty="0">
                <a:solidFill>
                  <a:srgbClr val="FF0000"/>
                </a:solidFill>
                <a:latin typeface="Times New Roman" panose="02020603050405020304" pitchFamily="18" charset="0"/>
                <a:cs typeface="Times New Roman" panose="02020603050405020304" pitchFamily="18" charset="0"/>
              </a:rPr>
              <a:t>TİCARET BÖLGELERİNİN</a:t>
            </a:r>
            <a:r>
              <a:rPr lang="tr-TR" sz="3600" dirty="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tr-TR" sz="3600" b="1" dirty="0">
                <a:solidFill>
                  <a:srgbClr val="FF0000"/>
                </a:solidFill>
                <a:latin typeface="Times New Roman" panose="02020603050405020304" pitchFamily="18" charset="0"/>
                <a:cs typeface="Times New Roman" panose="02020603050405020304" pitchFamily="18" charset="0"/>
              </a:rPr>
              <a:t>TİCARET MAHKEMELERİNİN</a:t>
            </a:r>
            <a:r>
              <a:rPr lang="tr-TR" sz="3600" dirty="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tr-TR" sz="3600" b="1" dirty="0">
                <a:solidFill>
                  <a:srgbClr val="FF0000"/>
                </a:solidFill>
                <a:latin typeface="Times New Roman" panose="02020603050405020304" pitchFamily="18" charset="0"/>
                <a:cs typeface="Times New Roman" panose="02020603050405020304" pitchFamily="18" charset="0"/>
              </a:rPr>
              <a:t>VAKIFLARIN VE KATILIM BANKACILIĞININ,</a:t>
            </a:r>
            <a:r>
              <a:rPr lang="tr-TR" sz="3600" dirty="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tr-TR" sz="3600" b="1" dirty="0">
                <a:solidFill>
                  <a:srgbClr val="FF0000"/>
                </a:solidFill>
                <a:latin typeface="Times New Roman" panose="02020603050405020304" pitchFamily="18" charset="0"/>
                <a:cs typeface="Times New Roman" panose="02020603050405020304" pitchFamily="18" charset="0"/>
              </a:rPr>
              <a:t>TİCARET ODALARININ</a:t>
            </a:r>
            <a:r>
              <a:rPr lang="tr-TR" sz="3600" dirty="0">
                <a:solidFill>
                  <a:srgbClr val="FF0000"/>
                </a:solidFill>
                <a:latin typeface="Times New Roman" panose="02020603050405020304" pitchFamily="18" charset="0"/>
                <a:cs typeface="Times New Roman" panose="02020603050405020304" pitchFamily="18" charset="0"/>
              </a:rPr>
              <a:t>, KURULMASI, </a:t>
            </a:r>
          </a:p>
          <a:p>
            <a:pPr>
              <a:buFont typeface="Wingdings" panose="05000000000000000000" pitchFamily="2" charset="2"/>
              <a:buChar char="Ø"/>
            </a:pPr>
            <a:r>
              <a:rPr lang="tr-TR" sz="4000" b="1" dirty="0">
                <a:latin typeface="Times New Roman" panose="02020603050405020304" pitchFamily="18" charset="0"/>
                <a:cs typeface="Times New Roman" panose="02020603050405020304" pitchFamily="18" charset="0"/>
              </a:rPr>
              <a:t>ZEKÂT MÜESSESİNE, ORTAK BİR FON HALİNDE</a:t>
            </a:r>
            <a:r>
              <a:rPr lang="tr-TR" sz="4000" dirty="0">
                <a:latin typeface="Times New Roman" panose="02020603050405020304" pitchFamily="18" charset="0"/>
                <a:cs typeface="Times New Roman" panose="02020603050405020304" pitchFamily="18" charset="0"/>
              </a:rPr>
              <a:t> DEVLETLERİN KONTROLÜNDE, KURUMSAL BİR HÜVİYET KAZANDIRILMASI,</a:t>
            </a:r>
          </a:p>
          <a:p>
            <a:pPr>
              <a:buFont typeface="Wingdings" panose="05000000000000000000" pitchFamily="2" charset="2"/>
              <a:buChar char="Ø"/>
            </a:pPr>
            <a:r>
              <a:rPr lang="tr-TR" sz="4000" b="1" dirty="0">
                <a:latin typeface="Times New Roman" panose="02020603050405020304" pitchFamily="18" charset="0"/>
                <a:cs typeface="Times New Roman" panose="02020603050405020304" pitchFamily="18" charset="0"/>
              </a:rPr>
              <a:t>İSLAMİ ELEKTRONİK PARA BİRİMİNİN</a:t>
            </a:r>
            <a:r>
              <a:rPr lang="tr-TR" sz="4000" dirty="0">
                <a:latin typeface="Times New Roman" panose="02020603050405020304" pitchFamily="18" charset="0"/>
                <a:cs typeface="Times New Roman" panose="02020603050405020304" pitchFamily="18" charset="0"/>
              </a:rPr>
              <a:t>-</a:t>
            </a:r>
            <a:r>
              <a:rPr lang="tr-TR" sz="4000" b="1" dirty="0">
                <a:latin typeface="Times New Roman" panose="02020603050405020304" pitchFamily="18" charset="0"/>
                <a:cs typeface="Times New Roman" panose="02020603050405020304" pitchFamily="18" charset="0"/>
              </a:rPr>
              <a:t>ASRİKA DİNARI-</a:t>
            </a:r>
            <a:r>
              <a:rPr lang="tr-TR" sz="4000" dirty="0">
                <a:latin typeface="Times New Roman" panose="02020603050405020304" pitchFamily="18" charset="0"/>
                <a:cs typeface="Times New Roman" panose="02020603050405020304" pitchFamily="18" charset="0"/>
              </a:rPr>
              <a:t> OLUŞTURULMASI</a:t>
            </a:r>
            <a:endParaRPr lang="tr-TR" sz="4000" b="1"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31</a:t>
            </a:fld>
            <a:endParaRPr lang="tr-TR" dirty="0"/>
          </a:p>
        </p:txBody>
      </p:sp>
    </p:spTree>
    <p:extLst>
      <p:ext uri="{BB962C8B-B14F-4D97-AF65-F5344CB8AC3E}">
        <p14:creationId xmlns:p14="http://schemas.microsoft.com/office/powerpoint/2010/main" val="1542984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26456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a:t>
            </a:r>
            <a:br>
              <a:rPr lang="tr-TR" b="1" dirty="0">
                <a:latin typeface="Algerian" panose="04020705040A02060702" pitchFamily="82" charset="0"/>
              </a:rPr>
            </a:br>
            <a:r>
              <a:rPr lang="tr-TR" b="1" dirty="0">
                <a:latin typeface="Algerian" panose="04020705040A02060702" pitchFamily="82" charset="0"/>
              </a:rPr>
              <a:t>5. ASSAM KONGRESİ</a:t>
            </a:r>
            <a:endParaRPr lang="tr-TR" dirty="0"/>
          </a:p>
        </p:txBody>
      </p:sp>
      <p:sp>
        <p:nvSpPr>
          <p:cNvPr id="3" name="İçerik Yer Tutucusu 2"/>
          <p:cNvSpPr>
            <a:spLocks noGrp="1"/>
          </p:cNvSpPr>
          <p:nvPr>
            <p:ph idx="1"/>
          </p:nvPr>
        </p:nvSpPr>
        <p:spPr>
          <a:xfrm>
            <a:off x="0" y="1340768"/>
            <a:ext cx="9144000" cy="5517232"/>
          </a:xfrm>
        </p:spPr>
        <p:style>
          <a:lnRef idx="2">
            <a:schemeClr val="dk1"/>
          </a:lnRef>
          <a:fillRef idx="1">
            <a:schemeClr val="lt1"/>
          </a:fillRef>
          <a:effectRef idx="0">
            <a:schemeClr val="dk1"/>
          </a:effectRef>
          <a:fontRef idx="minor">
            <a:schemeClr val="dk1"/>
          </a:fontRef>
        </p:style>
        <p:txBody>
          <a:bodyPr>
            <a:noAutofit/>
          </a:bodyPr>
          <a:lstStyle/>
          <a:p>
            <a:pPr algn="ctr">
              <a:buNone/>
            </a:pPr>
            <a:r>
              <a:rPr lang="tr-TR" sz="2800" b="1" dirty="0">
                <a:latin typeface="Times New Roman" panose="02020603050405020304" pitchFamily="18" charset="0"/>
                <a:cs typeface="Times New Roman" panose="02020603050405020304" pitchFamily="18" charset="0"/>
              </a:rPr>
              <a:t>2. ASSAM KONGRE BİLDİRGESİ (3)</a:t>
            </a:r>
            <a:endParaRPr lang="tr-TR" sz="2800" b="1" dirty="0">
              <a:solidFill>
                <a:srgbClr val="FF000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tr-TR" sz="2800" b="1" dirty="0">
                <a:solidFill>
                  <a:srgbClr val="FF0000"/>
                </a:solidFill>
                <a:latin typeface="Times New Roman" panose="02020603050405020304" pitchFamily="18" charset="0"/>
                <a:cs typeface="Times New Roman" panose="02020603050405020304" pitchFamily="18" charset="0"/>
              </a:rPr>
              <a:t>ORTAK PAZAR, ORTAK ÜRETİM VE AR-GE TEŞVİK FONUNUN,</a:t>
            </a:r>
            <a:r>
              <a:rPr lang="tr-TR" sz="2800" dirty="0">
                <a:solidFill>
                  <a:srgbClr val="FF0000"/>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r>
              <a:rPr lang="tr-TR" sz="2800" b="1" dirty="0">
                <a:solidFill>
                  <a:srgbClr val="C00000"/>
                </a:solidFill>
                <a:latin typeface="Times New Roman" panose="02020603050405020304" pitchFamily="18" charset="0"/>
                <a:cs typeface="Times New Roman" panose="02020603050405020304" pitchFamily="18" charset="0"/>
              </a:rPr>
              <a:t>ORTAK YATIRIM FONU</a:t>
            </a:r>
            <a:r>
              <a:rPr lang="tr-TR" sz="2800" dirty="0">
                <a:solidFill>
                  <a:srgbClr val="C00000"/>
                </a:solidFill>
                <a:latin typeface="Times New Roman" panose="02020603050405020304" pitchFamily="18" charset="0"/>
                <a:cs typeface="Times New Roman" panose="02020603050405020304" pitchFamily="18" charset="0"/>
              </a:rPr>
              <a:t> </a:t>
            </a:r>
            <a:r>
              <a:rPr lang="tr-TR" sz="2800" b="1" dirty="0">
                <a:solidFill>
                  <a:srgbClr val="C00000"/>
                </a:solidFill>
                <a:latin typeface="Times New Roman" panose="02020603050405020304" pitchFamily="18" charset="0"/>
                <a:cs typeface="Times New Roman" panose="02020603050405020304" pitchFamily="18" charset="0"/>
              </a:rPr>
              <a:t>VE KAYNAK PLANLAMA ÇALIŞMASININ, </a:t>
            </a:r>
          </a:p>
          <a:p>
            <a:pPr lvl="0">
              <a:buFont typeface="Wingdings" panose="05000000000000000000" pitchFamily="2" charset="2"/>
              <a:buChar char="Ø"/>
            </a:pPr>
            <a:r>
              <a:rPr lang="tr-TR" sz="2800" b="1" dirty="0">
                <a:solidFill>
                  <a:srgbClr val="7030A0"/>
                </a:solidFill>
                <a:latin typeface="Times New Roman" panose="02020603050405020304" pitchFamily="18" charset="0"/>
                <a:cs typeface="Times New Roman" panose="02020603050405020304" pitchFamily="18" charset="0"/>
              </a:rPr>
              <a:t>AR-GE VE İNOVASYON</a:t>
            </a:r>
            <a:r>
              <a:rPr lang="tr-TR" sz="2800" dirty="0">
                <a:solidFill>
                  <a:srgbClr val="7030A0"/>
                </a:solidFill>
                <a:latin typeface="Times New Roman" panose="02020603050405020304" pitchFamily="18" charset="0"/>
                <a:cs typeface="Times New Roman" panose="02020603050405020304" pitchFamily="18" charset="0"/>
              </a:rPr>
              <a:t> İÇİN ORTAK BİR MERKEZİN </a:t>
            </a:r>
          </a:p>
          <a:p>
            <a:pPr lvl="0">
              <a:buFont typeface="Wingdings" panose="05000000000000000000" pitchFamily="2" charset="2"/>
              <a:buChar char="Ø"/>
            </a:pPr>
            <a:r>
              <a:rPr lang="tr-TR" sz="2800" b="1" dirty="0">
                <a:solidFill>
                  <a:srgbClr val="0070C0"/>
                </a:solidFill>
                <a:latin typeface="Times New Roman" panose="02020603050405020304" pitchFamily="18" charset="0"/>
                <a:cs typeface="Times New Roman" panose="02020603050405020304" pitchFamily="18" charset="0"/>
              </a:rPr>
              <a:t>KOOPERATİFLERİN-EL BİRLİĞİ  VE İSLAMİ FİNANS  SİSTEMLERİNİN </a:t>
            </a:r>
          </a:p>
          <a:p>
            <a:pPr lvl="0">
              <a:buFont typeface="Wingdings" panose="05000000000000000000" pitchFamily="2" charset="2"/>
              <a:buChar char="Ø"/>
            </a:pPr>
            <a:r>
              <a:rPr lang="tr-TR" sz="2800" b="1" dirty="0">
                <a:latin typeface="Times New Roman" panose="02020603050405020304" pitchFamily="18" charset="0"/>
                <a:cs typeface="Times New Roman" panose="02020603050405020304" pitchFamily="18" charset="0"/>
              </a:rPr>
              <a:t>ASRİKA,</a:t>
            </a:r>
            <a:r>
              <a:rPr lang="tr-TR" sz="2800" dirty="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BANKALAR ARASI FİNANSAL  AKTARMA MERKEZİ</a:t>
            </a:r>
            <a:r>
              <a:rPr lang="tr-TR" sz="2800" dirty="0">
                <a:solidFill>
                  <a:srgbClr val="FF0000"/>
                </a:solidFill>
                <a:latin typeface="Times New Roman" panose="02020603050405020304" pitchFamily="18" charset="0"/>
                <a:cs typeface="Times New Roman" panose="02020603050405020304" pitchFamily="18" charset="0"/>
              </a:rPr>
              <a:t>(</a:t>
            </a:r>
            <a:r>
              <a:rPr lang="tr-TR" sz="2800" b="1" dirty="0">
                <a:solidFill>
                  <a:srgbClr val="FF0000"/>
                </a:solidFill>
                <a:latin typeface="Times New Roman" panose="02020603050405020304" pitchFamily="18" charset="0"/>
                <a:cs typeface="Times New Roman" panose="02020603050405020304" pitchFamily="18" charset="0"/>
              </a:rPr>
              <a:t>ASRİKA-BAFAM</a:t>
            </a:r>
            <a:r>
              <a:rPr lang="tr-TR" sz="2800" dirty="0">
                <a:solidFill>
                  <a:srgbClr val="FF0000"/>
                </a:solidFill>
                <a:latin typeface="Times New Roman" panose="02020603050405020304" pitchFamily="18" charset="0"/>
                <a:cs typeface="Times New Roman" panose="02020603050405020304" pitchFamily="18" charset="0"/>
              </a:rPr>
              <a:t>)</a:t>
            </a:r>
            <a:r>
              <a:rPr lang="tr-TR" sz="2800" dirty="0">
                <a:latin typeface="Times New Roman" panose="02020603050405020304" pitchFamily="18" charset="0"/>
                <a:cs typeface="Times New Roman" panose="02020603050405020304" pitchFamily="18" charset="0"/>
              </a:rPr>
              <a:t> </a:t>
            </a:r>
            <a:r>
              <a:rPr lang="tr-TR" sz="2800" b="1" dirty="0">
                <a:latin typeface="Times New Roman" panose="02020603050405020304" pitchFamily="18" charset="0"/>
                <a:cs typeface="Times New Roman" panose="02020603050405020304" pitchFamily="18" charset="0"/>
              </a:rPr>
              <a:t>KURULMASI,</a:t>
            </a:r>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32</a:t>
            </a:fld>
            <a:endParaRPr lang="tr-TR" dirty="0"/>
          </a:p>
        </p:txBody>
      </p:sp>
    </p:spTree>
    <p:extLst>
      <p:ext uri="{BB962C8B-B14F-4D97-AF65-F5344CB8AC3E}">
        <p14:creationId xmlns:p14="http://schemas.microsoft.com/office/powerpoint/2010/main" val="671261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26456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a:t>
            </a:r>
            <a:br>
              <a:rPr lang="tr-TR" b="1" dirty="0">
                <a:latin typeface="Algerian" panose="04020705040A02060702" pitchFamily="82" charset="0"/>
              </a:rPr>
            </a:br>
            <a:r>
              <a:rPr lang="tr-TR" b="1" dirty="0">
                <a:latin typeface="Algerian" panose="04020705040A02060702" pitchFamily="82" charset="0"/>
              </a:rPr>
              <a:t>5. ASSAM KONGRESİ</a:t>
            </a:r>
            <a:endParaRPr lang="tr-TR" dirty="0"/>
          </a:p>
        </p:txBody>
      </p:sp>
      <p:sp>
        <p:nvSpPr>
          <p:cNvPr id="3" name="İçerik Yer Tutucusu 2"/>
          <p:cNvSpPr>
            <a:spLocks noGrp="1"/>
          </p:cNvSpPr>
          <p:nvPr>
            <p:ph idx="1"/>
          </p:nvPr>
        </p:nvSpPr>
        <p:spPr>
          <a:xfrm>
            <a:off x="0" y="1340768"/>
            <a:ext cx="9144000" cy="5517232"/>
          </a:xfrm>
        </p:spPr>
        <p:style>
          <a:lnRef idx="2">
            <a:schemeClr val="dk1"/>
          </a:lnRef>
          <a:fillRef idx="1">
            <a:schemeClr val="lt1"/>
          </a:fillRef>
          <a:effectRef idx="0">
            <a:schemeClr val="dk1"/>
          </a:effectRef>
          <a:fontRef idx="minor">
            <a:schemeClr val="dk1"/>
          </a:fontRef>
        </p:style>
        <p:txBody>
          <a:bodyPr>
            <a:noAutofit/>
          </a:bodyPr>
          <a:lstStyle/>
          <a:p>
            <a:pPr algn="ctr">
              <a:lnSpc>
                <a:spcPct val="105000"/>
              </a:lnSpc>
              <a:buNone/>
            </a:pPr>
            <a:r>
              <a:rPr lang="tr-TR" b="1" dirty="0">
                <a:latin typeface="Times New Roman" panose="02020603050405020304" pitchFamily="18" charset="0"/>
                <a:cs typeface="Times New Roman" panose="02020603050405020304" pitchFamily="18" charset="0"/>
              </a:rPr>
              <a:t>2. ASSAM KONGRE BİLDİRGESİ (4)</a:t>
            </a:r>
            <a:endPar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5000"/>
              </a:lnSpc>
              <a:buFont typeface="Wingdings" panose="05000000000000000000" pitchFamily="2" charset="2"/>
              <a:buChar char="Ø"/>
            </a:pPr>
            <a:r>
              <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DIŞ TİCARET HACMİNİ ARTTIRMAYA YÖNELİK</a:t>
            </a:r>
            <a:r>
              <a:rPr lang="tr-T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TEDBİRLERİN ALINMASI</a:t>
            </a:r>
            <a:r>
              <a:rPr lang="tr-TR" dirty="0">
                <a:latin typeface="Times New Roman" panose="02020603050405020304" pitchFamily="18" charset="0"/>
                <a:ea typeface="Times New Roman" panose="02020603050405020304" pitchFamily="18" charset="0"/>
                <a:cs typeface="Times New Roman" panose="02020603050405020304" pitchFamily="18" charset="0"/>
              </a:rPr>
              <a:t>,</a:t>
            </a:r>
            <a:endParaRPr lang="tr-TR" dirty="0">
              <a:latin typeface="Calibri" panose="020F0502020204030204" pitchFamily="34" charset="0"/>
              <a:ea typeface="Times New Roman" panose="02020603050405020304" pitchFamily="18" charset="0"/>
              <a:cs typeface="Times New Roman" panose="02020603050405020304" pitchFamily="18" charset="0"/>
            </a:endParaRPr>
          </a:p>
          <a:p>
            <a:pPr lvl="0">
              <a:lnSpc>
                <a:spcPct val="105000"/>
              </a:lnSpc>
              <a:buFont typeface="Wingdings" panose="05000000000000000000" pitchFamily="2" charset="2"/>
              <a:buChar char="Ø"/>
            </a:pPr>
            <a:r>
              <a:rPr lang="tr-TR"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TERCİHLİ TİCARET ANLAŞMALARININ</a:t>
            </a:r>
            <a:r>
              <a:rPr lang="tr-TR"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YAPILMASI,</a:t>
            </a:r>
            <a:endParaRPr lang="tr-TR"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b="1" dirty="0">
                <a:solidFill>
                  <a:srgbClr val="C00000"/>
                </a:solidFill>
                <a:latin typeface="Times New Roman" panose="02020603050405020304" pitchFamily="18" charset="0"/>
                <a:ea typeface="Times New Roman" panose="02020603050405020304" pitchFamily="18" charset="0"/>
              </a:rPr>
              <a:t>DİL, DİN, TARİH BİLEŞKESİNDE OLUŞAN KÜLTÜREL YAKINLIĞIN GELİŞTİRİLMESİ</a:t>
            </a:r>
            <a:r>
              <a:rPr lang="tr-TR" b="1" dirty="0">
                <a:latin typeface="Times New Roman" panose="02020603050405020304" pitchFamily="18" charset="0"/>
                <a:ea typeface="Times New Roman" panose="02020603050405020304" pitchFamily="18" charset="0"/>
              </a:rPr>
              <a:t>,</a:t>
            </a:r>
          </a:p>
          <a:p>
            <a:pPr>
              <a:buFont typeface="Wingdings" panose="05000000000000000000" pitchFamily="2" charset="2"/>
              <a:buChar char="Ø"/>
            </a:pPr>
            <a:r>
              <a:rPr lang="tr-TR" b="1" dirty="0">
                <a:solidFill>
                  <a:srgbClr val="002060"/>
                </a:solidFill>
                <a:latin typeface="Times New Roman" panose="02020603050405020304" pitchFamily="18" charset="0"/>
                <a:ea typeface="Times New Roman" panose="02020603050405020304" pitchFamily="18" charset="0"/>
              </a:rPr>
              <a:t>GÜÇLÜ BİR SİYASİ İRADENİN</a:t>
            </a:r>
            <a:r>
              <a:rPr lang="tr-TR" dirty="0">
                <a:solidFill>
                  <a:srgbClr val="002060"/>
                </a:solidFill>
                <a:latin typeface="Times New Roman" panose="02020603050405020304" pitchFamily="18" charset="0"/>
                <a:ea typeface="Times New Roman" panose="02020603050405020304" pitchFamily="18" charset="0"/>
              </a:rPr>
              <a:t> OLUŞTURULMASI</a:t>
            </a:r>
          </a:p>
          <a:p>
            <a:pPr marL="0" indent="0">
              <a:buNone/>
            </a:pPr>
            <a:r>
              <a:rPr lang="tr-TR" b="1" dirty="0">
                <a:latin typeface="Times New Roman" panose="02020603050405020304" pitchFamily="18" charset="0"/>
                <a:cs typeface="Times New Roman" panose="02020603050405020304" pitchFamily="18" charset="0"/>
              </a:rPr>
              <a:t>GEREKTİĞİ DEKLARE EDİLMİŞTİR</a:t>
            </a:r>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33</a:t>
            </a:fld>
            <a:endParaRPr lang="tr-TR" dirty="0"/>
          </a:p>
        </p:txBody>
      </p:sp>
    </p:spTree>
    <p:extLst>
      <p:ext uri="{BB962C8B-B14F-4D97-AF65-F5344CB8AC3E}">
        <p14:creationId xmlns:p14="http://schemas.microsoft.com/office/powerpoint/2010/main" val="3288957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659960" cy="1408584"/>
          </a:xfrm>
        </p:spPr>
        <p:style>
          <a:lnRef idx="1">
            <a:schemeClr val="accent6"/>
          </a:lnRef>
          <a:fillRef idx="2">
            <a:schemeClr val="accent6"/>
          </a:fillRef>
          <a:effectRef idx="1">
            <a:schemeClr val="accent6"/>
          </a:effectRef>
          <a:fontRef idx="minor">
            <a:schemeClr val="dk1"/>
          </a:fontRef>
        </p:style>
        <p:txBody>
          <a:bodyPr>
            <a:normAutofit/>
          </a:bodyPr>
          <a:lstStyle/>
          <a:p>
            <a:pPr lvl="0" algn="ctr"/>
            <a:r>
              <a:rPr lang="tr-TR" sz="2800" b="1" dirty="0">
                <a:solidFill>
                  <a:schemeClr val="tx1"/>
                </a:solidFill>
                <a:latin typeface="Times New Roman" panose="02020603050405020304" pitchFamily="18" charset="0"/>
                <a:cs typeface="Times New Roman" panose="02020603050405020304" pitchFamily="18" charset="0"/>
              </a:rPr>
              <a:t>5. ULUSLARARASI ASSAM </a:t>
            </a:r>
            <a:br>
              <a:rPr lang="tr-TR" sz="2800" b="1" dirty="0">
                <a:solidFill>
                  <a:schemeClr val="tx1"/>
                </a:solidFill>
                <a:latin typeface="Times New Roman" panose="02020603050405020304" pitchFamily="18" charset="0"/>
                <a:cs typeface="Times New Roman" panose="02020603050405020304" pitchFamily="18" charset="0"/>
              </a:rPr>
            </a:br>
            <a:r>
              <a:rPr lang="tr-TR" sz="2800" b="1" dirty="0">
                <a:solidFill>
                  <a:schemeClr val="tx1"/>
                </a:solidFill>
                <a:latin typeface="Times New Roman" panose="02020603050405020304" pitchFamily="18" charset="0"/>
                <a:cs typeface="Times New Roman" panose="02020603050405020304" pitchFamily="18" charset="0"/>
              </a:rPr>
              <a:t>İSLAM BİRLİĞİ KONGRESİ </a:t>
            </a:r>
          </a:p>
        </p:txBody>
      </p:sp>
      <p:sp>
        <p:nvSpPr>
          <p:cNvPr id="3" name="İçerik Yer Tutucusu 2"/>
          <p:cNvSpPr>
            <a:spLocks noGrp="1"/>
          </p:cNvSpPr>
          <p:nvPr>
            <p:ph idx="1"/>
          </p:nvPr>
        </p:nvSpPr>
        <p:spPr>
          <a:xfrm>
            <a:off x="107504" y="1340768"/>
            <a:ext cx="8884096" cy="538007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lvl="0" algn="ctr"/>
            <a:endParaRPr lang="tr-TR" b="1" dirty="0">
              <a:latin typeface="Times New Roman" panose="02020603050405020304" pitchFamily="18" charset="0"/>
              <a:cs typeface="Times New Roman" panose="02020603050405020304" pitchFamily="18" charset="0"/>
            </a:endParaRPr>
          </a:p>
          <a:p>
            <a:pPr marL="0" lvl="0" indent="0" algn="ctr">
              <a:buNone/>
            </a:pPr>
            <a:r>
              <a:rPr lang="tr-TR" sz="4000" b="1" dirty="0">
                <a:solidFill>
                  <a:srgbClr val="FF0000"/>
                </a:solidFill>
                <a:latin typeface="Times New Roman" panose="02020603050405020304" pitchFamily="18" charset="0"/>
                <a:cs typeface="Times New Roman" panose="02020603050405020304" pitchFamily="18" charset="0"/>
              </a:rPr>
              <a:t>ÜÇÜNCÜ </a:t>
            </a:r>
          </a:p>
          <a:p>
            <a:pPr marL="0" lvl="0" indent="0" algn="ctr">
              <a:buNone/>
            </a:pPr>
            <a:r>
              <a:rPr lang="tr-TR" b="1" dirty="0">
                <a:solidFill>
                  <a:srgbClr val="FF0000"/>
                </a:solidFill>
                <a:latin typeface="Times New Roman" panose="02020603050405020304" pitchFamily="18" charset="0"/>
                <a:cs typeface="Times New Roman" panose="02020603050405020304" pitchFamily="18" charset="0"/>
              </a:rPr>
              <a:t>ULUSLARARASI ASSAM İSLAM BİRLİĞİ KONGRESİ </a:t>
            </a:r>
          </a:p>
          <a:p>
            <a:pPr marL="0" lvl="0" indent="0" algn="ctr">
              <a:buNone/>
            </a:pPr>
            <a:r>
              <a:rPr lang="tr-TR" b="1" dirty="0">
                <a:latin typeface="Times New Roman" panose="02020603050405020304" pitchFamily="18" charset="0"/>
                <a:cs typeface="Times New Roman" panose="02020603050405020304" pitchFamily="18" charset="0"/>
              </a:rPr>
              <a:t>(19-20 ARALIK 2019)</a:t>
            </a:r>
            <a:r>
              <a:rPr lang="tr-TR" dirty="0">
                <a:latin typeface="Times New Roman" panose="02020603050405020304" pitchFamily="18" charset="0"/>
                <a:cs typeface="Times New Roman" panose="02020603050405020304" pitchFamily="18" charset="0"/>
              </a:rPr>
              <a:t> </a:t>
            </a:r>
          </a:p>
          <a:p>
            <a:pPr marL="0" lvl="0" indent="0" algn="ctr">
              <a:buNone/>
            </a:pPr>
            <a:r>
              <a:rPr lang="tr-TR" b="1" dirty="0">
                <a:solidFill>
                  <a:srgbClr val="00B050"/>
                </a:solidFill>
                <a:latin typeface="Times New Roman" panose="02020603050405020304" pitchFamily="18" charset="0"/>
                <a:cs typeface="Times New Roman" panose="02020603050405020304" pitchFamily="18" charset="0"/>
              </a:rPr>
              <a:t>KONU:</a:t>
            </a:r>
          </a:p>
          <a:p>
            <a:pPr marL="0" indent="0" algn="ctr">
              <a:buNone/>
            </a:pPr>
            <a:r>
              <a:rPr lang="tr-TR"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İSLÂM BİRLİĞİ İÇİN SAVUNMA SANAYİ İŞBİRLİĞİ USUL VE ESASLARI </a:t>
            </a:r>
          </a:p>
          <a:p>
            <a:pPr marL="0" indent="0" algn="ctr">
              <a:buNone/>
            </a:pPr>
            <a:r>
              <a:rPr lang="tr-T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tr-T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ASRİKA  ORTAK  SAVUNMA  SANAYİ ÜRETİMİ</a:t>
            </a:r>
            <a:r>
              <a:rPr lang="tr-T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0" algn="ctr">
              <a:buNone/>
            </a:pPr>
            <a:endParaRPr lang="tr-TR" b="1" dirty="0">
              <a:solidFill>
                <a:srgbClr val="00B050"/>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endParaRPr lang="tr-TR" dirty="0"/>
          </a:p>
          <a:p>
            <a:endParaRPr lang="tr-TR" dirty="0"/>
          </a:p>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34</a:t>
            </a:fld>
            <a:endParaRPr lang="tr-TR" dirty="0"/>
          </a:p>
        </p:txBody>
      </p:sp>
    </p:spTree>
    <p:extLst>
      <p:ext uri="{BB962C8B-B14F-4D97-AF65-F5344CB8AC3E}">
        <p14:creationId xmlns:p14="http://schemas.microsoft.com/office/powerpoint/2010/main" val="3051254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412776"/>
          </a:xfrm>
          <a:solidFill>
            <a:schemeClr val="bg1"/>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tr-TR" sz="2200" b="1" dirty="0">
                <a:latin typeface="Times New Roman" pitchFamily="18" charset="0"/>
                <a:cs typeface="Times New Roman" pitchFamily="18" charset="0"/>
              </a:rPr>
            </a:br>
            <a:br>
              <a:rPr lang="tr-TR" sz="2200" b="1" dirty="0">
                <a:latin typeface="Times New Roman" pitchFamily="18" charset="0"/>
                <a:cs typeface="Times New Roman" pitchFamily="18" charset="0"/>
              </a:rPr>
            </a:br>
            <a:br>
              <a:rPr lang="tr-TR" sz="2200" b="1" dirty="0">
                <a:latin typeface="Times New Roman" pitchFamily="18" charset="0"/>
                <a:cs typeface="Times New Roman" pitchFamily="18" charset="0"/>
              </a:rPr>
            </a:br>
            <a:r>
              <a:rPr lang="tr-TR" sz="2700" b="1" dirty="0">
                <a:latin typeface="Algerian" pitchFamily="82" charset="0"/>
                <a:cs typeface="Times New Roman" pitchFamily="18" charset="0"/>
              </a:rPr>
              <a:t>ASRİKA İSLAM ÜLKELERİ </a:t>
            </a:r>
            <a:br>
              <a:rPr lang="tr-TR" sz="2700" b="1" dirty="0">
                <a:latin typeface="Algerian" pitchFamily="82" charset="0"/>
                <a:cs typeface="Times New Roman" pitchFamily="18" charset="0"/>
              </a:rPr>
            </a:br>
            <a:r>
              <a:rPr lang="tr-TR" sz="2700" b="1" dirty="0">
                <a:latin typeface="Algerian" pitchFamily="82" charset="0"/>
                <a:cs typeface="Times New Roman" pitchFamily="18" charset="0"/>
              </a:rPr>
              <a:t>KONFEDERASYONU SAVUNMA SANAYİ </a:t>
            </a:r>
            <a:br>
              <a:rPr lang="tr-TR" sz="2700" b="1" dirty="0">
                <a:latin typeface="Algerian" pitchFamily="82" charset="0"/>
                <a:cs typeface="Times New Roman" pitchFamily="18" charset="0"/>
              </a:rPr>
            </a:br>
            <a:r>
              <a:rPr lang="tr-TR" sz="2700" b="1" dirty="0">
                <a:latin typeface="Algerian" pitchFamily="82" charset="0"/>
                <a:cs typeface="Times New Roman" pitchFamily="18" charset="0"/>
              </a:rPr>
              <a:t>BAŞKANLIĞI TEŞKİLAT ŞEMASI</a:t>
            </a:r>
            <a:br>
              <a:rPr lang="tr-TR" sz="2700" b="1" dirty="0">
                <a:latin typeface="Times New Roman" pitchFamily="18" charset="0"/>
                <a:cs typeface="Times New Roman" pitchFamily="18" charset="0"/>
              </a:rPr>
            </a:br>
            <a:br>
              <a:rPr lang="tr-TR" b="1" dirty="0"/>
            </a:br>
            <a:endParaRPr lang="tr-TR" dirty="0"/>
          </a:p>
        </p:txBody>
      </p:sp>
      <p:sp>
        <p:nvSpPr>
          <p:cNvPr id="3" name="2 İçerik Yer Tutucusu"/>
          <p:cNvSpPr>
            <a:spLocks noGrp="1"/>
          </p:cNvSpPr>
          <p:nvPr>
            <p:ph idx="1"/>
          </p:nvPr>
        </p:nvSpPr>
        <p:spPr/>
        <p:txBody>
          <a:bodyPr>
            <a:normAutofit/>
          </a:bodyPr>
          <a:lstStyle/>
          <a:p>
            <a:pPr algn="ctr">
              <a:buNone/>
            </a:pPr>
            <a:r>
              <a:rPr lang="tr-TR" sz="2400" b="1" dirty="0">
                <a:latin typeface="Times New Roman" panose="02020603050405020304" pitchFamily="18" charset="0"/>
                <a:cs typeface="Times New Roman" panose="02020603050405020304" pitchFamily="18" charset="0"/>
              </a:rPr>
              <a:t>(3. ASSAM KONGRE BİLDİRGESİ-1)</a:t>
            </a:r>
            <a:endParaRPr lang="tr-TR" sz="2400" dirty="0"/>
          </a:p>
        </p:txBody>
      </p:sp>
      <p:sp>
        <p:nvSpPr>
          <p:cNvPr id="4" name="3 Altbilgi Yer Tutucusu"/>
          <p:cNvSpPr>
            <a:spLocks noGrp="1"/>
          </p:cNvSpPr>
          <p:nvPr>
            <p:ph type="ftr" sz="quarter" idx="11"/>
          </p:nvPr>
        </p:nvSpPr>
        <p:spPr/>
        <p:txBody>
          <a:bodyPr/>
          <a:lstStyle/>
          <a:p>
            <a:r>
              <a:rPr lang="tr-TR" dirty="0"/>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35</a:t>
            </a:fld>
            <a:endParaRPr lang="tr-TR" dirty="0"/>
          </a:p>
        </p:txBody>
      </p:sp>
      <p:graphicFrame>
        <p:nvGraphicFramePr>
          <p:cNvPr id="6" name="5 Diyagram"/>
          <p:cNvGraphicFramePr/>
          <p:nvPr/>
        </p:nvGraphicFramePr>
        <p:xfrm>
          <a:off x="0" y="2132856"/>
          <a:ext cx="9143999"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latin typeface="Algerian" pitchFamily="82" charset="0"/>
            </a:endParaRPr>
          </a:p>
        </p:txBody>
      </p:sp>
      <p:sp>
        <p:nvSpPr>
          <p:cNvPr id="3" name="2 İçerik Yer Tutucusu"/>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lgn="ctr">
              <a:buNone/>
            </a:pPr>
            <a:r>
              <a:rPr lang="tr-TR" b="1" dirty="0">
                <a:latin typeface="Times New Roman" panose="02020603050405020304" pitchFamily="18" charset="0"/>
                <a:cs typeface="Times New Roman" panose="02020603050405020304" pitchFamily="18" charset="0"/>
              </a:rPr>
              <a:t>(3. ASSAM KONGRE BİLDİRGESİ-2)</a:t>
            </a:r>
          </a:p>
          <a:p>
            <a:pPr lvl="0">
              <a:buFont typeface="Wingdings" pitchFamily="2" charset="2"/>
              <a:buChar char="Ø"/>
            </a:pPr>
            <a:r>
              <a:rPr lang="tr-TR" b="1" dirty="0">
                <a:latin typeface="Times New Roman" panose="02020603050405020304" pitchFamily="18" charset="0"/>
                <a:cs typeface="Times New Roman" panose="02020603050405020304" pitchFamily="18" charset="0"/>
              </a:rPr>
              <a:t>SAVUNMA SANAYİ İLE İLGİLİ; </a:t>
            </a:r>
            <a:endParaRPr lang="tr-TR" sz="2800" dirty="0">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ÜRÜN ENVANTERLERİ, </a:t>
            </a:r>
            <a:endParaRPr lang="tr-TR" sz="2400" dirty="0">
              <a:solidFill>
                <a:srgbClr val="FF0000"/>
              </a:solidFill>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İHTİYAÇLARIN TESPİTİ, </a:t>
            </a:r>
            <a:endParaRPr lang="tr-TR" sz="2400" dirty="0">
              <a:solidFill>
                <a:srgbClr val="FF0000"/>
              </a:solidFill>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DEPOLAMA VE DAĞITIMI, </a:t>
            </a:r>
            <a:endParaRPr lang="tr-TR" sz="2400" dirty="0">
              <a:solidFill>
                <a:srgbClr val="FF0000"/>
              </a:solidFill>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YENİLEŞTİRME, </a:t>
            </a:r>
            <a:endParaRPr lang="tr-TR" sz="2400" dirty="0">
              <a:solidFill>
                <a:srgbClr val="FF0000"/>
              </a:solidFill>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MODERNİZASYON, </a:t>
            </a:r>
            <a:endParaRPr lang="tr-TR" sz="2400" dirty="0">
              <a:solidFill>
                <a:srgbClr val="FF0000"/>
              </a:solidFill>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HEK-MAL’E (HURDA – ENKAZ – KÖHNE MALZEMEYE) AYIRMA, </a:t>
            </a:r>
            <a:endParaRPr lang="tr-TR" sz="2400" dirty="0">
              <a:solidFill>
                <a:srgbClr val="FF0000"/>
              </a:solidFill>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GERİ KAZANIM VE DÖNÜŞÜM </a:t>
            </a:r>
            <a:endParaRPr lang="tr-TR" sz="2400" dirty="0">
              <a:solidFill>
                <a:srgbClr val="FF0000"/>
              </a:solidFill>
              <a:latin typeface="Times New Roman" pitchFamily="18" charset="0"/>
              <a:cs typeface="Times New Roman" pitchFamily="18" charset="0"/>
            </a:endParaRPr>
          </a:p>
          <a:p>
            <a:pPr>
              <a:buFont typeface="Wingdings" pitchFamily="2" charset="2"/>
              <a:buChar char="Ø"/>
            </a:pPr>
            <a:r>
              <a:rPr lang="tr-TR" b="1" dirty="0">
                <a:latin typeface="Times New Roman" pitchFamily="18" charset="0"/>
                <a:cs typeface="Times New Roman" pitchFamily="18" charset="0"/>
              </a:rPr>
              <a:t>Faaliyetlerinin Savunma Sanayi Bakanlığınca yapılmasının;</a:t>
            </a:r>
            <a:endParaRPr lang="tr-TR" sz="2800"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dirty="0"/>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36</a:t>
            </a:fld>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304800" y="1554162"/>
            <a:ext cx="8686800" cy="5187206"/>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ctr">
              <a:buNone/>
            </a:pPr>
            <a:r>
              <a:rPr lang="tr-TR" sz="2800" b="1" dirty="0">
                <a:latin typeface="Times New Roman" panose="02020603050405020304" pitchFamily="18" charset="0"/>
                <a:cs typeface="Times New Roman" panose="02020603050405020304" pitchFamily="18" charset="0"/>
              </a:rPr>
              <a:t>(3. ASSAM KONGRE BİLDİRGESİ-3)</a:t>
            </a:r>
          </a:p>
          <a:p>
            <a:pPr lvl="0">
              <a:buFont typeface="Courier New" pitchFamily="49" charset="0"/>
              <a:buChar char="o"/>
            </a:pPr>
            <a:r>
              <a:rPr lang="tr-TR" b="1" dirty="0">
                <a:latin typeface="Times New Roman" pitchFamily="18" charset="0"/>
                <a:cs typeface="Times New Roman" pitchFamily="18" charset="0"/>
              </a:rPr>
              <a:t>SAVUNMA SANAYİ BAKANLIĞI</a:t>
            </a:r>
            <a:r>
              <a:rPr lang="tr-TR" dirty="0">
                <a:latin typeface="Times New Roman" pitchFamily="18" charset="0"/>
                <a:cs typeface="Times New Roman" pitchFamily="18" charset="0"/>
              </a:rPr>
              <a:t>’na bağlı olarak</a:t>
            </a:r>
            <a:r>
              <a:rPr lang="tr-TR" b="1" dirty="0">
                <a:latin typeface="Times New Roman" pitchFamily="18" charset="0"/>
                <a:cs typeface="Times New Roman" pitchFamily="18" charset="0"/>
              </a:rPr>
              <a:t>, Dokuz</a:t>
            </a:r>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Bölgesel İslâm Ülkeleri </a:t>
            </a:r>
            <a:r>
              <a:rPr lang="tr-TR" b="1" dirty="0">
                <a:solidFill>
                  <a:srgbClr val="FF0000"/>
                </a:solidFill>
                <a:latin typeface="Times New Roman" pitchFamily="18" charset="0"/>
                <a:cs typeface="Times New Roman" pitchFamily="18" charset="0"/>
              </a:rPr>
              <a:t>Federasyonlarında “SAVUNMA SANAYİ BAŞKANLIKLARI</a:t>
            </a:r>
            <a:r>
              <a:rPr lang="tr-TR" b="1" dirty="0">
                <a:latin typeface="Times New Roman" pitchFamily="18" charset="0"/>
                <a:cs typeface="Times New Roman" pitchFamily="18" charset="0"/>
              </a:rPr>
              <a:t>”, bu başkanlıklara bağlı olarak </a:t>
            </a:r>
            <a:r>
              <a:rPr lang="tr-TR" b="1" dirty="0">
                <a:solidFill>
                  <a:srgbClr val="FF0000"/>
                </a:solidFill>
                <a:latin typeface="Times New Roman" pitchFamily="18" charset="0"/>
                <a:cs typeface="Times New Roman" pitchFamily="18" charset="0"/>
              </a:rPr>
              <a:t>Milli Devletlerin </a:t>
            </a:r>
            <a:r>
              <a:rPr lang="tr-TR" b="1" dirty="0">
                <a:latin typeface="Times New Roman" pitchFamily="18" charset="0"/>
                <a:cs typeface="Times New Roman" pitchFamily="18" charset="0"/>
              </a:rPr>
              <a:t>bünyesinde de </a:t>
            </a:r>
            <a:r>
              <a:rPr lang="tr-TR" b="1" dirty="0">
                <a:solidFill>
                  <a:srgbClr val="FF0000"/>
                </a:solidFill>
                <a:latin typeface="Times New Roman" pitchFamily="18" charset="0"/>
                <a:cs typeface="Times New Roman" pitchFamily="18" charset="0"/>
              </a:rPr>
              <a:t>“SAVUNMA SANAYİ BAŞKANLIKLARI</a:t>
            </a:r>
            <a:r>
              <a:rPr lang="tr-TR" b="1" dirty="0">
                <a:latin typeface="Times New Roman" pitchFamily="18" charset="0"/>
                <a:cs typeface="Times New Roman" pitchFamily="18" charset="0"/>
              </a:rPr>
              <a:t>” Kurulmasının,</a:t>
            </a:r>
            <a:endParaRPr lang="tr-TR" sz="2800" dirty="0">
              <a:latin typeface="Times New Roman" pitchFamily="18" charset="0"/>
              <a:cs typeface="Times New Roman" pitchFamily="18" charset="0"/>
            </a:endParaRPr>
          </a:p>
          <a:p>
            <a:pPr lvl="0">
              <a:buFont typeface="Wingdings" pitchFamily="2" charset="2"/>
              <a:buChar char="Ø"/>
            </a:pPr>
            <a:r>
              <a:rPr lang="tr-TR" b="1" dirty="0">
                <a:latin typeface="Times New Roman" pitchFamily="18" charset="0"/>
                <a:cs typeface="Times New Roman" pitchFamily="18" charset="0"/>
              </a:rPr>
              <a:t>Kara, Deniz, Hava, Hava Savunma, Uzay, Siber ve Elektronik Savunma Sanayi ürünlerinin üretimi ile ilgili; </a:t>
            </a:r>
            <a:endParaRPr lang="tr-TR" sz="2800" dirty="0">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ANA YÜKLENİCİLERİN</a:t>
            </a:r>
            <a:r>
              <a:rPr lang="tr-TR" b="1" dirty="0">
                <a:latin typeface="Times New Roman" pitchFamily="18" charset="0"/>
                <a:cs typeface="Times New Roman" pitchFamily="18" charset="0"/>
              </a:rPr>
              <a:t> “Bölgesel İslâm Devletleri </a:t>
            </a:r>
            <a:r>
              <a:rPr lang="tr-TR" b="1" dirty="0">
                <a:solidFill>
                  <a:srgbClr val="FF0000"/>
                </a:solidFill>
                <a:latin typeface="Times New Roman" pitchFamily="18" charset="0"/>
                <a:cs typeface="Times New Roman" pitchFamily="18" charset="0"/>
              </a:rPr>
              <a:t>Federasyonları</a:t>
            </a:r>
            <a:r>
              <a:rPr lang="tr-TR" b="1" dirty="0">
                <a:latin typeface="Times New Roman" pitchFamily="18" charset="0"/>
                <a:cs typeface="Times New Roman" pitchFamily="18" charset="0"/>
              </a:rPr>
              <a:t>”na; </a:t>
            </a:r>
            <a:endParaRPr lang="tr-TR" sz="2400" dirty="0">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ALT YÜKLENİCİLERİN </a:t>
            </a:r>
            <a:r>
              <a:rPr lang="tr-TR" b="1" dirty="0">
                <a:latin typeface="Times New Roman" pitchFamily="18" charset="0"/>
                <a:cs typeface="Times New Roman" pitchFamily="18" charset="0"/>
              </a:rPr>
              <a:t>de, </a:t>
            </a:r>
            <a:r>
              <a:rPr lang="tr-TR" b="1" dirty="0">
                <a:solidFill>
                  <a:srgbClr val="FF0000"/>
                </a:solidFill>
                <a:latin typeface="Times New Roman" pitchFamily="18" charset="0"/>
                <a:cs typeface="Times New Roman" pitchFamily="18" charset="0"/>
              </a:rPr>
              <a:t>Milli Devletlere  </a:t>
            </a:r>
            <a:r>
              <a:rPr lang="tr-TR" b="1" dirty="0">
                <a:latin typeface="Times New Roman" pitchFamily="18" charset="0"/>
                <a:cs typeface="Times New Roman" pitchFamily="18" charset="0"/>
              </a:rPr>
              <a:t>taksim edilmesinin,</a:t>
            </a:r>
            <a:endParaRPr lang="tr-TR" sz="2400" dirty="0">
              <a:latin typeface="Times New Roman" pitchFamily="18" charset="0"/>
              <a:cs typeface="Times New Roman" pitchFamily="18" charset="0"/>
            </a:endParaRPr>
          </a:p>
          <a:p>
            <a:endParaRPr lang="tr-TR" dirty="0"/>
          </a:p>
        </p:txBody>
      </p:sp>
      <p:sp>
        <p:nvSpPr>
          <p:cNvPr id="4" name="3 Altbilgi Yer Tutucusu"/>
          <p:cNvSpPr>
            <a:spLocks noGrp="1"/>
          </p:cNvSpPr>
          <p:nvPr>
            <p:ph type="ftr" sz="quarter" idx="11"/>
          </p:nvPr>
        </p:nvSpPr>
        <p:spPr/>
        <p:txBody>
          <a:bodyPr/>
          <a:lstStyle/>
          <a:p>
            <a:r>
              <a:rPr lang="tr-TR" dirty="0"/>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37</a:t>
            </a:fld>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304800" y="1554162"/>
            <a:ext cx="8686800" cy="5187206"/>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algn="ctr">
              <a:buNone/>
            </a:pPr>
            <a:r>
              <a:rPr lang="tr-TR" sz="2600" b="1" dirty="0">
                <a:latin typeface="Times New Roman" panose="02020603050405020304" pitchFamily="18" charset="0"/>
                <a:cs typeface="Times New Roman" panose="02020603050405020304" pitchFamily="18" charset="0"/>
              </a:rPr>
              <a:t>(3. ASSAM KONGRE BİLDİRGESİ-4)</a:t>
            </a:r>
            <a:endParaRPr lang="tr-TR" sz="2600" b="1" dirty="0"/>
          </a:p>
          <a:p>
            <a:pPr lvl="0">
              <a:buFont typeface="Wingdings" pitchFamily="2" charset="2"/>
              <a:buChar char="Ø"/>
            </a:pPr>
            <a:r>
              <a:rPr lang="tr-TR" b="1" dirty="0">
                <a:latin typeface="Times New Roman" pitchFamily="18" charset="0"/>
                <a:cs typeface="Times New Roman" pitchFamily="18" charset="0"/>
              </a:rPr>
              <a:t>Savunma Sanayi Üretimi </a:t>
            </a:r>
            <a:r>
              <a:rPr lang="tr-TR" b="1" dirty="0">
                <a:solidFill>
                  <a:srgbClr val="FF0000"/>
                </a:solidFill>
                <a:latin typeface="Times New Roman" pitchFamily="18" charset="0"/>
                <a:cs typeface="Times New Roman" pitchFamily="18" charset="0"/>
              </a:rPr>
              <a:t>ANA VE ALT YÜKLENİCİLERİN BÖLGELERİNDE</a:t>
            </a:r>
            <a:r>
              <a:rPr lang="tr-TR" b="1" dirty="0">
                <a:latin typeface="Times New Roman" pitchFamily="18" charset="0"/>
                <a:cs typeface="Times New Roman" pitchFamily="18" charset="0"/>
              </a:rPr>
              <a:t>, üretimini yaptığı Savunma Sanayi Üretimi ile ilgili; </a:t>
            </a:r>
            <a:endParaRPr lang="tr-TR" sz="2800" dirty="0">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AR-GE, </a:t>
            </a:r>
            <a:endParaRPr lang="tr-TR" sz="2400" dirty="0">
              <a:solidFill>
                <a:srgbClr val="FF0000"/>
              </a:solidFill>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STANDARDİZASYON, </a:t>
            </a:r>
            <a:endParaRPr lang="tr-TR" sz="2400" dirty="0">
              <a:solidFill>
                <a:srgbClr val="FF0000"/>
              </a:solidFill>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SERTİFİKASYON, </a:t>
            </a:r>
            <a:endParaRPr lang="tr-TR" sz="2400" dirty="0">
              <a:solidFill>
                <a:srgbClr val="FF0000"/>
              </a:solidFill>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AKREDİTASYON, </a:t>
            </a:r>
            <a:endParaRPr lang="tr-TR" sz="2400" dirty="0">
              <a:solidFill>
                <a:srgbClr val="FF0000"/>
              </a:solidFill>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KODİFİKASYON ve </a:t>
            </a:r>
            <a:endParaRPr lang="tr-TR" sz="2400" dirty="0">
              <a:solidFill>
                <a:srgbClr val="FF0000"/>
              </a:solidFill>
              <a:latin typeface="Times New Roman" pitchFamily="18" charset="0"/>
              <a:cs typeface="Times New Roman" pitchFamily="18" charset="0"/>
            </a:endParaRPr>
          </a:p>
          <a:p>
            <a:pPr lvl="1">
              <a:buFont typeface="Wingdings" pitchFamily="2" charset="2"/>
              <a:buChar char="v"/>
            </a:pPr>
            <a:r>
              <a:rPr lang="tr-TR" b="1" dirty="0">
                <a:solidFill>
                  <a:srgbClr val="FF0000"/>
                </a:solidFill>
                <a:latin typeface="Times New Roman" pitchFamily="18" charset="0"/>
                <a:cs typeface="Times New Roman" pitchFamily="18" charset="0"/>
              </a:rPr>
              <a:t>BAKIM ONARIM</a:t>
            </a:r>
            <a:endParaRPr lang="tr-TR" sz="2400" dirty="0">
              <a:solidFill>
                <a:srgbClr val="FF0000"/>
              </a:solidFill>
              <a:latin typeface="Times New Roman" pitchFamily="18" charset="0"/>
              <a:cs typeface="Times New Roman" pitchFamily="18" charset="0"/>
            </a:endParaRPr>
          </a:p>
          <a:p>
            <a:pPr>
              <a:buFont typeface="Wingdings" pitchFamily="2" charset="2"/>
              <a:buChar char="Ø"/>
            </a:pPr>
            <a:r>
              <a:rPr lang="tr-TR" b="1" dirty="0">
                <a:latin typeface="Times New Roman" pitchFamily="18" charset="0"/>
                <a:cs typeface="Times New Roman" pitchFamily="18" charset="0"/>
              </a:rPr>
              <a:t>Merkezlerinin teşkil edilmesinin, </a:t>
            </a:r>
            <a:endParaRPr lang="tr-TR"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dirty="0"/>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38</a:t>
            </a:fld>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179512" y="1554162"/>
            <a:ext cx="8812088" cy="5187206"/>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ctr">
              <a:buNone/>
            </a:pPr>
            <a:r>
              <a:rPr lang="tr-TR" sz="2600" b="1" dirty="0">
                <a:latin typeface="Times New Roman" pitchFamily="18" charset="0"/>
                <a:cs typeface="Times New Roman" pitchFamily="18" charset="0"/>
              </a:rPr>
              <a:t>(3. ASSAM KONGRE BİLDİRGESİ-5) </a:t>
            </a:r>
            <a:endParaRPr lang="tr-TR" sz="2600" dirty="0">
              <a:latin typeface="Times New Roman" pitchFamily="18" charset="0"/>
              <a:cs typeface="Times New Roman" pitchFamily="18" charset="0"/>
            </a:endParaRPr>
          </a:p>
          <a:p>
            <a:pPr lvl="0">
              <a:buFont typeface="Wingdings" pitchFamily="2" charset="2"/>
              <a:buChar char="Ø"/>
            </a:pPr>
            <a:r>
              <a:rPr lang="tr-TR" b="1" dirty="0">
                <a:latin typeface="Times New Roman" pitchFamily="18" charset="0"/>
                <a:cs typeface="Times New Roman" pitchFamily="18" charset="0"/>
              </a:rPr>
              <a:t>Savunma Sanayi Ana ve Alt yüklenici görevi verilen </a:t>
            </a:r>
            <a:r>
              <a:rPr lang="tr-TR" b="1" dirty="0">
                <a:solidFill>
                  <a:srgbClr val="FF0000"/>
                </a:solidFill>
                <a:latin typeface="Times New Roman" pitchFamily="18" charset="0"/>
                <a:cs typeface="Times New Roman" pitchFamily="18" charset="0"/>
              </a:rPr>
              <a:t>Bölgesel İslâm Federasyonlarına ve Milli Devletlere</a:t>
            </a:r>
            <a:r>
              <a:rPr lang="tr-TR" b="1" dirty="0">
                <a:latin typeface="Times New Roman" pitchFamily="18" charset="0"/>
                <a:cs typeface="Times New Roman" pitchFamily="18" charset="0"/>
              </a:rPr>
              <a:t> tahsis edilen Savunma Sanayi ürünleri ile ilgili </a:t>
            </a:r>
          </a:p>
          <a:p>
            <a:pPr lvl="0">
              <a:buFont typeface="Wingdings" pitchFamily="2" charset="2"/>
              <a:buChar char="Ø"/>
            </a:pPr>
            <a:r>
              <a:rPr lang="tr-TR" b="1" dirty="0">
                <a:solidFill>
                  <a:srgbClr val="FF0000"/>
                </a:solidFill>
                <a:latin typeface="Times New Roman" pitchFamily="18" charset="0"/>
                <a:cs typeface="Times New Roman" pitchFamily="18" charset="0"/>
              </a:rPr>
              <a:t>MESLEK LİSELERİ, </a:t>
            </a:r>
          </a:p>
          <a:p>
            <a:pPr lvl="0">
              <a:buFont typeface="Wingdings" pitchFamily="2" charset="2"/>
              <a:buChar char="Ø"/>
            </a:pPr>
            <a:r>
              <a:rPr lang="tr-TR" b="1" dirty="0">
                <a:solidFill>
                  <a:srgbClr val="FF0000"/>
                </a:solidFill>
                <a:latin typeface="Times New Roman" pitchFamily="18" charset="0"/>
                <a:cs typeface="Times New Roman" pitchFamily="18" charset="0"/>
              </a:rPr>
              <a:t>MESLEK YÜKSEK OKULLARI VE </a:t>
            </a:r>
          </a:p>
          <a:p>
            <a:pPr lvl="0">
              <a:buFont typeface="Wingdings" pitchFamily="2" charset="2"/>
              <a:buChar char="Ø"/>
            </a:pPr>
            <a:r>
              <a:rPr lang="tr-TR" b="1" dirty="0">
                <a:solidFill>
                  <a:srgbClr val="FF0000"/>
                </a:solidFill>
                <a:latin typeface="Times New Roman" pitchFamily="18" charset="0"/>
                <a:cs typeface="Times New Roman" pitchFamily="18" charset="0"/>
              </a:rPr>
              <a:t>ÜNİVERSİTELERDE ANA BİLİM DALLARI İHDAS EDİLMESİNİN,</a:t>
            </a:r>
            <a:endParaRPr lang="tr-TR" dirty="0">
              <a:solidFill>
                <a:srgbClr val="FF0000"/>
              </a:solidFill>
              <a:latin typeface="Times New Roman" pitchFamily="18" charset="0"/>
              <a:cs typeface="Times New Roman" pitchFamily="18" charset="0"/>
            </a:endParaRPr>
          </a:p>
          <a:p>
            <a:pPr>
              <a:buFont typeface="Wingdings" pitchFamily="2" charset="2"/>
              <a:buChar char="Ø"/>
            </a:pPr>
            <a:r>
              <a:rPr lang="tr-TR" b="1" dirty="0">
                <a:latin typeface="Times New Roman" pitchFamily="18" charset="0"/>
                <a:cs typeface="Times New Roman" pitchFamily="18" charset="0"/>
              </a:rPr>
              <a:t>Uygun olduğu belirtilmiş VE HAZIRLANAN BİLDİRGELER ASSAM WEB SİTESİNDE Dünya Kamuoyunun hizmetine sunulmuştur.</a:t>
            </a:r>
            <a:endParaRPr lang="tr-TR" dirty="0">
              <a:latin typeface="Times New Roman" pitchFamily="18" charset="0"/>
              <a:cs typeface="Times New Roman" pitchFamily="18" charset="0"/>
            </a:endParaRPr>
          </a:p>
          <a:p>
            <a:endParaRPr lang="tr-TR" dirty="0"/>
          </a:p>
        </p:txBody>
      </p:sp>
      <p:sp>
        <p:nvSpPr>
          <p:cNvPr id="4" name="3 Altbilgi Yer Tutucusu"/>
          <p:cNvSpPr>
            <a:spLocks noGrp="1"/>
          </p:cNvSpPr>
          <p:nvPr>
            <p:ph type="ftr" sz="quarter" idx="11"/>
          </p:nvPr>
        </p:nvSpPr>
        <p:spPr/>
        <p:txBody>
          <a:bodyPr/>
          <a:lstStyle/>
          <a:p>
            <a:r>
              <a:rPr lang="tr-TR" dirty="0"/>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39</a:t>
            </a:fld>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1403648" y="76199"/>
            <a:ext cx="7584904" cy="1480593"/>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dirty="0">
                <a:solidFill>
                  <a:schemeClr val="tx1"/>
                </a:solidFill>
                <a:latin typeface="Algerian" pitchFamily="82" charset="0"/>
              </a:rPr>
              <a:t>5. </a:t>
            </a:r>
            <a:r>
              <a:rPr lang="tr-TR" dirty="0" err="1">
                <a:solidFill>
                  <a:schemeClr val="tx1"/>
                </a:solidFill>
                <a:latin typeface="Algerian" pitchFamily="82" charset="0"/>
              </a:rPr>
              <a:t>uluslararasI</a:t>
            </a:r>
            <a:r>
              <a:rPr lang="tr-TR" dirty="0">
                <a:solidFill>
                  <a:schemeClr val="tx1"/>
                </a:solidFill>
                <a:latin typeface="Algerian" pitchFamily="82" charset="0"/>
              </a:rPr>
              <a:t> ASSAM </a:t>
            </a:r>
            <a:br>
              <a:rPr lang="tr-TR" dirty="0">
                <a:solidFill>
                  <a:schemeClr val="tx1"/>
                </a:solidFill>
                <a:latin typeface="Algerian" pitchFamily="82" charset="0"/>
              </a:rPr>
            </a:br>
            <a:r>
              <a:rPr lang="tr-TR" b="1" dirty="0">
                <a:solidFill>
                  <a:schemeClr val="tx1"/>
                </a:solidFill>
                <a:latin typeface="Algerian" pitchFamily="82" charset="0"/>
              </a:rPr>
              <a:t>İ</a:t>
            </a:r>
            <a:r>
              <a:rPr lang="tr-TR" dirty="0">
                <a:solidFill>
                  <a:schemeClr val="tx1"/>
                </a:solidFill>
                <a:latin typeface="Algerian" pitchFamily="82" charset="0"/>
              </a:rPr>
              <a:t>SLÂM BİRL</a:t>
            </a:r>
            <a:r>
              <a:rPr lang="tr-TR" b="1" dirty="0">
                <a:solidFill>
                  <a:schemeClr val="tx1"/>
                </a:solidFill>
                <a:latin typeface="Algerian" pitchFamily="82" charset="0"/>
              </a:rPr>
              <a:t>İĞİ</a:t>
            </a:r>
            <a:r>
              <a:rPr lang="tr-TR" dirty="0">
                <a:solidFill>
                  <a:schemeClr val="tx1"/>
                </a:solidFill>
                <a:latin typeface="Algerian" pitchFamily="82" charset="0"/>
              </a:rPr>
              <a:t> KONGRESİ</a:t>
            </a:r>
          </a:p>
        </p:txBody>
      </p:sp>
      <p:sp>
        <p:nvSpPr>
          <p:cNvPr id="7" name="6 İçerik Yer Tutucusu"/>
          <p:cNvSpPr>
            <a:spLocks noGrp="1"/>
          </p:cNvSpPr>
          <p:nvPr>
            <p:ph sz="half" idx="1"/>
          </p:nvPr>
        </p:nvSpPr>
        <p:spPr>
          <a:xfrm>
            <a:off x="304800" y="1600199"/>
            <a:ext cx="2083418" cy="5121275"/>
          </a:xfrm>
          <a:ln/>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lvl="2">
              <a:buFont typeface="Wingdings" panose="05000000000000000000" pitchFamily="2" charset="2"/>
              <a:buChar char="v"/>
            </a:pPr>
            <a:endParaRPr lang="tr-TR" sz="3200" b="1" dirty="0">
              <a:solidFill>
                <a:srgbClr val="00B050"/>
              </a:solidFill>
              <a:latin typeface="Times New Roman" panose="02020603050405020304" pitchFamily="18" charset="0"/>
              <a:cs typeface="Times New Roman" panose="02020603050405020304" pitchFamily="18" charset="0"/>
            </a:endParaRPr>
          </a:p>
          <a:p>
            <a:endParaRPr lang="tr-TR" dirty="0">
              <a:solidFill>
                <a:schemeClr val="accent6">
                  <a:lumMod val="40000"/>
                  <a:lumOff val="60000"/>
                </a:schemeClr>
              </a:solidFill>
              <a:effectLst>
                <a:reflection blurRad="6350" stA="55000" endA="300" endPos="45500" dir="5400000" sy="-100000" algn="bl" rotWithShape="0"/>
              </a:effectLst>
            </a:endParaRPr>
          </a:p>
        </p:txBody>
      </p:sp>
      <p:sp>
        <p:nvSpPr>
          <p:cNvPr id="8" name="7 Metin Yer Tutucusu"/>
          <p:cNvSpPr>
            <a:spLocks noGrp="1"/>
          </p:cNvSpPr>
          <p:nvPr>
            <p:ph sz="half" idx="2"/>
          </p:nvPr>
        </p:nvSpPr>
        <p:spPr>
          <a:xfrm>
            <a:off x="2483768" y="1600200"/>
            <a:ext cx="6408712" cy="5121274"/>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lgn="ctr">
              <a:buNone/>
            </a:pPr>
            <a:r>
              <a:rPr lang="tr-TR" sz="3600" b="1" dirty="0">
                <a:solidFill>
                  <a:srgbClr val="FF0000"/>
                </a:solidFill>
                <a:latin typeface="Times New Roman" panose="02020603050405020304" pitchFamily="18" charset="0"/>
                <a:cs typeface="Times New Roman" panose="02020603050405020304" pitchFamily="18" charset="0"/>
              </a:rPr>
              <a:t>KONGREMİZİN AMACI</a:t>
            </a:r>
          </a:p>
          <a:p>
            <a:pPr algn="ctr">
              <a:buNone/>
            </a:pPr>
            <a:r>
              <a:rPr lang="tr-TR" sz="3200" b="1" dirty="0">
                <a:latin typeface="Times New Roman" pitchFamily="18" charset="0"/>
                <a:cs typeface="Times New Roman" pitchFamily="18" charset="0"/>
              </a:rPr>
              <a:t>KONFEDERASYON MERKEZİNDEN YÜRÜTÜLECEK </a:t>
            </a:r>
          </a:p>
          <a:p>
            <a:pPr algn="ctr">
              <a:buNone/>
            </a:pPr>
            <a:r>
              <a:rPr lang="tr-TR" sz="3200" b="1" dirty="0">
                <a:solidFill>
                  <a:srgbClr val="FF0000"/>
                </a:solidFill>
                <a:latin typeface="Times New Roman" pitchFamily="18" charset="0"/>
                <a:cs typeface="Times New Roman" pitchFamily="18" charset="0"/>
              </a:rPr>
              <a:t>ORTAK DIŞ POLİTİKA</a:t>
            </a:r>
          </a:p>
          <a:p>
            <a:pPr algn="ctr">
              <a:buNone/>
            </a:pPr>
            <a:r>
              <a:rPr lang="tr-TR" sz="3200" b="1" dirty="0">
                <a:latin typeface="Times New Roman" pitchFamily="18" charset="0"/>
                <a:cs typeface="Times New Roman" pitchFamily="18" charset="0"/>
              </a:rPr>
              <a:t>İLE KONFEDERASYONA BAĞLI </a:t>
            </a:r>
            <a:r>
              <a:rPr lang="tr-TR" sz="3200" b="1" dirty="0">
                <a:solidFill>
                  <a:srgbClr val="FF0000"/>
                </a:solidFill>
                <a:latin typeface="Times New Roman" pitchFamily="18" charset="0"/>
                <a:cs typeface="Times New Roman" pitchFamily="18" charset="0"/>
              </a:rPr>
              <a:t>DOKUZ FEDERAL BÖLGE </a:t>
            </a:r>
          </a:p>
          <a:p>
            <a:pPr algn="ctr">
              <a:buNone/>
            </a:pPr>
            <a:r>
              <a:rPr lang="tr-TR" sz="3200" b="1" dirty="0">
                <a:latin typeface="Times New Roman" pitchFamily="18" charset="0"/>
                <a:cs typeface="Times New Roman" pitchFamily="18" charset="0"/>
              </a:rPr>
              <a:t>VE BU FEDERAL BÖLGELERE BAĞLI </a:t>
            </a:r>
          </a:p>
          <a:p>
            <a:pPr algn="ctr">
              <a:buNone/>
            </a:pPr>
            <a:r>
              <a:rPr lang="tr-TR" sz="3200" b="1" dirty="0">
                <a:solidFill>
                  <a:srgbClr val="FF0000"/>
                </a:solidFill>
                <a:latin typeface="Times New Roman" pitchFamily="18" charset="0"/>
                <a:cs typeface="Times New Roman" pitchFamily="18" charset="0"/>
              </a:rPr>
              <a:t>MİLLİ DEVLETLERDE </a:t>
            </a:r>
          </a:p>
          <a:p>
            <a:pPr algn="ctr">
              <a:buNone/>
            </a:pPr>
            <a:r>
              <a:rPr lang="tr-TR" sz="3200" b="1" dirty="0">
                <a:latin typeface="Times New Roman" pitchFamily="18" charset="0"/>
                <a:cs typeface="Times New Roman" pitchFamily="18" charset="0"/>
              </a:rPr>
              <a:t>KURULACAK MUTASAVVER  </a:t>
            </a:r>
          </a:p>
          <a:p>
            <a:pPr algn="ctr">
              <a:buNone/>
            </a:pPr>
            <a:r>
              <a:rPr lang="tr-TR" sz="3200" b="1" dirty="0">
                <a:solidFill>
                  <a:srgbClr val="FF0000"/>
                </a:solidFill>
                <a:latin typeface="Times New Roman" pitchFamily="18" charset="0"/>
                <a:cs typeface="Times New Roman" pitchFamily="18" charset="0"/>
              </a:rPr>
              <a:t>DIŞ POLİTİKA  SİSTEMİNİN</a:t>
            </a:r>
          </a:p>
          <a:p>
            <a:pPr algn="ctr">
              <a:buNone/>
            </a:pPr>
            <a:r>
              <a:rPr lang="tr-TR" sz="3200" b="1" dirty="0">
                <a:latin typeface="Times New Roman" pitchFamily="18" charset="0"/>
                <a:cs typeface="Times New Roman" pitchFamily="18" charset="0"/>
              </a:rPr>
              <a:t>USUL VE ESASLARININ TESPİTİDİR</a:t>
            </a:r>
            <a:endParaRPr lang="tr-TR" sz="3200" dirty="0">
              <a:latin typeface="Times New Roman" pitchFamily="18" charset="0"/>
              <a:cs typeface="Times New Roman" pitchFamily="18" charset="0"/>
            </a:endParaRPr>
          </a:p>
        </p:txBody>
      </p:sp>
      <p:sp>
        <p:nvSpPr>
          <p:cNvPr id="10" name="9 Altbilgi Yer Tutucusu"/>
          <p:cNvSpPr>
            <a:spLocks noGrp="1"/>
          </p:cNvSpPr>
          <p:nvPr>
            <p:ph type="ftr" sz="quarter" idx="11"/>
          </p:nvPr>
        </p:nvSpPr>
        <p:spPr/>
        <p:txBody>
          <a:bodyPr/>
          <a:lstStyle/>
          <a:p>
            <a:r>
              <a:rPr lang="tr-TR" dirty="0"/>
              <a:t>www.assam.org.tr</a:t>
            </a:r>
          </a:p>
        </p:txBody>
      </p:sp>
      <p:sp>
        <p:nvSpPr>
          <p:cNvPr id="9" name="8 Slayt Numarası Yer Tutucusu"/>
          <p:cNvSpPr>
            <a:spLocks noGrp="1"/>
          </p:cNvSpPr>
          <p:nvPr>
            <p:ph type="sldNum" sz="quarter" idx="12"/>
          </p:nvPr>
        </p:nvSpPr>
        <p:spPr/>
        <p:txBody>
          <a:bodyPr/>
          <a:lstStyle/>
          <a:p>
            <a:pPr algn="ctr"/>
            <a:fld id="{104E1C14-2131-4B5C-9C53-C8048D1D5B52}" type="slidenum">
              <a:rPr lang="tr-TR" sz="1600" b="1" smtClean="0">
                <a:latin typeface="Times New Roman" pitchFamily="18" charset="0"/>
                <a:cs typeface="Times New Roman" pitchFamily="18" charset="0"/>
              </a:rPr>
              <a:pPr algn="ctr"/>
              <a:t>4</a:t>
            </a:fld>
            <a:endParaRPr lang="tr-TR" sz="1600" b="1" dirty="0">
              <a:latin typeface="Times New Roman" pitchFamily="18" charset="0"/>
              <a:cs typeface="Times New Roman"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78" y="1916832"/>
            <a:ext cx="1915861" cy="3960440"/>
          </a:xfrm>
          <a:prstGeom prst="rect">
            <a:avLst/>
          </a:prstGeom>
        </p:spPr>
      </p:pic>
    </p:spTree>
    <p:extLst>
      <p:ext uri="{BB962C8B-B14F-4D97-AF65-F5344CB8AC3E}">
        <p14:creationId xmlns:p14="http://schemas.microsoft.com/office/powerpoint/2010/main" val="367804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260648"/>
            <a:ext cx="7659960" cy="1224136"/>
          </a:xfrm>
        </p:spPr>
        <p:style>
          <a:lnRef idx="2">
            <a:schemeClr val="accent6"/>
          </a:lnRef>
          <a:fillRef idx="1">
            <a:schemeClr val="lt1"/>
          </a:fillRef>
          <a:effectRef idx="0">
            <a:schemeClr val="accent6"/>
          </a:effectRef>
          <a:fontRef idx="minor">
            <a:schemeClr val="dk1"/>
          </a:fontRef>
        </p:style>
        <p:txBody>
          <a:bodyPr>
            <a:normAutofit/>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304800" y="1554162"/>
            <a:ext cx="8686800" cy="4971182"/>
          </a:xfrm>
        </p:spPr>
        <p:style>
          <a:lnRef idx="1">
            <a:schemeClr val="accent1"/>
          </a:lnRef>
          <a:fillRef idx="2">
            <a:schemeClr val="accent1"/>
          </a:fillRef>
          <a:effectRef idx="1">
            <a:schemeClr val="accent1"/>
          </a:effectRef>
          <a:fontRef idx="minor">
            <a:schemeClr val="dk1"/>
          </a:fontRef>
        </p:style>
        <p:txBody>
          <a:bodyPr>
            <a:normAutofit/>
          </a:bodyPr>
          <a:lstStyle/>
          <a:p>
            <a:pPr algn="ctr">
              <a:buNone/>
            </a:pPr>
            <a:r>
              <a:rPr lang="tr-TR" b="1" dirty="0">
                <a:solidFill>
                  <a:srgbClr val="FF0000"/>
                </a:solidFill>
                <a:latin typeface="Times New Roman" pitchFamily="18" charset="0"/>
                <a:cs typeface="Times New Roman" pitchFamily="18" charset="0"/>
              </a:rPr>
              <a:t>DÖRDÜNCÜ                              ULUSLARARASI ASSAM İSLAM BİRLİĞİ KONGRESİ</a:t>
            </a:r>
          </a:p>
          <a:p>
            <a:pPr lvl="0" algn="ctr">
              <a:buNone/>
            </a:pPr>
            <a:r>
              <a:rPr lang="tr-TR" sz="2800" b="1" dirty="0">
                <a:solidFill>
                  <a:schemeClr val="tx1"/>
                </a:solidFill>
                <a:latin typeface="Times New Roman" pitchFamily="18" charset="0"/>
                <a:cs typeface="Times New Roman" pitchFamily="18" charset="0"/>
              </a:rPr>
              <a:t>(12 ARALIK 2020) </a:t>
            </a:r>
          </a:p>
          <a:p>
            <a:pPr algn="ctr">
              <a:buNone/>
            </a:pPr>
            <a:r>
              <a:rPr lang="tr-TR" sz="2800" b="1" dirty="0">
                <a:solidFill>
                  <a:schemeClr val="tx1"/>
                </a:solidFill>
                <a:latin typeface="Times New Roman" pitchFamily="18" charset="0"/>
                <a:cs typeface="Times New Roman" pitchFamily="18" charset="0"/>
              </a:rPr>
              <a:t>KONU</a:t>
            </a:r>
          </a:p>
          <a:p>
            <a:pPr algn="ctr">
              <a:buNone/>
            </a:pPr>
            <a:r>
              <a:rPr lang="tr-TR" b="1" dirty="0">
                <a:solidFill>
                  <a:srgbClr val="00B050"/>
                </a:solidFill>
                <a:latin typeface="Times New Roman" pitchFamily="18" charset="0"/>
                <a:cs typeface="Times New Roman" pitchFamily="18" charset="0"/>
              </a:rPr>
              <a:t>İSLÂM BİRLİĞİ İÇİN ORTAK SAVUNMA SİSTEMİ USUL VE ESASLARI</a:t>
            </a:r>
            <a:endParaRPr lang="tr-TR" dirty="0">
              <a:solidFill>
                <a:srgbClr val="00B050"/>
              </a:solidFill>
              <a:latin typeface="Times New Roman" pitchFamily="18" charset="0"/>
              <a:cs typeface="Times New Roman" pitchFamily="18" charset="0"/>
            </a:endParaRPr>
          </a:p>
          <a:p>
            <a:pPr algn="ctr">
              <a:buNone/>
            </a:pPr>
            <a:r>
              <a:rPr lang="tr-TR" b="1" dirty="0">
                <a:solidFill>
                  <a:srgbClr val="FF0000"/>
                </a:solidFill>
                <a:latin typeface="Times New Roman" pitchFamily="18" charset="0"/>
                <a:cs typeface="Times New Roman" pitchFamily="18" charset="0"/>
              </a:rPr>
              <a:t>ASRİKA KONFEDERASYONU SAVUNMA SİSTEMİ </a:t>
            </a:r>
            <a:endParaRPr lang="tr-TR" dirty="0">
              <a:solidFill>
                <a:srgbClr val="FF0000"/>
              </a:solidFill>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dirty="0"/>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40</a:t>
            </a:fld>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260648"/>
            <a:ext cx="7659960" cy="115212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p>
        </p:txBody>
      </p:sp>
      <p:sp>
        <p:nvSpPr>
          <p:cNvPr id="7" name="6 İçerik Yer Tutucusu"/>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ctr">
              <a:buNone/>
            </a:pPr>
            <a:r>
              <a:rPr lang="tr-TR" b="1" dirty="0">
                <a:latin typeface="Times New Roman" pitchFamily="18" charset="0"/>
                <a:cs typeface="Times New Roman" pitchFamily="18" charset="0"/>
              </a:rPr>
              <a:t>KONGRE SONUNDA YAYINLANAN BİLDİRGEDE</a:t>
            </a:r>
          </a:p>
          <a:p>
            <a:pPr>
              <a:buFont typeface="Wingdings" pitchFamily="2" charset="2"/>
              <a:buChar char="Ø"/>
            </a:pPr>
            <a:r>
              <a:rPr lang="tr-TR" b="1" dirty="0">
                <a:latin typeface="Times New Roman" pitchFamily="18" charset="0"/>
                <a:cs typeface="Times New Roman" pitchFamily="18" charset="0"/>
              </a:rPr>
              <a:t>ÜLKELERİN SAVUNMALARININ MERKEZDEN YÜRÜTÜLMESİNİN  zaruri olduğu;</a:t>
            </a:r>
            <a:endParaRPr lang="tr-TR" dirty="0">
              <a:latin typeface="Times New Roman" pitchFamily="18" charset="0"/>
              <a:cs typeface="Times New Roman" pitchFamily="18" charset="0"/>
            </a:endParaRPr>
          </a:p>
          <a:p>
            <a:pPr>
              <a:buFont typeface="Wingdings" pitchFamily="2" charset="2"/>
              <a:buChar char="Ø"/>
            </a:pPr>
            <a:r>
              <a:rPr lang="tr-TR" b="1" dirty="0">
                <a:latin typeface="Times New Roman" pitchFamily="18" charset="0"/>
                <a:cs typeface="Times New Roman" pitchFamily="18" charset="0"/>
              </a:rPr>
              <a:t>SAVUNMA BAKANLIĞININ Konfederasyon tarafından merkezden yürütülecek BEŞ FAALİYET ALANINDAN BİRİNİ</a:t>
            </a:r>
            <a:r>
              <a:rPr lang="tr-TR" dirty="0">
                <a:latin typeface="Times New Roman" pitchFamily="18" charset="0"/>
                <a:cs typeface="Times New Roman" pitchFamily="18" charset="0"/>
              </a:rPr>
              <a:t> oluşturduğu </a:t>
            </a:r>
          </a:p>
        </p:txBody>
      </p:sp>
      <p:sp>
        <p:nvSpPr>
          <p:cNvPr id="4" name="3 Altbilgi Yer Tutucusu"/>
          <p:cNvSpPr>
            <a:spLocks noGrp="1"/>
          </p:cNvSpPr>
          <p:nvPr>
            <p:ph type="ftr" sz="quarter" idx="11"/>
          </p:nvPr>
        </p:nvSpPr>
        <p:spPr/>
        <p:txBody>
          <a:bodyPr/>
          <a:lstStyle/>
          <a:p>
            <a:r>
              <a:rPr lang="tr-TR"/>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41</a:t>
            </a:fld>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712968" cy="113813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sz="2400" b="1" cap="all" dirty="0">
                <a:latin typeface="Times New Roman" pitchFamily="18" charset="0"/>
                <a:cs typeface="Times New Roman" pitchFamily="18" charset="0"/>
              </a:rPr>
              <a:t>ASRİKA </a:t>
            </a:r>
            <a:br>
              <a:rPr lang="tr-TR" sz="2400" b="1" cap="all" dirty="0">
                <a:latin typeface="Times New Roman" pitchFamily="18" charset="0"/>
                <a:cs typeface="Times New Roman" pitchFamily="18" charset="0"/>
              </a:rPr>
            </a:br>
            <a:r>
              <a:rPr lang="tr-TR" sz="2400" b="1" cap="all" dirty="0">
                <a:latin typeface="Times New Roman" pitchFamily="18" charset="0"/>
                <a:cs typeface="Times New Roman" pitchFamily="18" charset="0"/>
              </a:rPr>
              <a:t>İSLAM ÜLKELERİ KONFEDERASYONU </a:t>
            </a:r>
            <a:br>
              <a:rPr lang="tr-TR" sz="2400" b="1" cap="all" dirty="0">
                <a:latin typeface="Times New Roman" pitchFamily="18" charset="0"/>
                <a:cs typeface="Times New Roman" pitchFamily="18" charset="0"/>
              </a:rPr>
            </a:br>
            <a:r>
              <a:rPr lang="tr-TR" sz="2400" b="1" cap="all" dirty="0">
                <a:latin typeface="Times New Roman" pitchFamily="18" charset="0"/>
                <a:cs typeface="Times New Roman" pitchFamily="18" charset="0"/>
              </a:rPr>
              <a:t>SAVUNMA ORGANİZASYONU</a:t>
            </a:r>
            <a:br>
              <a:rPr lang="tr-TR" sz="1200" b="1" cap="all" dirty="0"/>
            </a:br>
            <a:endParaRPr lang="tr-TR" sz="1200" dirty="0">
              <a:latin typeface="Times New Roman" pitchFamily="18" charset="0"/>
              <a:cs typeface="Times New Roman" pitchFamily="18" charset="0"/>
            </a:endParaRPr>
          </a:p>
        </p:txBody>
      </p:sp>
      <p:sp>
        <p:nvSpPr>
          <p:cNvPr id="3" name="2 İçerik Yer Tutucusu"/>
          <p:cNvSpPr>
            <a:spLocks noGrp="1"/>
          </p:cNvSpPr>
          <p:nvPr>
            <p:ph idx="1"/>
          </p:nvPr>
        </p:nvSpPr>
        <p:spPr>
          <a:xfrm>
            <a:off x="251520" y="1412776"/>
            <a:ext cx="8712968" cy="5001419"/>
          </a:xfrm>
        </p:spPr>
        <p:style>
          <a:lnRef idx="2">
            <a:schemeClr val="dk1"/>
          </a:lnRef>
          <a:fillRef idx="1">
            <a:schemeClr val="lt1"/>
          </a:fillRef>
          <a:effectRef idx="0">
            <a:schemeClr val="dk1"/>
          </a:effectRef>
          <a:fontRef idx="minor">
            <a:schemeClr val="dk1"/>
          </a:fontRef>
        </p:style>
        <p:txBody>
          <a:bodyPr>
            <a:normAutofit/>
          </a:bodyPr>
          <a:lstStyle/>
          <a:p>
            <a:pPr algn="ctr">
              <a:buNone/>
            </a:pPr>
            <a:endParaRPr lang="tr-TR" sz="1100" dirty="0">
              <a:latin typeface="Times New Roman" pitchFamily="18" charset="0"/>
              <a:cs typeface="Times New Roman" pitchFamily="18" charset="0"/>
            </a:endParaRPr>
          </a:p>
          <a:p>
            <a:pPr algn="ctr">
              <a:buNone/>
            </a:pPr>
            <a:endParaRPr lang="tr-TR" sz="1100" dirty="0">
              <a:latin typeface="Times New Roman" pitchFamily="18" charset="0"/>
              <a:cs typeface="Times New Roman" pitchFamily="18" charset="0"/>
            </a:endParaRPr>
          </a:p>
        </p:txBody>
      </p:sp>
      <p:graphicFrame>
        <p:nvGraphicFramePr>
          <p:cNvPr id="4" name="3 Diyagram"/>
          <p:cNvGraphicFramePr/>
          <p:nvPr/>
        </p:nvGraphicFramePr>
        <p:xfrm>
          <a:off x="251520" y="1412776"/>
          <a:ext cx="864096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260648"/>
            <a:ext cx="1152128" cy="108012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554162"/>
            <a:ext cx="8686800" cy="4971182"/>
          </a:xfrm>
        </p:spPr>
        <p:style>
          <a:lnRef idx="2">
            <a:schemeClr val="accent2"/>
          </a:lnRef>
          <a:fillRef idx="1">
            <a:schemeClr val="lt1"/>
          </a:fillRef>
          <a:effectRef idx="0">
            <a:schemeClr val="accent2"/>
          </a:effectRef>
          <a:fontRef idx="minor">
            <a:schemeClr val="dk1"/>
          </a:fontRef>
        </p:style>
        <p:txBody>
          <a:bodyPr>
            <a:normAutofit fontScale="92500"/>
          </a:bodyPr>
          <a:lstStyle/>
          <a:p>
            <a:pPr algn="ctr">
              <a:buNone/>
            </a:pPr>
            <a:r>
              <a:rPr lang="tr-TR" sz="2600" b="1" dirty="0">
                <a:solidFill>
                  <a:srgbClr val="FF0000"/>
                </a:solidFill>
                <a:latin typeface="Times New Roman" pitchFamily="18" charset="0"/>
                <a:cs typeface="Times New Roman" pitchFamily="18" charset="0"/>
              </a:rPr>
              <a:t>KONFEDERAL CUMHURİYET GÜVENLİK KONSEYİ</a:t>
            </a:r>
          </a:p>
          <a:p>
            <a:pPr>
              <a:buFont typeface="Wingdings" pitchFamily="2" charset="2"/>
              <a:buChar char="v"/>
            </a:pPr>
            <a:r>
              <a:rPr lang="tr-TR" sz="2400" b="1" dirty="0">
                <a:latin typeface="Times New Roman" pitchFamily="18" charset="0"/>
                <a:cs typeface="Times New Roman" pitchFamily="18" charset="0"/>
              </a:rPr>
              <a:t>KONFEDERAL CUMHURİYET BAŞKANI BAŞKANLIĞINDA, </a:t>
            </a:r>
          </a:p>
          <a:p>
            <a:pPr>
              <a:buFont typeface="Wingdings" pitchFamily="2" charset="2"/>
              <a:buChar char="v"/>
            </a:pPr>
            <a:r>
              <a:rPr lang="tr-TR" sz="2400" b="1" dirty="0">
                <a:latin typeface="Times New Roman" pitchFamily="18" charset="0"/>
                <a:cs typeface="Times New Roman" pitchFamily="18" charset="0"/>
              </a:rPr>
              <a:t>KONFEDERAL CUMHURİYET BAŞKAN YARDIMCILARI, </a:t>
            </a:r>
          </a:p>
          <a:p>
            <a:pPr>
              <a:buFont typeface="Wingdings" pitchFamily="2" charset="2"/>
              <a:buChar char="v"/>
            </a:pPr>
            <a:r>
              <a:rPr lang="tr-TR" sz="2400" b="1" dirty="0">
                <a:latin typeface="Times New Roman" pitchFamily="18" charset="0"/>
                <a:cs typeface="Times New Roman" pitchFamily="18" charset="0"/>
              </a:rPr>
              <a:t>BÖLGESEL FEDERAL CUMHURİYET BAŞKANLARI (9), </a:t>
            </a:r>
          </a:p>
          <a:p>
            <a:pPr>
              <a:buFont typeface="Wingdings" pitchFamily="2" charset="2"/>
              <a:buChar char="v"/>
            </a:pPr>
            <a:r>
              <a:rPr lang="tr-TR" sz="2400" b="1" dirty="0">
                <a:latin typeface="Times New Roman" pitchFamily="18" charset="0"/>
                <a:cs typeface="Times New Roman" pitchFamily="18" charset="0"/>
              </a:rPr>
              <a:t>ADALET, </a:t>
            </a:r>
          </a:p>
          <a:p>
            <a:pPr>
              <a:buFont typeface="Wingdings" pitchFamily="2" charset="2"/>
              <a:buChar char="v"/>
            </a:pPr>
            <a:r>
              <a:rPr lang="tr-TR" sz="2400" b="1" dirty="0">
                <a:latin typeface="Times New Roman" pitchFamily="18" charset="0"/>
                <a:cs typeface="Times New Roman" pitchFamily="18" charset="0"/>
              </a:rPr>
              <a:t>MİLLÎ SAVUNMA, </a:t>
            </a:r>
          </a:p>
          <a:p>
            <a:pPr>
              <a:buFont typeface="Wingdings" pitchFamily="2" charset="2"/>
              <a:buChar char="v"/>
            </a:pPr>
            <a:r>
              <a:rPr lang="tr-TR" sz="2400" b="1" dirty="0">
                <a:latin typeface="Times New Roman" pitchFamily="18" charset="0"/>
                <a:cs typeface="Times New Roman" pitchFamily="18" charset="0"/>
              </a:rPr>
              <a:t>İÇİŞLERİ, </a:t>
            </a:r>
          </a:p>
          <a:p>
            <a:pPr>
              <a:buFont typeface="Wingdings" pitchFamily="2" charset="2"/>
              <a:buChar char="v"/>
            </a:pPr>
            <a:r>
              <a:rPr lang="tr-TR" sz="2400" b="1" dirty="0">
                <a:latin typeface="Times New Roman" pitchFamily="18" charset="0"/>
                <a:cs typeface="Times New Roman" pitchFamily="18" charset="0"/>
              </a:rPr>
              <a:t>DIŞİŞLERİ BAKANLARI, </a:t>
            </a:r>
          </a:p>
          <a:p>
            <a:pPr>
              <a:buFont typeface="Wingdings" pitchFamily="2" charset="2"/>
              <a:buChar char="v"/>
            </a:pPr>
            <a:r>
              <a:rPr lang="tr-TR" sz="2400" b="1" dirty="0">
                <a:latin typeface="Times New Roman" pitchFamily="18" charset="0"/>
                <a:cs typeface="Times New Roman" pitchFamily="18" charset="0"/>
              </a:rPr>
              <a:t>GENELKURMAY BAŞKANI, </a:t>
            </a:r>
          </a:p>
          <a:p>
            <a:pPr>
              <a:buFont typeface="Wingdings" pitchFamily="2" charset="2"/>
              <a:buChar char="v"/>
            </a:pPr>
            <a:r>
              <a:rPr lang="tr-TR" sz="2400" b="1" dirty="0">
                <a:latin typeface="Times New Roman" pitchFamily="18" charset="0"/>
                <a:cs typeface="Times New Roman" pitchFamily="18" charset="0"/>
              </a:rPr>
              <a:t>KARA, DENİZ, HAVA VE MÜŞTEREK KUVVET (9) KOMUTANLARINDAN OLUŞMAKTADIR</a:t>
            </a:r>
            <a:endParaRPr lang="tr-TR" sz="2400"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43</a:t>
            </a:fld>
            <a:endParaRPr lang="tr-TR" dirty="0"/>
          </a:p>
        </p:txBody>
      </p:sp>
      <p:sp>
        <p:nvSpPr>
          <p:cNvPr id="6"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188640"/>
            <a:ext cx="7659960" cy="115212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solidFill>
                  <a:schemeClr val="tx1"/>
                </a:solidFill>
                <a:latin typeface="Times New Roman" panose="02020603050405020304" pitchFamily="18" charset="0"/>
                <a:cs typeface="Times New Roman" panose="02020603050405020304" pitchFamily="18" charset="0"/>
              </a:rPr>
              <a:t>5.</a:t>
            </a:r>
            <a:r>
              <a:rPr lang="tr-TR" b="1" dirty="0">
                <a:solidFill>
                  <a:schemeClr val="tx1"/>
                </a:solidFill>
                <a:latin typeface="Algerian" panose="04020705040A02060702" pitchFamily="82" charset="0"/>
                <a:cs typeface="Times New Roman" panose="02020603050405020304" pitchFamily="18" charset="0"/>
              </a:rPr>
              <a:t> ULUSLARARASI ASSAM İSLAM BİRLİĞİ KONGRESİ</a:t>
            </a:r>
            <a:endParaRPr lang="tr-TR" dirty="0"/>
          </a:p>
        </p:txBody>
      </p:sp>
      <p:sp>
        <p:nvSpPr>
          <p:cNvPr id="3" name="2 İçerik Yer Tutucusu"/>
          <p:cNvSpPr>
            <a:spLocks noGrp="1"/>
          </p:cNvSpPr>
          <p:nvPr>
            <p:ph idx="1"/>
          </p:nvPr>
        </p:nvSpPr>
        <p:spPr>
          <a:xfrm>
            <a:off x="304800" y="1554162"/>
            <a:ext cx="8686800" cy="5043190"/>
          </a:xfrm>
        </p:spPr>
        <p:style>
          <a:lnRef idx="2">
            <a:schemeClr val="dk1"/>
          </a:lnRef>
          <a:fillRef idx="1">
            <a:schemeClr val="lt1"/>
          </a:fillRef>
          <a:effectRef idx="0">
            <a:schemeClr val="dk1"/>
          </a:effectRef>
          <a:fontRef idx="minor">
            <a:schemeClr val="dk1"/>
          </a:fontRef>
        </p:style>
        <p:txBody>
          <a:bodyPr/>
          <a:lstStyle/>
          <a:p>
            <a:pPr>
              <a:buNone/>
            </a:pPr>
            <a:endParaRPr lang="tr-TR" dirty="0"/>
          </a:p>
        </p:txBody>
      </p:sp>
      <p:sp>
        <p:nvSpPr>
          <p:cNvPr id="4" name="3 Altbilgi Yer Tutucusu"/>
          <p:cNvSpPr>
            <a:spLocks noGrp="1"/>
          </p:cNvSpPr>
          <p:nvPr>
            <p:ph type="ftr" sz="quarter" idx="11"/>
          </p:nvPr>
        </p:nvSpPr>
        <p:spPr/>
        <p:txBody>
          <a:bodyPr/>
          <a:lstStyle/>
          <a:p>
            <a:r>
              <a:rPr lang="tr-TR"/>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44</a:t>
            </a:fld>
            <a:endParaRPr lang="tr-TR" dirty="0"/>
          </a:p>
        </p:txBody>
      </p:sp>
      <p:sp>
        <p:nvSpPr>
          <p:cNvPr id="1026" name="Rectangle 2"/>
          <p:cNvSpPr>
            <a:spLocks noChangeArrowheads="1"/>
          </p:cNvSpPr>
          <p:nvPr/>
        </p:nvSpPr>
        <p:spPr bwMode="auto">
          <a:xfrm>
            <a:off x="0" y="-492443"/>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25" name="Object 1"/>
          <p:cNvGraphicFramePr>
            <a:graphicFrameLocks noChangeAspect="1"/>
          </p:cNvGraphicFramePr>
          <p:nvPr/>
        </p:nvGraphicFramePr>
        <p:xfrm>
          <a:off x="251520" y="1484784"/>
          <a:ext cx="8712968" cy="5112568"/>
        </p:xfrm>
        <a:graphic>
          <a:graphicData uri="http://schemas.openxmlformats.org/presentationml/2006/ole">
            <mc:AlternateContent xmlns:mc="http://schemas.openxmlformats.org/markup-compatibility/2006">
              <mc:Choice xmlns:v="urn:schemas-microsoft-com:vml" Requires="v">
                <p:oleObj spid="_x0000_s69635" name="Slayt" r:id="rId3" imgW="1633848" imgH="1223811" progId="PowerPoint.Slide.12">
                  <p:embed/>
                </p:oleObj>
              </mc:Choice>
              <mc:Fallback>
                <p:oleObj name="Slayt" r:id="rId3" imgW="1633848" imgH="1223811" progId="PowerPoint.Slide.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484784"/>
                        <a:ext cx="8712968" cy="51125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60648"/>
            <a:ext cx="8784976" cy="864096"/>
          </a:xfrm>
        </p:spPr>
        <p:style>
          <a:lnRef idx="1">
            <a:schemeClr val="accent3"/>
          </a:lnRef>
          <a:fillRef idx="2">
            <a:schemeClr val="accent3"/>
          </a:fillRef>
          <a:effectRef idx="1">
            <a:schemeClr val="accent3"/>
          </a:effectRef>
          <a:fontRef idx="minor">
            <a:schemeClr val="dk1"/>
          </a:fontRef>
        </p:style>
        <p:txBody>
          <a:bodyPr>
            <a:normAutofit fontScale="90000"/>
          </a:bodyPr>
          <a:lstStyle/>
          <a:p>
            <a:pPr lvl="0" algn="ctr" fontAlgn="base">
              <a:spcAft>
                <a:spcPct val="0"/>
              </a:spcAft>
            </a:pPr>
            <a:r>
              <a:rPr lang="tr-TR" sz="2000" b="1" dirty="0">
                <a:latin typeface="Times New Roman" pitchFamily="18" charset="0"/>
                <a:ea typeface="Calibri" pitchFamily="34" charset="0"/>
                <a:cs typeface="Times New Roman" pitchFamily="18" charset="0"/>
              </a:rPr>
              <a:t>FEDERAL BÖLGELERDEKİ </a:t>
            </a:r>
            <a:br>
              <a:rPr lang="tr-TR" sz="2000" b="1" dirty="0">
                <a:latin typeface="Times New Roman" pitchFamily="18" charset="0"/>
                <a:ea typeface="Calibri" pitchFamily="34" charset="0"/>
                <a:cs typeface="Times New Roman" pitchFamily="18" charset="0"/>
              </a:rPr>
            </a:br>
            <a:r>
              <a:rPr lang="tr-TR" sz="2000" b="1" dirty="0">
                <a:latin typeface="Times New Roman" pitchFamily="18" charset="0"/>
                <a:ea typeface="Calibri" pitchFamily="34" charset="0"/>
                <a:cs typeface="Times New Roman" pitchFamily="18" charset="0"/>
              </a:rPr>
              <a:t>MÜŞTEREK HAREKAT KOMUTANLIĞINA BAĞLI </a:t>
            </a:r>
            <a:br>
              <a:rPr lang="tr-TR" sz="2000" b="1" dirty="0">
                <a:latin typeface="Times New Roman" pitchFamily="18" charset="0"/>
                <a:ea typeface="Calibri" pitchFamily="34" charset="0"/>
                <a:cs typeface="Times New Roman" pitchFamily="18" charset="0"/>
              </a:rPr>
            </a:br>
            <a:r>
              <a:rPr lang="tr-TR" sz="2000" b="1" dirty="0">
                <a:latin typeface="Times New Roman" pitchFamily="18" charset="0"/>
                <a:ea typeface="Calibri" pitchFamily="34" charset="0"/>
                <a:cs typeface="Times New Roman" pitchFamily="18" charset="0"/>
              </a:rPr>
              <a:t>KUVVET, KURUM VE BİRLİKLER</a:t>
            </a:r>
            <a:endParaRPr lang="tr-TR" sz="2000" dirty="0">
              <a:latin typeface="Times New Roman" pitchFamily="18" charset="0"/>
              <a:cs typeface="Times New Roman" pitchFamily="18" charset="0"/>
            </a:endParaRPr>
          </a:p>
        </p:txBody>
      </p:sp>
      <p:graphicFrame>
        <p:nvGraphicFramePr>
          <p:cNvPr id="3" name="2 Tablo"/>
          <p:cNvGraphicFramePr>
            <a:graphicFrameLocks noGrp="1"/>
          </p:cNvGraphicFramePr>
          <p:nvPr/>
        </p:nvGraphicFramePr>
        <p:xfrm>
          <a:off x="179516" y="1196751"/>
          <a:ext cx="8784970" cy="5544615"/>
        </p:xfrm>
        <a:graphic>
          <a:graphicData uri="http://schemas.openxmlformats.org/drawingml/2006/table">
            <a:tbl>
              <a:tblPr/>
              <a:tblGrid>
                <a:gridCol w="1098118">
                  <a:extLst>
                    <a:ext uri="{9D8B030D-6E8A-4147-A177-3AD203B41FA5}">
                      <a16:colId xmlns:a16="http://schemas.microsoft.com/office/drawing/2014/main" val="20000"/>
                    </a:ext>
                  </a:extLst>
                </a:gridCol>
                <a:gridCol w="1903412">
                  <a:extLst>
                    <a:ext uri="{9D8B030D-6E8A-4147-A177-3AD203B41FA5}">
                      <a16:colId xmlns:a16="http://schemas.microsoft.com/office/drawing/2014/main" val="20001"/>
                    </a:ext>
                  </a:extLst>
                </a:gridCol>
                <a:gridCol w="658873">
                  <a:extLst>
                    <a:ext uri="{9D8B030D-6E8A-4147-A177-3AD203B41FA5}">
                      <a16:colId xmlns:a16="http://schemas.microsoft.com/office/drawing/2014/main" val="20002"/>
                    </a:ext>
                  </a:extLst>
                </a:gridCol>
                <a:gridCol w="658873">
                  <a:extLst>
                    <a:ext uri="{9D8B030D-6E8A-4147-A177-3AD203B41FA5}">
                      <a16:colId xmlns:a16="http://schemas.microsoft.com/office/drawing/2014/main" val="20003"/>
                    </a:ext>
                  </a:extLst>
                </a:gridCol>
                <a:gridCol w="658873">
                  <a:extLst>
                    <a:ext uri="{9D8B030D-6E8A-4147-A177-3AD203B41FA5}">
                      <a16:colId xmlns:a16="http://schemas.microsoft.com/office/drawing/2014/main" val="20004"/>
                    </a:ext>
                  </a:extLst>
                </a:gridCol>
                <a:gridCol w="585665">
                  <a:extLst>
                    <a:ext uri="{9D8B030D-6E8A-4147-A177-3AD203B41FA5}">
                      <a16:colId xmlns:a16="http://schemas.microsoft.com/office/drawing/2014/main" val="20005"/>
                    </a:ext>
                  </a:extLst>
                </a:gridCol>
                <a:gridCol w="439249">
                  <a:extLst>
                    <a:ext uri="{9D8B030D-6E8A-4147-A177-3AD203B41FA5}">
                      <a16:colId xmlns:a16="http://schemas.microsoft.com/office/drawing/2014/main" val="20006"/>
                    </a:ext>
                  </a:extLst>
                </a:gridCol>
                <a:gridCol w="585665">
                  <a:extLst>
                    <a:ext uri="{9D8B030D-6E8A-4147-A177-3AD203B41FA5}">
                      <a16:colId xmlns:a16="http://schemas.microsoft.com/office/drawing/2014/main" val="20007"/>
                    </a:ext>
                  </a:extLst>
                </a:gridCol>
                <a:gridCol w="585665">
                  <a:extLst>
                    <a:ext uri="{9D8B030D-6E8A-4147-A177-3AD203B41FA5}">
                      <a16:colId xmlns:a16="http://schemas.microsoft.com/office/drawing/2014/main" val="20008"/>
                    </a:ext>
                  </a:extLst>
                </a:gridCol>
                <a:gridCol w="585665">
                  <a:extLst>
                    <a:ext uri="{9D8B030D-6E8A-4147-A177-3AD203B41FA5}">
                      <a16:colId xmlns:a16="http://schemas.microsoft.com/office/drawing/2014/main" val="20009"/>
                    </a:ext>
                  </a:extLst>
                </a:gridCol>
                <a:gridCol w="585665">
                  <a:extLst>
                    <a:ext uri="{9D8B030D-6E8A-4147-A177-3AD203B41FA5}">
                      <a16:colId xmlns:a16="http://schemas.microsoft.com/office/drawing/2014/main" val="20010"/>
                    </a:ext>
                  </a:extLst>
                </a:gridCol>
                <a:gridCol w="439247">
                  <a:extLst>
                    <a:ext uri="{9D8B030D-6E8A-4147-A177-3AD203B41FA5}">
                      <a16:colId xmlns:a16="http://schemas.microsoft.com/office/drawing/2014/main" val="20011"/>
                    </a:ext>
                  </a:extLst>
                </a:gridCol>
              </a:tblGrid>
              <a:tr h="632607">
                <a:tc>
                  <a:txBody>
                    <a:bodyPr/>
                    <a:lstStyle/>
                    <a:p>
                      <a:pPr algn="ctr">
                        <a:spcAft>
                          <a:spcPts val="0"/>
                        </a:spcAft>
                      </a:pPr>
                      <a:endParaRPr lang="tr-TR" sz="1100" dirty="0">
                        <a:latin typeface="Times New Roman"/>
                        <a:ea typeface="Times New Roman"/>
                        <a:cs typeface="Times New Roman"/>
                      </a:endParaRPr>
                    </a:p>
                    <a:p>
                      <a:pPr algn="ctr">
                        <a:spcAft>
                          <a:spcPts val="0"/>
                        </a:spcAft>
                      </a:pPr>
                      <a:r>
                        <a:rPr lang="tr-TR" sz="1100" b="1" dirty="0">
                          <a:latin typeface="Times New Roman"/>
                          <a:ea typeface="Times New Roman"/>
                          <a:cs typeface="Times New Roman"/>
                        </a:rPr>
                        <a:t>KUVVETLER</a:t>
                      </a:r>
                      <a:endParaRPr lang="tr-TR" sz="11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KURUMLAR</a:t>
                      </a:r>
                      <a:endParaRPr lang="tr-TR" sz="12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I.</a:t>
                      </a:r>
                      <a:endParaRPr lang="tr-TR" sz="1200" dirty="0">
                        <a:latin typeface="Times New Roman"/>
                        <a:ea typeface="Times New Roman"/>
                        <a:cs typeface="Times New Roman"/>
                      </a:endParaRPr>
                    </a:p>
                    <a:p>
                      <a:pPr algn="ctr">
                        <a:spcAft>
                          <a:spcPts val="0"/>
                        </a:spcAft>
                      </a:pPr>
                      <a:r>
                        <a:rPr lang="tr-TR" sz="1100" b="1" dirty="0">
                          <a:latin typeface="Times New Roman"/>
                          <a:ea typeface="Times New Roman"/>
                          <a:cs typeface="Times New Roman"/>
                        </a:rPr>
                        <a:t>BÖLGE</a:t>
                      </a:r>
                      <a:endParaRPr lang="tr-TR" sz="11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II.</a:t>
                      </a:r>
                      <a:endParaRPr lang="tr-TR" sz="1200" dirty="0">
                        <a:latin typeface="Times New Roman"/>
                        <a:ea typeface="Times New Roman"/>
                        <a:cs typeface="Times New Roman"/>
                      </a:endParaRPr>
                    </a:p>
                    <a:p>
                      <a:pPr algn="ctr">
                        <a:spcAft>
                          <a:spcPts val="0"/>
                        </a:spcAft>
                      </a:pPr>
                      <a:r>
                        <a:rPr lang="tr-TR" sz="1100" b="1" dirty="0">
                          <a:latin typeface="Times New Roman"/>
                          <a:ea typeface="Times New Roman"/>
                          <a:cs typeface="Times New Roman"/>
                        </a:rPr>
                        <a:t>BÖLGE</a:t>
                      </a:r>
                      <a:endParaRPr lang="tr-TR" sz="11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III.</a:t>
                      </a:r>
                      <a:endParaRPr lang="tr-TR" sz="1200" dirty="0">
                        <a:latin typeface="Times New Roman"/>
                        <a:ea typeface="Times New Roman"/>
                        <a:cs typeface="Times New Roman"/>
                      </a:endParaRPr>
                    </a:p>
                    <a:p>
                      <a:pPr algn="ctr">
                        <a:spcAft>
                          <a:spcPts val="0"/>
                        </a:spcAft>
                      </a:pPr>
                      <a:r>
                        <a:rPr lang="tr-TR" sz="1100" b="1" dirty="0">
                          <a:latin typeface="Times New Roman"/>
                          <a:ea typeface="Times New Roman"/>
                          <a:cs typeface="Times New Roman"/>
                        </a:rPr>
                        <a:t>BÖLGE</a:t>
                      </a:r>
                      <a:endParaRPr lang="tr-TR" sz="11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IV</a:t>
                      </a:r>
                      <a:r>
                        <a:rPr lang="tr-TR" sz="1100" b="1" dirty="0">
                          <a:latin typeface="Times New Roman"/>
                          <a:ea typeface="Times New Roman"/>
                          <a:cs typeface="Times New Roman"/>
                        </a:rPr>
                        <a:t>.</a:t>
                      </a:r>
                      <a:endParaRPr lang="tr-TR" sz="1100" dirty="0">
                        <a:latin typeface="Times New Roman"/>
                        <a:ea typeface="Times New Roman"/>
                        <a:cs typeface="Times New Roman"/>
                      </a:endParaRPr>
                    </a:p>
                    <a:p>
                      <a:pPr algn="ctr">
                        <a:spcAft>
                          <a:spcPts val="0"/>
                        </a:spcAft>
                      </a:pPr>
                      <a:r>
                        <a:rPr lang="tr-TR" sz="1000" b="1" dirty="0">
                          <a:latin typeface="Times New Roman"/>
                          <a:ea typeface="Times New Roman"/>
                          <a:cs typeface="Times New Roman"/>
                        </a:rPr>
                        <a:t>BÖLGE</a:t>
                      </a:r>
                      <a:endParaRPr lang="tr-TR" sz="10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V.</a:t>
                      </a:r>
                      <a:endParaRPr lang="tr-TR" sz="1200" dirty="0">
                        <a:latin typeface="Times New Roman"/>
                        <a:ea typeface="Times New Roman"/>
                        <a:cs typeface="Times New Roman"/>
                      </a:endParaRPr>
                    </a:p>
                    <a:p>
                      <a:pPr algn="ctr">
                        <a:spcAft>
                          <a:spcPts val="0"/>
                        </a:spcAft>
                      </a:pPr>
                      <a:r>
                        <a:rPr lang="tr-TR" sz="1100" b="1" dirty="0">
                          <a:latin typeface="Times New Roman"/>
                          <a:ea typeface="Times New Roman"/>
                          <a:cs typeface="Times New Roman"/>
                        </a:rPr>
                        <a:t>BLG</a:t>
                      </a:r>
                      <a:endParaRPr lang="tr-TR" sz="11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VI.</a:t>
                      </a:r>
                      <a:endParaRPr lang="tr-TR" sz="1200" dirty="0">
                        <a:latin typeface="Times New Roman"/>
                        <a:ea typeface="Times New Roman"/>
                        <a:cs typeface="Times New Roman"/>
                      </a:endParaRPr>
                    </a:p>
                    <a:p>
                      <a:pPr algn="ctr">
                        <a:spcAft>
                          <a:spcPts val="0"/>
                        </a:spcAft>
                      </a:pPr>
                      <a:r>
                        <a:rPr lang="tr-TR" sz="1000" b="1" dirty="0">
                          <a:latin typeface="Times New Roman"/>
                          <a:ea typeface="Times New Roman"/>
                          <a:cs typeface="Times New Roman"/>
                        </a:rPr>
                        <a:t>BÖLGE</a:t>
                      </a:r>
                      <a:endParaRPr lang="tr-TR" sz="10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VII</a:t>
                      </a:r>
                      <a:r>
                        <a:rPr lang="tr-TR" sz="1100" b="1" dirty="0">
                          <a:latin typeface="Times New Roman"/>
                          <a:ea typeface="Times New Roman"/>
                          <a:cs typeface="Times New Roman"/>
                        </a:rPr>
                        <a:t>.</a:t>
                      </a:r>
                      <a:endParaRPr lang="tr-TR" sz="1100" dirty="0">
                        <a:latin typeface="Times New Roman"/>
                        <a:ea typeface="Times New Roman"/>
                        <a:cs typeface="Times New Roman"/>
                      </a:endParaRPr>
                    </a:p>
                    <a:p>
                      <a:pPr algn="ctr">
                        <a:spcAft>
                          <a:spcPts val="0"/>
                        </a:spcAft>
                      </a:pPr>
                      <a:r>
                        <a:rPr lang="tr-TR" sz="1000" b="1" dirty="0">
                          <a:latin typeface="Times New Roman"/>
                          <a:ea typeface="Times New Roman"/>
                          <a:cs typeface="Times New Roman"/>
                        </a:rPr>
                        <a:t>BÖLGE</a:t>
                      </a:r>
                      <a:endParaRPr lang="tr-TR" sz="10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VIII</a:t>
                      </a:r>
                      <a:endParaRPr lang="tr-TR" sz="1200" dirty="0">
                        <a:latin typeface="Times New Roman"/>
                        <a:ea typeface="Times New Roman"/>
                        <a:cs typeface="Times New Roman"/>
                      </a:endParaRPr>
                    </a:p>
                    <a:p>
                      <a:pPr algn="ctr">
                        <a:spcAft>
                          <a:spcPts val="0"/>
                        </a:spcAft>
                      </a:pPr>
                      <a:r>
                        <a:rPr lang="tr-TR" sz="1000" b="1" dirty="0">
                          <a:latin typeface="Times New Roman"/>
                          <a:ea typeface="Times New Roman"/>
                          <a:cs typeface="Times New Roman"/>
                        </a:rPr>
                        <a:t>BÖLGE</a:t>
                      </a:r>
                      <a:endParaRPr lang="tr-TR" sz="10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IX.</a:t>
                      </a:r>
                      <a:endParaRPr lang="tr-TR" sz="1200" dirty="0">
                        <a:latin typeface="Times New Roman"/>
                        <a:ea typeface="Times New Roman"/>
                        <a:cs typeface="Times New Roman"/>
                      </a:endParaRPr>
                    </a:p>
                    <a:p>
                      <a:pPr algn="ctr">
                        <a:spcAft>
                          <a:spcPts val="0"/>
                        </a:spcAft>
                      </a:pPr>
                      <a:r>
                        <a:rPr lang="tr-TR" sz="1000" b="1" dirty="0">
                          <a:latin typeface="Times New Roman"/>
                          <a:ea typeface="Times New Roman"/>
                          <a:cs typeface="Times New Roman"/>
                        </a:rPr>
                        <a:t>BÖLGE</a:t>
                      </a:r>
                      <a:endParaRPr lang="tr-TR" sz="10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1100" b="1" dirty="0">
                        <a:latin typeface="Times New Roman"/>
                        <a:ea typeface="Times New Roman"/>
                        <a:cs typeface="Times New Roman"/>
                      </a:endParaRPr>
                    </a:p>
                    <a:p>
                      <a:pPr algn="ctr">
                        <a:spcAft>
                          <a:spcPts val="0"/>
                        </a:spcAft>
                      </a:pPr>
                      <a:r>
                        <a:rPr lang="tr-TR" sz="1100" b="1" dirty="0">
                          <a:latin typeface="Times New Roman"/>
                          <a:ea typeface="Times New Roman"/>
                          <a:cs typeface="Times New Roman"/>
                        </a:rPr>
                        <a:t>TPL</a:t>
                      </a:r>
                      <a:endParaRPr lang="tr-TR" sz="11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4667">
                <a:tc rowSpan="4">
                  <a:txBody>
                    <a:bodyPr/>
                    <a:lstStyle/>
                    <a:p>
                      <a:pPr algn="ctr">
                        <a:spcAft>
                          <a:spcPts val="0"/>
                        </a:spcAft>
                      </a:pPr>
                      <a:endParaRPr lang="tr-TR" sz="1200"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KKK</a:t>
                      </a:r>
                      <a:endParaRPr lang="tr-TR" sz="12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900" b="1" dirty="0">
                          <a:solidFill>
                            <a:srgbClr val="FF0000"/>
                          </a:solidFill>
                          <a:latin typeface="Times New Roman"/>
                          <a:ea typeface="Times New Roman"/>
                          <a:cs typeface="Times New Roman"/>
                        </a:rPr>
                        <a:t>KOR.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8</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4</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4</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3</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4</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5</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3</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4</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36</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EĞT.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LOJ. DST.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4667">
                <a:tc vMerge="1">
                  <a:txBody>
                    <a:bodyPr/>
                    <a:lstStyle/>
                    <a:p>
                      <a:endParaRPr lang="tr-TR"/>
                    </a:p>
                  </a:txBody>
                  <a:tcPr/>
                </a:tc>
                <a:tc>
                  <a:txBody>
                    <a:bodyPr/>
                    <a:lstStyle/>
                    <a:p>
                      <a:pPr algn="just">
                        <a:spcAft>
                          <a:spcPts val="0"/>
                        </a:spcAft>
                      </a:pPr>
                      <a:r>
                        <a:rPr lang="tr-TR" sz="900" b="1" dirty="0">
                          <a:solidFill>
                            <a:srgbClr val="FF0000"/>
                          </a:solidFill>
                          <a:latin typeface="Times New Roman"/>
                          <a:ea typeface="Times New Roman"/>
                          <a:cs typeface="Times New Roman"/>
                        </a:rPr>
                        <a:t>TAK. BRL.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4667">
                <a:tc rowSpan="6">
                  <a:txBody>
                    <a:bodyPr/>
                    <a:lstStyle/>
                    <a:p>
                      <a:pPr algn="ctr">
                        <a:spcAft>
                          <a:spcPts val="0"/>
                        </a:spcAft>
                      </a:pPr>
                      <a:endParaRPr lang="tr-TR" sz="1200" dirty="0">
                        <a:latin typeface="Times New Roman"/>
                        <a:ea typeface="Times New Roman"/>
                        <a:cs typeface="Times New Roman"/>
                      </a:endParaRPr>
                    </a:p>
                    <a:p>
                      <a:pPr algn="ctr">
                        <a:spcAft>
                          <a:spcPts val="0"/>
                        </a:spcAft>
                      </a:pPr>
                      <a:endParaRPr lang="tr-TR" sz="12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DZ. K.K</a:t>
                      </a:r>
                      <a:endParaRPr lang="tr-TR" sz="12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900" b="1" dirty="0">
                          <a:latin typeface="Times New Roman"/>
                          <a:ea typeface="Times New Roman"/>
                          <a:cs typeface="Times New Roman"/>
                        </a:rPr>
                        <a:t>DNM.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3</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4667">
                <a:tc vMerge="1">
                  <a:txBody>
                    <a:bodyPr/>
                    <a:lstStyle/>
                    <a:p>
                      <a:endParaRPr lang="tr-TR"/>
                    </a:p>
                  </a:txBody>
                  <a:tcPr/>
                </a:tc>
                <a:tc>
                  <a:txBody>
                    <a:bodyPr/>
                    <a:lstStyle/>
                    <a:p>
                      <a:pPr algn="just">
                        <a:spcAft>
                          <a:spcPts val="0"/>
                        </a:spcAft>
                      </a:pPr>
                      <a:r>
                        <a:rPr lang="tr-TR" sz="900" b="1" dirty="0">
                          <a:solidFill>
                            <a:srgbClr val="FF0000"/>
                          </a:solidFill>
                          <a:latin typeface="Times New Roman"/>
                          <a:ea typeface="Times New Roman"/>
                          <a:cs typeface="Times New Roman"/>
                        </a:rPr>
                        <a:t>FİLO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2</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4</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ÜS VE LMN.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BĞZ.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2</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LOJ. DST.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DZ. EĞT.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4</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4667">
                <a:tc rowSpan="6">
                  <a:txBody>
                    <a:bodyPr/>
                    <a:lstStyle/>
                    <a:p>
                      <a:pPr algn="ctr">
                        <a:spcAft>
                          <a:spcPts val="0"/>
                        </a:spcAft>
                      </a:pPr>
                      <a:endParaRPr lang="tr-TR" sz="1200" dirty="0">
                        <a:latin typeface="Times New Roman"/>
                        <a:ea typeface="Times New Roman"/>
                        <a:cs typeface="Times New Roman"/>
                      </a:endParaRPr>
                    </a:p>
                    <a:p>
                      <a:pPr algn="ctr">
                        <a:spcAft>
                          <a:spcPts val="0"/>
                        </a:spcAft>
                      </a:pPr>
                      <a:endParaRPr lang="tr-TR" sz="12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HV. KV. K.</a:t>
                      </a:r>
                      <a:endParaRPr lang="tr-TR" sz="12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900" b="1" dirty="0">
                          <a:solidFill>
                            <a:srgbClr val="FF0000"/>
                          </a:solidFill>
                          <a:latin typeface="Times New Roman"/>
                          <a:ea typeface="Times New Roman"/>
                          <a:cs typeface="Times New Roman"/>
                        </a:rPr>
                        <a:t>STJ. HV. KV.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4667">
                <a:tc vMerge="1">
                  <a:txBody>
                    <a:bodyPr/>
                    <a:lstStyle/>
                    <a:p>
                      <a:endParaRPr lang="tr-TR"/>
                    </a:p>
                  </a:txBody>
                  <a:tcPr/>
                </a:tc>
                <a:tc>
                  <a:txBody>
                    <a:bodyPr/>
                    <a:lstStyle/>
                    <a:p>
                      <a:pPr algn="just">
                        <a:spcAft>
                          <a:spcPts val="0"/>
                        </a:spcAft>
                      </a:pPr>
                      <a:r>
                        <a:rPr lang="tr-TR" sz="900" b="1" dirty="0">
                          <a:solidFill>
                            <a:srgbClr val="FF0000"/>
                          </a:solidFill>
                          <a:latin typeface="Times New Roman"/>
                          <a:ea typeface="Times New Roman"/>
                          <a:cs typeface="Times New Roman"/>
                        </a:rPr>
                        <a:t>FÜZE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4667">
                <a:tc vMerge="1">
                  <a:txBody>
                    <a:bodyPr/>
                    <a:lstStyle/>
                    <a:p>
                      <a:endParaRPr lang="tr-TR"/>
                    </a:p>
                  </a:txBody>
                  <a:tcPr/>
                </a:tc>
                <a:tc>
                  <a:txBody>
                    <a:bodyPr/>
                    <a:lstStyle/>
                    <a:p>
                      <a:pPr algn="just">
                        <a:spcAft>
                          <a:spcPts val="0"/>
                        </a:spcAft>
                      </a:pPr>
                      <a:r>
                        <a:rPr lang="tr-TR" sz="900" b="1" dirty="0">
                          <a:solidFill>
                            <a:srgbClr val="FF0000"/>
                          </a:solidFill>
                          <a:latin typeface="Times New Roman"/>
                          <a:ea typeface="Times New Roman"/>
                          <a:cs typeface="Times New Roman"/>
                        </a:rPr>
                        <a:t>TAK. HV. K.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LOJ. DST.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ÜS VE MYD.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EĞT.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4667">
                <a:tc rowSpan="4">
                  <a:txBody>
                    <a:bodyPr/>
                    <a:lstStyle/>
                    <a:p>
                      <a:pPr>
                        <a:spcAft>
                          <a:spcPts val="0"/>
                        </a:spcAft>
                      </a:pPr>
                      <a:endParaRPr lang="tr-TR" sz="1200"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HV. SVN.</a:t>
                      </a:r>
                      <a:r>
                        <a:rPr lang="tr-TR" sz="1200" b="0" baseline="0" dirty="0">
                          <a:latin typeface="Times New Roman"/>
                          <a:ea typeface="Times New Roman"/>
                          <a:cs typeface="Times New Roman"/>
                        </a:rPr>
                        <a:t> </a:t>
                      </a:r>
                      <a:r>
                        <a:rPr lang="tr-TR" sz="1200" b="1" dirty="0">
                          <a:latin typeface="Times New Roman"/>
                          <a:ea typeface="Times New Roman"/>
                          <a:cs typeface="Times New Roman"/>
                        </a:rPr>
                        <a:t>K.</a:t>
                      </a:r>
                      <a:endParaRPr lang="tr-TR" sz="12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900" b="1" dirty="0">
                          <a:latin typeface="Times New Roman"/>
                          <a:ea typeface="Times New Roman"/>
                          <a:cs typeface="Times New Roman"/>
                        </a:rPr>
                        <a:t>RDR. ÜS. K.LIKLARI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HV. VE FÜZE SVN. K.LIKLARI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LOJ. DST.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EĞT.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04667">
                <a:tc rowSpan="4">
                  <a:txBody>
                    <a:bodyPr/>
                    <a:lstStyle/>
                    <a:p>
                      <a:pPr algn="ctr">
                        <a:spcAft>
                          <a:spcPts val="0"/>
                        </a:spcAft>
                      </a:pPr>
                      <a:endParaRPr lang="tr-TR" sz="1200" b="1"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SBR.</a:t>
                      </a:r>
                      <a:r>
                        <a:rPr lang="tr-TR" sz="1200" b="0" baseline="0" dirty="0">
                          <a:latin typeface="Times New Roman"/>
                          <a:ea typeface="Times New Roman"/>
                          <a:cs typeface="Times New Roman"/>
                        </a:rPr>
                        <a:t> </a:t>
                      </a:r>
                      <a:r>
                        <a:rPr lang="tr-TR" sz="1200" b="1" dirty="0">
                          <a:latin typeface="Times New Roman"/>
                          <a:ea typeface="Times New Roman"/>
                          <a:cs typeface="Times New Roman"/>
                        </a:rPr>
                        <a:t>ELKT.</a:t>
                      </a:r>
                      <a:endParaRPr lang="tr-TR" sz="1200" dirty="0">
                        <a:latin typeface="Times New Roman"/>
                        <a:ea typeface="Times New Roman"/>
                        <a:cs typeface="Times New Roman"/>
                      </a:endParaRPr>
                    </a:p>
                    <a:p>
                      <a:pPr algn="ctr">
                        <a:spcAft>
                          <a:spcPts val="0"/>
                        </a:spcAft>
                      </a:pPr>
                      <a:r>
                        <a:rPr lang="tr-TR" sz="1200" b="1" dirty="0">
                          <a:latin typeface="Times New Roman"/>
                          <a:ea typeface="Times New Roman"/>
                          <a:cs typeface="Times New Roman"/>
                        </a:rPr>
                        <a:t>GVN.</a:t>
                      </a:r>
                      <a:r>
                        <a:rPr lang="tr-TR" sz="1200" b="0" baseline="0" dirty="0">
                          <a:latin typeface="Times New Roman"/>
                          <a:ea typeface="Times New Roman"/>
                          <a:cs typeface="Times New Roman"/>
                        </a:rPr>
                        <a:t> </a:t>
                      </a:r>
                      <a:r>
                        <a:rPr lang="tr-TR" sz="1200" b="1" dirty="0">
                          <a:latin typeface="Times New Roman"/>
                          <a:ea typeface="Times New Roman"/>
                          <a:cs typeface="Times New Roman"/>
                        </a:rPr>
                        <a:t>K.K.</a:t>
                      </a:r>
                      <a:endParaRPr lang="tr-TR" sz="12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tr-TR" sz="900" b="1" dirty="0">
                          <a:latin typeface="Times New Roman"/>
                          <a:ea typeface="Times New Roman"/>
                          <a:cs typeface="Times New Roman"/>
                        </a:rPr>
                        <a:t>SBR. GVN.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04667">
                <a:tc vMerge="1">
                  <a:txBody>
                    <a:bodyPr/>
                    <a:lstStyle/>
                    <a:p>
                      <a:endParaRPr lang="tr-TR"/>
                    </a:p>
                  </a:txBody>
                  <a:tcPr/>
                </a:tc>
                <a:tc>
                  <a:txBody>
                    <a:bodyPr/>
                    <a:lstStyle/>
                    <a:p>
                      <a:pPr>
                        <a:spcAft>
                          <a:spcPts val="0"/>
                        </a:spcAft>
                      </a:pPr>
                      <a:r>
                        <a:rPr lang="tr-TR" sz="900" b="1" dirty="0">
                          <a:latin typeface="Times New Roman"/>
                          <a:ea typeface="Times New Roman"/>
                          <a:cs typeface="Times New Roman"/>
                        </a:rPr>
                        <a:t>ELKTR. HRP.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LOJ. DST.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04667">
                <a:tc vMerge="1">
                  <a:txBody>
                    <a:bodyPr/>
                    <a:lstStyle/>
                    <a:p>
                      <a:endParaRPr lang="tr-TR"/>
                    </a:p>
                  </a:txBody>
                  <a:tcPr/>
                </a:tc>
                <a:tc>
                  <a:txBody>
                    <a:bodyPr/>
                    <a:lstStyle/>
                    <a:p>
                      <a:pPr algn="just">
                        <a:spcAft>
                          <a:spcPts val="0"/>
                        </a:spcAft>
                      </a:pPr>
                      <a:r>
                        <a:rPr lang="tr-TR" sz="900" b="1" dirty="0">
                          <a:latin typeface="Times New Roman"/>
                          <a:ea typeface="Times New Roman"/>
                          <a:cs typeface="Times New Roman"/>
                        </a:rPr>
                        <a:t>EĞT. K.LIĞI</a:t>
                      </a:r>
                      <a:endParaRPr lang="tr-TR" sz="900"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000" b="1" dirty="0">
                          <a:latin typeface="Times New Roman"/>
                          <a:ea typeface="Times New Roman"/>
                          <a:cs typeface="Times New Roman"/>
                        </a:rPr>
                        <a:t>1</a:t>
                      </a: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100" b="1" dirty="0">
                          <a:solidFill>
                            <a:srgbClr val="FF0000"/>
                          </a:solidFill>
                          <a:latin typeface="Times New Roman"/>
                          <a:ea typeface="Times New Roman"/>
                          <a:cs typeface="Times New Roman"/>
                        </a:rPr>
                        <a:t>9</a:t>
                      </a:r>
                      <a:endParaRPr lang="tr-TR" sz="1100" b="1" dirty="0">
                        <a:latin typeface="Times New Roman"/>
                        <a:ea typeface="Times New Roman"/>
                        <a:cs typeface="Times New Roman"/>
                      </a:endParaRPr>
                    </a:p>
                  </a:txBody>
                  <a:tcPr marL="44801" marR="448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pic>
        <p:nvPicPr>
          <p:cNvPr id="4"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332656"/>
            <a:ext cx="720080" cy="7200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332656"/>
            <a:ext cx="7659960" cy="108012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304800" y="1412776"/>
            <a:ext cx="8686800" cy="5256584"/>
          </a:xfrm>
        </p:spPr>
        <p:style>
          <a:lnRef idx="2">
            <a:schemeClr val="dk1"/>
          </a:lnRef>
          <a:fillRef idx="1">
            <a:schemeClr val="lt1"/>
          </a:fillRef>
          <a:effectRef idx="0">
            <a:schemeClr val="dk1"/>
          </a:effectRef>
          <a:fontRef idx="minor">
            <a:schemeClr val="dk1"/>
          </a:fontRef>
        </p:style>
        <p:txBody>
          <a:bodyPr>
            <a:noAutofit/>
          </a:bodyPr>
          <a:lstStyle/>
          <a:p>
            <a:pPr algn="ctr">
              <a:buNone/>
            </a:pPr>
            <a:r>
              <a:rPr lang="tr-TR" sz="2000" b="1" dirty="0">
                <a:latin typeface="Times New Roman" pitchFamily="18" charset="0"/>
                <a:cs typeface="Times New Roman" pitchFamily="18" charset="0"/>
              </a:rPr>
              <a:t>MÜŞTEREK HAREKÂT KOMUTANLIKLARININ</a:t>
            </a:r>
            <a:r>
              <a:rPr lang="tr-TR" sz="2000" dirty="0">
                <a:latin typeface="Times New Roman" pitchFamily="18" charset="0"/>
                <a:cs typeface="Times New Roman" pitchFamily="18" charset="0"/>
              </a:rPr>
              <a:t>                  </a:t>
            </a:r>
          </a:p>
          <a:p>
            <a:pPr algn="ctr">
              <a:buNone/>
            </a:pPr>
            <a:r>
              <a:rPr lang="tr-TR" sz="2000" dirty="0">
                <a:latin typeface="Times New Roman" pitchFamily="18" charset="0"/>
                <a:cs typeface="Times New Roman" pitchFamily="18" charset="0"/>
              </a:rPr>
              <a:t> Harekât Kontrolüne Verilmiş ve Milli Devletlerin Merkezlerinde Konuşlandırılmış:</a:t>
            </a:r>
          </a:p>
          <a:p>
            <a:pPr lvl="0"/>
            <a:r>
              <a:rPr lang="tr-TR" sz="2000" b="1" dirty="0">
                <a:latin typeface="Times New Roman" pitchFamily="18" charset="0"/>
                <a:cs typeface="Times New Roman" pitchFamily="18" charset="0"/>
              </a:rPr>
              <a:t> MUHARİP VE MUHAREBE DESTEK UNSURU OLARAK;</a:t>
            </a:r>
            <a:endParaRPr lang="tr-TR" sz="2000" dirty="0">
              <a:latin typeface="Times New Roman" pitchFamily="18" charset="0"/>
              <a:cs typeface="Times New Roman" pitchFamily="18" charset="0"/>
            </a:endParaRPr>
          </a:p>
          <a:p>
            <a:pPr lvl="0"/>
            <a:r>
              <a:rPr lang="tr-TR" sz="2000" dirty="0">
                <a:latin typeface="Times New Roman" pitchFamily="18" charset="0"/>
                <a:cs typeface="Times New Roman" pitchFamily="18" charset="0"/>
              </a:rPr>
              <a:t>Kara Kuvvetlerinde </a:t>
            </a:r>
            <a:r>
              <a:rPr lang="tr-TR" sz="2000" b="1" dirty="0">
                <a:latin typeface="Times New Roman" pitchFamily="18" charset="0"/>
                <a:cs typeface="Times New Roman" pitchFamily="18" charset="0"/>
              </a:rPr>
              <a:t>36 Kolordu</a:t>
            </a:r>
            <a:r>
              <a:rPr lang="tr-TR" sz="2000" dirty="0">
                <a:latin typeface="Times New Roman" pitchFamily="18" charset="0"/>
                <a:cs typeface="Times New Roman" pitchFamily="18" charset="0"/>
              </a:rPr>
              <a:t> Komutanlığı,</a:t>
            </a:r>
          </a:p>
          <a:p>
            <a:pPr lvl="0"/>
            <a:r>
              <a:rPr lang="tr-TR" sz="2000" dirty="0">
                <a:latin typeface="Times New Roman" pitchFamily="18" charset="0"/>
                <a:cs typeface="Times New Roman" pitchFamily="18" charset="0"/>
              </a:rPr>
              <a:t>Deniz Kuvvetlerinde: </a:t>
            </a:r>
            <a:r>
              <a:rPr lang="tr-TR" sz="2000" b="1" dirty="0">
                <a:latin typeface="Times New Roman" pitchFamily="18" charset="0"/>
                <a:cs typeface="Times New Roman" pitchFamily="18" charset="0"/>
              </a:rPr>
              <a:t>Üç Donanma, Üç Filo ve Üç Boğaz Komutanlığı</a:t>
            </a:r>
            <a:r>
              <a:rPr lang="tr-TR" sz="2000" dirty="0">
                <a:latin typeface="Times New Roman" pitchFamily="18" charset="0"/>
                <a:cs typeface="Times New Roman" pitchFamily="18" charset="0"/>
              </a:rPr>
              <a:t>,</a:t>
            </a:r>
          </a:p>
          <a:p>
            <a:pPr lvl="0"/>
            <a:r>
              <a:rPr lang="tr-TR" sz="2000" dirty="0">
                <a:latin typeface="Times New Roman" pitchFamily="18" charset="0"/>
                <a:cs typeface="Times New Roman" pitchFamily="18" charset="0"/>
              </a:rPr>
              <a:t>Hava Kuvvetlerinde; </a:t>
            </a:r>
            <a:r>
              <a:rPr lang="tr-TR" sz="2000" b="1" dirty="0">
                <a:latin typeface="Times New Roman" pitchFamily="18" charset="0"/>
                <a:cs typeface="Times New Roman" pitchFamily="18" charset="0"/>
              </a:rPr>
              <a:t>Dokuz adet Stratejik, Dokuz adet Taktik Hv. Kuvvet Komutanlıkları ile Dokuz adet Füze Komutanlığı,</a:t>
            </a:r>
            <a:endParaRPr lang="tr-TR" sz="2000" dirty="0">
              <a:latin typeface="Times New Roman" pitchFamily="18" charset="0"/>
              <a:cs typeface="Times New Roman" pitchFamily="18" charset="0"/>
            </a:endParaRPr>
          </a:p>
          <a:p>
            <a:pPr lvl="0"/>
            <a:r>
              <a:rPr lang="tr-TR" sz="2000" dirty="0">
                <a:latin typeface="Times New Roman" pitchFamily="18" charset="0"/>
                <a:cs typeface="Times New Roman" pitchFamily="18" charset="0"/>
              </a:rPr>
              <a:t>Hava Savunma Komutanlığında; </a:t>
            </a:r>
            <a:r>
              <a:rPr lang="tr-TR" sz="2000" b="1" dirty="0">
                <a:latin typeface="Times New Roman" pitchFamily="18" charset="0"/>
                <a:cs typeface="Times New Roman" pitchFamily="18" charset="0"/>
              </a:rPr>
              <a:t>Dokuz adet Radar Üs Komutanlığı ile Dokuz adet Hava ve Füze Savunma Komutanlığı,</a:t>
            </a:r>
            <a:endParaRPr lang="tr-TR" sz="2000" dirty="0">
              <a:latin typeface="Times New Roman" pitchFamily="18" charset="0"/>
              <a:cs typeface="Times New Roman" pitchFamily="18" charset="0"/>
            </a:endParaRPr>
          </a:p>
          <a:p>
            <a:pPr lvl="0"/>
            <a:r>
              <a:rPr lang="tr-TR" sz="2000" dirty="0">
                <a:latin typeface="Times New Roman" pitchFamily="18" charset="0"/>
                <a:cs typeface="Times New Roman" pitchFamily="18" charset="0"/>
              </a:rPr>
              <a:t>Siber ve Elektronik Güvenlik Komutanlığında; Dokuz</a:t>
            </a:r>
            <a:r>
              <a:rPr lang="tr-TR" sz="2000" b="1" dirty="0">
                <a:latin typeface="Times New Roman" pitchFamily="18" charset="0"/>
                <a:cs typeface="Times New Roman" pitchFamily="18" charset="0"/>
              </a:rPr>
              <a:t> adet Siber Güvenlik ve Dokuz adet Elektronik Harp Komutanlığı,</a:t>
            </a:r>
            <a:endParaRPr lang="tr-TR" sz="2000" dirty="0">
              <a:latin typeface="Times New Roman" pitchFamily="18" charset="0"/>
              <a:cs typeface="Times New Roman" pitchFamily="18" charset="0"/>
            </a:endParaRPr>
          </a:p>
          <a:p>
            <a:r>
              <a:rPr lang="tr-TR" sz="2000" dirty="0">
                <a:latin typeface="Times New Roman" pitchFamily="18" charset="0"/>
                <a:cs typeface="Times New Roman" pitchFamily="18" charset="0"/>
              </a:rPr>
              <a:t>Kurulması tasavvur edilmektedir.</a:t>
            </a:r>
          </a:p>
        </p:txBody>
      </p:sp>
      <p:sp>
        <p:nvSpPr>
          <p:cNvPr id="4" name="3 Altbilgi Yer Tutucusu"/>
          <p:cNvSpPr>
            <a:spLocks noGrp="1"/>
          </p:cNvSpPr>
          <p:nvPr>
            <p:ph type="ftr" sz="quarter" idx="11"/>
          </p:nvPr>
        </p:nvSpPr>
        <p:spPr/>
        <p:txBody>
          <a:bodyPr/>
          <a:lstStyle/>
          <a:p>
            <a:r>
              <a:rPr lang="tr-TR"/>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46</a:t>
            </a:fld>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179512" y="1554162"/>
            <a:ext cx="8812088" cy="5115198"/>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buNone/>
            </a:pPr>
            <a:r>
              <a:rPr lang="tr-TR" b="1" dirty="0">
                <a:latin typeface="Times New Roman" pitchFamily="18" charset="0"/>
                <a:cs typeface="Times New Roman" pitchFamily="18" charset="0"/>
              </a:rPr>
              <a:t>MÜŞTEREK HAREKÂT KOMUTANLIKLARININ</a:t>
            </a:r>
            <a:r>
              <a:rPr lang="tr-TR" dirty="0">
                <a:latin typeface="Times New Roman" pitchFamily="18" charset="0"/>
                <a:cs typeface="Times New Roman" pitchFamily="18" charset="0"/>
              </a:rPr>
              <a:t> Harekât Kontrolüne Verilmiş ve Milli Devletlerin Merkezlerinde Konuşlandırılmış:</a:t>
            </a:r>
          </a:p>
          <a:p>
            <a:pPr lvl="0"/>
            <a:r>
              <a:rPr lang="tr-TR" b="1" dirty="0">
                <a:latin typeface="Times New Roman" pitchFamily="18" charset="0"/>
                <a:cs typeface="Times New Roman" pitchFamily="18" charset="0"/>
              </a:rPr>
              <a:t>MUHAREBE HİZMET DESTEK UNSURU OLARAK DA;</a:t>
            </a:r>
            <a:endParaRPr lang="tr-TR" dirty="0">
              <a:latin typeface="Times New Roman" pitchFamily="18" charset="0"/>
              <a:cs typeface="Times New Roman" pitchFamily="18" charset="0"/>
            </a:endParaRPr>
          </a:p>
          <a:p>
            <a:pPr lvl="0"/>
            <a:r>
              <a:rPr lang="tr-TR" dirty="0">
                <a:latin typeface="Times New Roman" pitchFamily="18" charset="0"/>
                <a:cs typeface="Times New Roman" pitchFamily="18" charset="0"/>
              </a:rPr>
              <a:t>Kara, Deniz, Hava, Hv. ve Füze Savunma ve Siber ve Elektronik Kuvvet Komutanlıklarının her biri için </a:t>
            </a:r>
            <a:r>
              <a:rPr lang="tr-TR" b="1" dirty="0">
                <a:latin typeface="Times New Roman" pitchFamily="18" charset="0"/>
                <a:cs typeface="Times New Roman" pitchFamily="18" charset="0"/>
              </a:rPr>
              <a:t>Dokuzar adet Lojistik Destek Komutanlığı</a:t>
            </a:r>
            <a:r>
              <a:rPr lang="tr-TR" dirty="0">
                <a:latin typeface="Times New Roman" pitchFamily="18" charset="0"/>
                <a:cs typeface="Times New Roman" pitchFamily="18" charset="0"/>
              </a:rPr>
              <a:t>,</a:t>
            </a:r>
          </a:p>
          <a:p>
            <a:pPr lvl="0"/>
            <a:r>
              <a:rPr lang="tr-TR" dirty="0">
                <a:latin typeface="Times New Roman" pitchFamily="18" charset="0"/>
                <a:cs typeface="Times New Roman" pitchFamily="18" charset="0"/>
              </a:rPr>
              <a:t>Deniz Kuvvetleri dışındakiler Kuvvet Komutanlıklarının her biri için </a:t>
            </a:r>
            <a:r>
              <a:rPr lang="tr-TR" b="1" dirty="0">
                <a:latin typeface="Times New Roman" pitchFamily="18" charset="0"/>
                <a:cs typeface="Times New Roman" pitchFamily="18" charset="0"/>
              </a:rPr>
              <a:t>Dokuzar adet Eğitim Komutanlığı,</a:t>
            </a:r>
            <a:r>
              <a:rPr lang="tr-TR" dirty="0">
                <a:latin typeface="Times New Roman" pitchFamily="18" charset="0"/>
                <a:cs typeface="Times New Roman" pitchFamily="18" charset="0"/>
              </a:rPr>
              <a:t> Deniz Kuvvetleri için de </a:t>
            </a:r>
            <a:r>
              <a:rPr lang="tr-TR" b="1" dirty="0">
                <a:latin typeface="Times New Roman" pitchFamily="18" charset="0"/>
                <a:cs typeface="Times New Roman" pitchFamily="18" charset="0"/>
              </a:rPr>
              <a:t>Dörder adet Eğitim Komutanlığı</a:t>
            </a:r>
            <a:r>
              <a:rPr lang="tr-TR" dirty="0">
                <a:latin typeface="Times New Roman" pitchFamily="18" charset="0"/>
                <a:cs typeface="Times New Roman" pitchFamily="18" charset="0"/>
              </a:rPr>
              <a:t>, </a:t>
            </a:r>
          </a:p>
          <a:p>
            <a:pPr lvl="0"/>
            <a:r>
              <a:rPr lang="tr-TR" dirty="0">
                <a:latin typeface="Times New Roman" pitchFamily="18" charset="0"/>
                <a:cs typeface="Times New Roman" pitchFamily="18" charset="0"/>
              </a:rPr>
              <a:t>Deniz Kuvvetleri Komutanlığında </a:t>
            </a:r>
            <a:r>
              <a:rPr lang="tr-TR" b="1" dirty="0">
                <a:latin typeface="Times New Roman" pitchFamily="18" charset="0"/>
                <a:cs typeface="Times New Roman" pitchFamily="18" charset="0"/>
              </a:rPr>
              <a:t>Dokuz adet Üs ve Liman Komutanlığı</a:t>
            </a:r>
            <a:r>
              <a:rPr lang="tr-TR" dirty="0">
                <a:latin typeface="Times New Roman" pitchFamily="18" charset="0"/>
                <a:cs typeface="Times New Roman" pitchFamily="18" charset="0"/>
              </a:rPr>
              <a:t>, Hava Kuvvetleri komutanlığında </a:t>
            </a:r>
            <a:r>
              <a:rPr lang="tr-TR" b="1" dirty="0">
                <a:latin typeface="Times New Roman" pitchFamily="18" charset="0"/>
                <a:cs typeface="Times New Roman" pitchFamily="18" charset="0"/>
              </a:rPr>
              <a:t>Dokuz Adet Üs ve Meydan komutanlığı</a:t>
            </a:r>
            <a:r>
              <a:rPr lang="tr-TR" dirty="0">
                <a:latin typeface="Times New Roman" pitchFamily="18" charset="0"/>
                <a:cs typeface="Times New Roman" pitchFamily="18" charset="0"/>
              </a:rPr>
              <a:t>, </a:t>
            </a:r>
          </a:p>
          <a:p>
            <a:pPr lvl="0"/>
            <a:r>
              <a:rPr lang="tr-TR" dirty="0">
                <a:latin typeface="Times New Roman" pitchFamily="18" charset="0"/>
                <a:cs typeface="Times New Roman" pitchFamily="18" charset="0"/>
              </a:rPr>
              <a:t>Kurulması tasavvur edilmektedir. </a:t>
            </a:r>
          </a:p>
          <a:p>
            <a:pPr>
              <a:buNone/>
            </a:pPr>
            <a:endParaRPr lang="tr-TR" dirty="0"/>
          </a:p>
          <a:p>
            <a:pPr>
              <a:buNone/>
            </a:pPr>
            <a:endParaRPr lang="tr-TR" dirty="0"/>
          </a:p>
        </p:txBody>
      </p:sp>
      <p:sp>
        <p:nvSpPr>
          <p:cNvPr id="4" name="3 Altbilgi Yer Tutucusu"/>
          <p:cNvSpPr>
            <a:spLocks noGrp="1"/>
          </p:cNvSpPr>
          <p:nvPr>
            <p:ph type="ftr" sz="quarter" idx="11"/>
          </p:nvPr>
        </p:nvSpPr>
        <p:spPr/>
        <p:txBody>
          <a:bodyPr/>
          <a:lstStyle/>
          <a:p>
            <a:r>
              <a:rPr lang="tr-TR"/>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47</a:t>
            </a:fld>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304800" y="1554162"/>
            <a:ext cx="8686800" cy="5115198"/>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ctr">
              <a:buNone/>
            </a:pPr>
            <a:r>
              <a:rPr lang="tr-TR" b="1" dirty="0">
                <a:latin typeface="Times New Roman" pitchFamily="18" charset="0"/>
                <a:cs typeface="Times New Roman" pitchFamily="18" charset="0"/>
              </a:rPr>
              <a:t>MÜŞTEREK HAREKÂT KOMUTANLIKLARININ</a:t>
            </a:r>
            <a:r>
              <a:rPr lang="tr-TR" dirty="0">
                <a:latin typeface="Times New Roman" pitchFamily="18" charset="0"/>
                <a:cs typeface="Times New Roman" pitchFamily="18" charset="0"/>
              </a:rPr>
              <a:t> Harekât Kontrolüne Verilmiş ve Milli Devletlerin Merkezlerinde Konuşlandırılmış:</a:t>
            </a:r>
          </a:p>
          <a:p>
            <a:pPr lvl="0"/>
            <a:r>
              <a:rPr lang="tr-TR" b="1" dirty="0">
                <a:latin typeface="Times New Roman" pitchFamily="18" charset="0"/>
                <a:cs typeface="Times New Roman" pitchFamily="18" charset="0"/>
              </a:rPr>
              <a:t>FEDERAL BÖLGELERDEKİ MÜŞTEREK HAREKÂT KOMUTANLIĞINA BAĞLI KUVVET, KURUM VE BİRLİKLER</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Her Bölgesel Federasyon Coğrafyasındaki </a:t>
            </a:r>
            <a:r>
              <a:rPr lang="tr-TR" b="1" dirty="0">
                <a:latin typeface="Times New Roman" pitchFamily="18" charset="0"/>
                <a:cs typeface="Times New Roman" pitchFamily="18" charset="0"/>
              </a:rPr>
              <a:t>Muharip, Muharebe Destek, Muharebe Hizmet 	Destek </a:t>
            </a:r>
            <a:r>
              <a:rPr lang="tr-TR" dirty="0">
                <a:latin typeface="Times New Roman" pitchFamily="18" charset="0"/>
                <a:cs typeface="Times New Roman" pitchFamily="18" charset="0"/>
              </a:rPr>
              <a:t>Komutanlıkları ve bağlıları,                                      </a:t>
            </a:r>
            <a:r>
              <a:rPr lang="tr-TR" b="1" dirty="0">
                <a:latin typeface="Times New Roman" pitchFamily="18" charset="0"/>
                <a:cs typeface="Times New Roman" pitchFamily="18" charset="0"/>
              </a:rPr>
              <a:t>Bölgesel İslâm Federasyonları Müşterek Harekât Komutanlıklarının Harekât Kontrolüne Tahsis edilmelidir</a:t>
            </a:r>
            <a:endParaRPr lang="tr-TR" dirty="0">
              <a:latin typeface="Times New Roman" pitchFamily="18" charset="0"/>
              <a:cs typeface="Times New Roman" pitchFamily="18" charset="0"/>
            </a:endParaRPr>
          </a:p>
          <a:p>
            <a:pPr>
              <a:buNone/>
            </a:pPr>
            <a:endParaRPr lang="tr-TR" dirty="0"/>
          </a:p>
        </p:txBody>
      </p:sp>
      <p:sp>
        <p:nvSpPr>
          <p:cNvPr id="4" name="3 Altbilgi Yer Tutucusu"/>
          <p:cNvSpPr>
            <a:spLocks noGrp="1"/>
          </p:cNvSpPr>
          <p:nvPr>
            <p:ph type="ftr" sz="quarter" idx="11"/>
          </p:nvPr>
        </p:nvSpPr>
        <p:spPr/>
        <p:txBody>
          <a:bodyPr/>
          <a:lstStyle/>
          <a:p>
            <a:r>
              <a:rPr lang="tr-TR"/>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48</a:t>
            </a:fld>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304800" y="1554162"/>
            <a:ext cx="8686800" cy="5043190"/>
          </a:xfrm>
        </p:spPr>
        <p:style>
          <a:lnRef idx="2">
            <a:schemeClr val="dk1"/>
          </a:lnRef>
          <a:fillRef idx="1">
            <a:schemeClr val="lt1"/>
          </a:fillRef>
          <a:effectRef idx="0">
            <a:schemeClr val="dk1"/>
          </a:effectRef>
          <a:fontRef idx="minor">
            <a:schemeClr val="dk1"/>
          </a:fontRef>
        </p:style>
        <p:txBody>
          <a:bodyPr>
            <a:normAutofit/>
          </a:bodyPr>
          <a:lstStyle/>
          <a:p>
            <a:pPr algn="ctr">
              <a:buNone/>
            </a:pPr>
            <a:endParaRPr lang="tr-TR" b="1" dirty="0">
              <a:latin typeface="Times New Roman" pitchFamily="18" charset="0"/>
              <a:cs typeface="Times New Roman" pitchFamily="18" charset="0"/>
            </a:endParaRPr>
          </a:p>
          <a:p>
            <a:pPr algn="ctr">
              <a:buNone/>
            </a:pPr>
            <a:r>
              <a:rPr lang="tr-TR" b="1" dirty="0">
                <a:latin typeface="Times New Roman" pitchFamily="18" charset="0"/>
                <a:cs typeface="Times New Roman" pitchFamily="18" charset="0"/>
              </a:rPr>
              <a:t>İSLÂM BİRLİĞİ İÇİN ORTAK DIŞ POLİTİKA USUL VE ESASLARI</a:t>
            </a:r>
            <a:endParaRPr lang="tr-TR" dirty="0">
              <a:latin typeface="Times New Roman" pitchFamily="18" charset="0"/>
              <a:cs typeface="Times New Roman" pitchFamily="18" charset="0"/>
            </a:endParaRPr>
          </a:p>
          <a:p>
            <a:pPr algn="ctr">
              <a:buNone/>
            </a:pPr>
            <a:r>
              <a:rPr lang="tr-TR" b="1" dirty="0">
                <a:latin typeface="Times New Roman" pitchFamily="18" charset="0"/>
                <a:cs typeface="Times New Roman" pitchFamily="18" charset="0"/>
              </a:rPr>
              <a:t>Ana konusunda</a:t>
            </a:r>
            <a:endParaRPr lang="tr-TR" dirty="0">
              <a:latin typeface="Times New Roman" pitchFamily="18" charset="0"/>
              <a:cs typeface="Times New Roman" pitchFamily="18" charset="0"/>
            </a:endParaRPr>
          </a:p>
          <a:p>
            <a:pPr algn="ctr">
              <a:buNone/>
            </a:pPr>
            <a:r>
              <a:rPr lang="tr-TR" sz="3600" b="1" dirty="0">
                <a:solidFill>
                  <a:srgbClr val="FF0000"/>
                </a:solidFill>
                <a:latin typeface="Times New Roman" pitchFamily="18" charset="0"/>
                <a:cs typeface="Times New Roman" pitchFamily="18" charset="0"/>
              </a:rPr>
              <a:t>« ASRİKA KONFEDERASYONU DIŞ POLİTİKA  ANALİZİ»</a:t>
            </a:r>
          </a:p>
          <a:p>
            <a:pPr algn="ctr">
              <a:buNone/>
            </a:pPr>
            <a:r>
              <a:rPr lang="tr-TR" b="1" dirty="0">
                <a:latin typeface="Times New Roman" pitchFamily="18" charset="0"/>
                <a:cs typeface="Times New Roman" pitchFamily="18" charset="0"/>
              </a:rPr>
              <a:t>Başlığı altında incelenecektir.</a:t>
            </a:r>
            <a:endParaRPr lang="tr-TR"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49</a:t>
            </a:fld>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fontScale="90000"/>
          </a:bodyPr>
          <a:lstStyle/>
          <a:p>
            <a:pPr algn="ctr"/>
            <a:r>
              <a:rPr lang="tr-TR" sz="3200" b="1" dirty="0">
                <a:solidFill>
                  <a:srgbClr val="00B050"/>
                </a:solidFill>
                <a:latin typeface="Algerian" panose="04020705040A02060702" pitchFamily="82" charset="0"/>
              </a:rPr>
              <a:t>İSLAM COĞRAFYASININ </a:t>
            </a:r>
            <a:br>
              <a:rPr lang="tr-TR" sz="3200" b="1" dirty="0">
                <a:solidFill>
                  <a:srgbClr val="00B050"/>
                </a:solidFill>
                <a:latin typeface="Algerian" panose="04020705040A02060702" pitchFamily="82" charset="0"/>
              </a:rPr>
            </a:br>
            <a:r>
              <a:rPr lang="tr-TR" sz="3200" b="1" dirty="0">
                <a:solidFill>
                  <a:srgbClr val="FF0000"/>
                </a:solidFill>
                <a:latin typeface="Algerian" panose="04020705040A02060702" pitchFamily="82" charset="0"/>
              </a:rPr>
              <a:t>(ASRİKA) </a:t>
            </a:r>
            <a:r>
              <a:rPr lang="tr-TR" sz="3200" b="1" dirty="0">
                <a:solidFill>
                  <a:srgbClr val="00B050"/>
                </a:solidFill>
                <a:latin typeface="Algerian" panose="04020705040A02060702" pitchFamily="82" charset="0"/>
              </a:rPr>
              <a:t>JEOPOLİTİK DEĞERİ</a:t>
            </a:r>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tr-TR" b="1" dirty="0">
              <a:solidFill>
                <a:srgbClr val="00B050"/>
              </a:solidFill>
              <a:latin typeface="Algerian" panose="04020705040A02060702" pitchFamily="82" charset="0"/>
            </a:endParaRPr>
          </a:p>
          <a:p>
            <a:pPr marL="0" indent="0" algn="ctr">
              <a:buNone/>
            </a:pPr>
            <a:r>
              <a:rPr lang="tr-TR" sz="4800" b="1" dirty="0">
                <a:solidFill>
                  <a:srgbClr val="00B050"/>
                </a:solidFill>
                <a:latin typeface="Algerian" panose="04020705040A02060702" pitchFamily="82" charset="0"/>
              </a:rPr>
              <a:t>İSLAM COĞRAFYASININ </a:t>
            </a:r>
            <a:br>
              <a:rPr lang="tr-TR" sz="4800" b="1" dirty="0">
                <a:solidFill>
                  <a:srgbClr val="00B050"/>
                </a:solidFill>
                <a:latin typeface="Algerian" panose="04020705040A02060702" pitchFamily="82" charset="0"/>
              </a:rPr>
            </a:br>
            <a:r>
              <a:rPr lang="tr-TR" sz="4800" b="1" dirty="0">
                <a:solidFill>
                  <a:srgbClr val="FF0000"/>
                </a:solidFill>
                <a:latin typeface="Algerian" panose="04020705040A02060702" pitchFamily="82" charset="0"/>
              </a:rPr>
              <a:t>(ASRİKA KITASININ)</a:t>
            </a:r>
          </a:p>
          <a:p>
            <a:pPr marL="0" indent="0" algn="ctr">
              <a:buNone/>
            </a:pPr>
            <a:r>
              <a:rPr lang="tr-TR" sz="4800" b="1" dirty="0">
                <a:solidFill>
                  <a:srgbClr val="00B050"/>
                </a:solidFill>
                <a:latin typeface="Algerian" panose="04020705040A02060702" pitchFamily="82" charset="0"/>
              </a:rPr>
              <a:t>JEOPOLİTİK DEĞERİ</a:t>
            </a:r>
            <a:endParaRPr lang="tr-TR" sz="4800" dirty="0"/>
          </a:p>
        </p:txBody>
      </p:sp>
      <p:sp>
        <p:nvSpPr>
          <p:cNvPr id="5" name="Altbilgi Yer Tutucusu 4"/>
          <p:cNvSpPr>
            <a:spLocks noGrp="1"/>
          </p:cNvSpPr>
          <p:nvPr>
            <p:ph type="ftr" sz="quarter" idx="11"/>
          </p:nvPr>
        </p:nvSpPr>
        <p:spPr/>
        <p:txBody>
          <a:bodyPr/>
          <a:lstStyle/>
          <a:p>
            <a:r>
              <a:rPr lang="tr-TR" dirty="0"/>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5</a:t>
            </a:fld>
            <a:endParaRPr lang="tr-TR"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2849208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412776"/>
          </a:xfrm>
        </p:spPr>
        <p:style>
          <a:lnRef idx="0">
            <a:scrgbClr r="0" g="0" b="0"/>
          </a:lnRef>
          <a:fillRef idx="1002">
            <a:schemeClr val="lt1"/>
          </a:fillRef>
          <a:effectRef idx="0">
            <a:scrgbClr r="0" g="0" b="0"/>
          </a:effectRef>
          <a:fontRef idx="major"/>
        </p:style>
        <p:txBody>
          <a:bodyPr>
            <a:noAutofit/>
          </a:bodyPr>
          <a:lstStyle/>
          <a:p>
            <a:pPr algn="ctr"/>
            <a:r>
              <a:rPr lang="tr-TR" sz="4400" b="1" dirty="0">
                <a:solidFill>
                  <a:schemeClr val="tx1"/>
                </a:solidFill>
                <a:latin typeface="Algerian" pitchFamily="82" charset="0"/>
                <a:cs typeface="Times New Roman" panose="02020603050405020304" pitchFamily="18" charset="0"/>
              </a:rPr>
              <a:t>5. ULUSLARARASI ASSAM </a:t>
            </a:r>
            <a:br>
              <a:rPr lang="tr-TR" sz="4400" b="1" dirty="0">
                <a:solidFill>
                  <a:schemeClr val="tx1"/>
                </a:solidFill>
                <a:latin typeface="Algerian" pitchFamily="82" charset="0"/>
                <a:cs typeface="Times New Roman" panose="02020603050405020304" pitchFamily="18" charset="0"/>
              </a:rPr>
            </a:br>
            <a:r>
              <a:rPr lang="tr-TR" sz="4400" b="1" dirty="0">
                <a:solidFill>
                  <a:schemeClr val="tx1"/>
                </a:solidFill>
                <a:latin typeface="Algerian" pitchFamily="82" charset="0"/>
                <a:cs typeface="Times New Roman" panose="02020603050405020304" pitchFamily="18" charset="0"/>
              </a:rPr>
              <a:t>İSLAM BİRLİĞİ KONGRESİ </a:t>
            </a:r>
            <a:endParaRPr lang="tr-TR" sz="4400" dirty="0"/>
          </a:p>
        </p:txBody>
      </p:sp>
      <p:sp>
        <p:nvSpPr>
          <p:cNvPr id="3" name="2 İçerik Yer Tutucusu"/>
          <p:cNvSpPr>
            <a:spLocks noGrp="1"/>
          </p:cNvSpPr>
          <p:nvPr>
            <p:ph idx="1"/>
          </p:nvPr>
        </p:nvSpPr>
        <p:spPr>
          <a:xfrm>
            <a:off x="0" y="1484784"/>
            <a:ext cx="9144000" cy="5373216"/>
          </a:xfrm>
        </p:spPr>
        <p:style>
          <a:lnRef idx="2">
            <a:schemeClr val="accent6"/>
          </a:lnRef>
          <a:fillRef idx="1">
            <a:schemeClr val="lt1"/>
          </a:fillRef>
          <a:effectRef idx="0">
            <a:schemeClr val="accent6"/>
          </a:effectRef>
          <a:fontRef idx="minor">
            <a:schemeClr val="dk1"/>
          </a:fontRef>
        </p:style>
        <p:txBody>
          <a:bodyPr>
            <a:normAutofit fontScale="92500"/>
          </a:bodyPr>
          <a:lstStyle/>
          <a:p>
            <a:pPr algn="ctr">
              <a:buNone/>
            </a:pPr>
            <a:r>
              <a:rPr lang="tr-TR" b="1" dirty="0">
                <a:solidFill>
                  <a:srgbClr val="FF0000"/>
                </a:solidFill>
                <a:latin typeface="Times New Roman" pitchFamily="18" charset="0"/>
                <a:cs typeface="Times New Roman" pitchFamily="18" charset="0"/>
              </a:rPr>
              <a:t>KONGRENİN AMACI;</a:t>
            </a:r>
            <a:r>
              <a:rPr lang="tr-TR" dirty="0">
                <a:solidFill>
                  <a:srgbClr val="FF0000"/>
                </a:solidFill>
                <a:latin typeface="Times New Roman" pitchFamily="18" charset="0"/>
                <a:cs typeface="Times New Roman" pitchFamily="18" charset="0"/>
              </a:rPr>
              <a:t> </a:t>
            </a:r>
            <a:r>
              <a:rPr lang="tr-TR" b="1" dirty="0">
                <a:latin typeface="Times New Roman" pitchFamily="18" charset="0"/>
                <a:cs typeface="Times New Roman" pitchFamily="18" charset="0"/>
              </a:rPr>
              <a:t>KONFEDERASYONUN </a:t>
            </a:r>
          </a:p>
          <a:p>
            <a:pPr marL="274638" indent="-274638">
              <a:buFont typeface="Wingdings" pitchFamily="2" charset="2"/>
              <a:buChar char="Ø"/>
            </a:pPr>
            <a:r>
              <a:rPr lang="tr-TR" b="1" dirty="0">
                <a:solidFill>
                  <a:srgbClr val="FF0000"/>
                </a:solidFill>
                <a:latin typeface="Times New Roman" pitchFamily="18" charset="0"/>
                <a:cs typeface="Times New Roman" pitchFamily="18" charset="0"/>
              </a:rPr>
              <a:t>Komşuları ve Küresel Güçlerle ilişkilerini, </a:t>
            </a:r>
          </a:p>
          <a:p>
            <a:pPr marL="274638" indent="-274638">
              <a:buFont typeface="Wingdings" pitchFamily="2" charset="2"/>
              <a:buChar char="Ø"/>
            </a:pPr>
            <a:r>
              <a:rPr lang="tr-TR" b="1" dirty="0">
                <a:solidFill>
                  <a:srgbClr val="FF0000"/>
                </a:solidFill>
                <a:latin typeface="Times New Roman" pitchFamily="18" charset="0"/>
                <a:cs typeface="Times New Roman" pitchFamily="18" charset="0"/>
              </a:rPr>
              <a:t>Komşu Coğrafyalar, İç Denizler ve Okyanuslardaki hak ve menfaatlerini, </a:t>
            </a:r>
          </a:p>
          <a:p>
            <a:pPr marL="274638" indent="-274638">
              <a:buFont typeface="Wingdings" pitchFamily="2" charset="2"/>
              <a:buChar char="Ø"/>
            </a:pPr>
            <a:r>
              <a:rPr lang="tr-TR" b="1" dirty="0">
                <a:solidFill>
                  <a:srgbClr val="FF0000"/>
                </a:solidFill>
                <a:latin typeface="Times New Roman" pitchFamily="18" charset="0"/>
                <a:cs typeface="Times New Roman" pitchFamily="18" charset="0"/>
              </a:rPr>
              <a:t>Dünya Devletlerinde Oluşturacağı Diplomasi Ağını, </a:t>
            </a:r>
          </a:p>
          <a:p>
            <a:pPr marL="274638" indent="-274638">
              <a:buFont typeface="Wingdings" pitchFamily="2" charset="2"/>
              <a:buChar char="Ø"/>
            </a:pPr>
            <a:r>
              <a:rPr lang="tr-TR" b="1" dirty="0">
                <a:solidFill>
                  <a:srgbClr val="FF0000"/>
                </a:solidFill>
                <a:latin typeface="Times New Roman" pitchFamily="18" charset="0"/>
                <a:cs typeface="Times New Roman" pitchFamily="18" charset="0"/>
              </a:rPr>
              <a:t>Merkezinde, Federal Bölgelerde ve Milli Devletlerdeki Dış Temsilcilik Sistemini Analiz ederek</a:t>
            </a:r>
            <a:r>
              <a:rPr lang="tr-TR" b="1" dirty="0">
                <a:latin typeface="Times New Roman" pitchFamily="18" charset="0"/>
                <a:cs typeface="Times New Roman" pitchFamily="18" charset="0"/>
              </a:rPr>
              <a:t>, </a:t>
            </a:r>
          </a:p>
          <a:p>
            <a:pPr marL="0" indent="0" algn="ctr">
              <a:buNone/>
            </a:pPr>
            <a:r>
              <a:rPr lang="tr-TR" b="1" dirty="0">
                <a:latin typeface="Times New Roman" pitchFamily="18" charset="0"/>
                <a:cs typeface="Times New Roman" pitchFamily="18" charset="0"/>
              </a:rPr>
              <a:t>KONFEDERASYON’UN MUTASAVVER DIŞ POLİTİKASININ USUL VE ESASLARINI TESPİT etmektir.</a:t>
            </a:r>
            <a:endParaRPr lang="tr-TR" dirty="0">
              <a:latin typeface="Times New Roman" pitchFamily="18" charset="0"/>
              <a:cs typeface="Times New Roman" pitchFamily="18" charset="0"/>
            </a:endParaRPr>
          </a:p>
          <a:p>
            <a:pPr>
              <a:buNone/>
            </a:pPr>
            <a:endParaRPr lang="tr-TR" dirty="0"/>
          </a:p>
        </p:txBody>
      </p:sp>
      <p:sp>
        <p:nvSpPr>
          <p:cNvPr id="4" name="3 Altbilgi Yer Tutucusu"/>
          <p:cNvSpPr>
            <a:spLocks noGrp="1"/>
          </p:cNvSpPr>
          <p:nvPr>
            <p:ph type="ftr" sz="quarter" idx="11"/>
          </p:nvPr>
        </p:nvSpPr>
        <p:spPr/>
        <p:txBody>
          <a:bodyPr/>
          <a:lstStyle/>
          <a:p>
            <a:r>
              <a:rPr lang="tr-TR" dirty="0"/>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50</a:t>
            </a:fld>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124744"/>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251520" y="1196752"/>
            <a:ext cx="8740080" cy="5661248"/>
          </a:xfrm>
        </p:spPr>
        <p:style>
          <a:lnRef idx="0">
            <a:scrgbClr r="0" g="0" b="0"/>
          </a:lnRef>
          <a:fillRef idx="1001">
            <a:schemeClr val="lt1"/>
          </a:fillRef>
          <a:effectRef idx="0">
            <a:scrgbClr r="0" g="0" b="0"/>
          </a:effectRef>
          <a:fontRef idx="major"/>
        </p:style>
        <p:txBody>
          <a:bodyPr>
            <a:noAutofit/>
          </a:bodyPr>
          <a:lstStyle/>
          <a:p>
            <a:pPr algn="ctr">
              <a:buNone/>
            </a:pPr>
            <a:r>
              <a:rPr lang="tr-TR" sz="2000" b="1" dirty="0">
                <a:solidFill>
                  <a:srgbClr val="FF0000"/>
                </a:solidFill>
                <a:latin typeface="Times New Roman" pitchFamily="18" charset="0"/>
                <a:cs typeface="Times New Roman" pitchFamily="18" charset="0"/>
              </a:rPr>
              <a:t>BEŞİNCİ KONGRENİN ALT BAŞLIKLARI (1)</a:t>
            </a:r>
          </a:p>
          <a:p>
            <a:pPr>
              <a:buNone/>
            </a:pPr>
            <a:r>
              <a:rPr lang="tr-TR" sz="2000" b="1" dirty="0">
                <a:solidFill>
                  <a:srgbClr val="FF0000"/>
                </a:solidFill>
                <a:latin typeface="Times New Roman" pitchFamily="18" charset="0"/>
                <a:cs typeface="Times New Roman" pitchFamily="18" charset="0"/>
              </a:rPr>
              <a:t>KONGREDE;</a:t>
            </a:r>
          </a:p>
          <a:p>
            <a:pPr lvl="0">
              <a:buFont typeface="+mj-lt"/>
              <a:buAutoNum type="arabicPeriod"/>
            </a:pPr>
            <a:r>
              <a:rPr lang="tr-TR" sz="1800" b="1" dirty="0">
                <a:latin typeface="Times New Roman" pitchFamily="18" charset="0"/>
                <a:cs typeface="Times New Roman" pitchFamily="18" charset="0"/>
              </a:rPr>
              <a:t>ASRİKA İSLAM ÜLKELERİNİN JEOPOLİTİK DURUMUNUN DEĞERLENDİRİLMESİ</a:t>
            </a:r>
          </a:p>
          <a:p>
            <a:pPr lvl="0">
              <a:buFont typeface="+mj-lt"/>
              <a:buAutoNum type="arabicPeriod"/>
            </a:pPr>
            <a:r>
              <a:rPr lang="tr-TR" sz="1800" b="1" dirty="0">
                <a:latin typeface="Times New Roman" pitchFamily="18" charset="0"/>
                <a:cs typeface="Times New Roman" pitchFamily="18" charset="0"/>
              </a:rPr>
              <a:t>KÜRESELLEŞME VE TOPLUMLARA ETKİLERİ</a:t>
            </a:r>
          </a:p>
          <a:p>
            <a:pPr lvl="0">
              <a:buFont typeface="+mj-lt"/>
              <a:buAutoNum type="arabicPeriod"/>
            </a:pPr>
            <a:r>
              <a:rPr lang="tr-TR" sz="1800" b="1" dirty="0">
                <a:latin typeface="Times New Roman" pitchFamily="18" charset="0"/>
                <a:cs typeface="Times New Roman" pitchFamily="18" charset="0"/>
              </a:rPr>
              <a:t>KÜRESEL GÜÇLERİN İSLAM ÜLKELERİ ÜZERİNDEKİ EMELLERİ VE İZLEDİKLERİ DIŞ POLİTİKA SEÇENEKLERİ</a:t>
            </a:r>
          </a:p>
          <a:p>
            <a:pPr lvl="1">
              <a:buFont typeface="+mj-lt"/>
              <a:buAutoNum type="arabicPeriod"/>
            </a:pPr>
            <a:r>
              <a:rPr lang="tr-TR" sz="1600" b="1" dirty="0">
                <a:solidFill>
                  <a:schemeClr val="tx1"/>
                </a:solidFill>
                <a:latin typeface="Times New Roman" pitchFamily="18" charset="0"/>
                <a:cs typeface="Times New Roman" pitchFamily="18" charset="0"/>
              </a:rPr>
              <a:t>İSLAMOFOBİ</a:t>
            </a:r>
          </a:p>
          <a:p>
            <a:pPr lvl="1">
              <a:buFont typeface="+mj-lt"/>
              <a:buAutoNum type="arabicPeriod"/>
            </a:pPr>
            <a:r>
              <a:rPr lang="tr-TR" sz="1600" b="1" dirty="0">
                <a:solidFill>
                  <a:schemeClr val="tx1"/>
                </a:solidFill>
                <a:latin typeface="Times New Roman" pitchFamily="18" charset="0"/>
                <a:cs typeface="Times New Roman" pitchFamily="18" charset="0"/>
              </a:rPr>
              <a:t>DOĞU TÜRKİSTAN MESELESİ VE İZLENMESİ GEREKEN POLİTİKALAR</a:t>
            </a:r>
          </a:p>
          <a:p>
            <a:pPr lvl="1">
              <a:buFont typeface="+mj-lt"/>
              <a:buAutoNum type="arabicPeriod"/>
            </a:pPr>
            <a:r>
              <a:rPr lang="tr-TR" sz="1600" b="1" dirty="0">
                <a:solidFill>
                  <a:schemeClr val="tx1"/>
                </a:solidFill>
                <a:latin typeface="Times New Roman" pitchFamily="18" charset="0"/>
                <a:cs typeface="Times New Roman" pitchFamily="18" charset="0"/>
              </a:rPr>
              <a:t>KEŞMİR MESELESİ VE İZLENMESİ GEREKEN POLİTİKALAR</a:t>
            </a:r>
          </a:p>
          <a:p>
            <a:pPr lvl="1">
              <a:buFont typeface="+mj-lt"/>
              <a:buAutoNum type="arabicPeriod"/>
            </a:pPr>
            <a:r>
              <a:rPr lang="tr-TR" sz="1600" b="1" dirty="0">
                <a:solidFill>
                  <a:schemeClr val="tx1"/>
                </a:solidFill>
                <a:latin typeface="Times New Roman" pitchFamily="18" charset="0"/>
                <a:cs typeface="Times New Roman" pitchFamily="18" charset="0"/>
              </a:rPr>
              <a:t>AFGANİSTAN MESELESİ VE İZLENMESİ GEREKEN POLİTİKALAR</a:t>
            </a:r>
          </a:p>
          <a:p>
            <a:pPr lvl="1">
              <a:buFont typeface="+mj-lt"/>
              <a:buAutoNum type="arabicPeriod"/>
            </a:pPr>
            <a:r>
              <a:rPr lang="tr-TR" sz="1600" b="1" dirty="0">
                <a:solidFill>
                  <a:schemeClr val="tx1"/>
                </a:solidFill>
                <a:latin typeface="Times New Roman" pitchFamily="18" charset="0"/>
                <a:cs typeface="Times New Roman" pitchFamily="18" charset="0"/>
              </a:rPr>
              <a:t>ÇİN-İPEK YOŞ PROJESİNİN  İSLAM COĞRAFYASINA ETKİLERİ</a:t>
            </a:r>
          </a:p>
          <a:p>
            <a:pPr lvl="1">
              <a:buFont typeface="+mj-lt"/>
              <a:buAutoNum type="arabicPeriod"/>
            </a:pPr>
            <a:r>
              <a:rPr lang="tr-TR" sz="1600" b="1" dirty="0">
                <a:solidFill>
                  <a:schemeClr val="tx1"/>
                </a:solidFill>
                <a:latin typeface="Times New Roman" pitchFamily="18" charset="0"/>
                <a:cs typeface="Times New Roman" pitchFamily="18" charset="0"/>
              </a:rPr>
              <a:t>ORTADOĞU MESELESİ VE İZLENMESİ GEREKEN POLİTİKALALAR</a:t>
            </a:r>
          </a:p>
          <a:p>
            <a:pPr lvl="1">
              <a:buFont typeface="+mj-lt"/>
              <a:buAutoNum type="arabicPeriod"/>
            </a:pPr>
            <a:r>
              <a:rPr lang="tr-TR" sz="1600" b="1" dirty="0">
                <a:solidFill>
                  <a:schemeClr val="tx1"/>
                </a:solidFill>
                <a:latin typeface="Times New Roman" pitchFamily="18" charset="0"/>
                <a:cs typeface="Times New Roman" pitchFamily="18" charset="0"/>
              </a:rPr>
              <a:t>LİBYA MESELESİ VE İZLENMESİ GEREKEN POLİTİKALAR</a:t>
            </a:r>
          </a:p>
          <a:p>
            <a:pPr lvl="1">
              <a:buFont typeface="+mj-lt"/>
              <a:buAutoNum type="arabicPeriod"/>
            </a:pPr>
            <a:r>
              <a:rPr lang="tr-TR" sz="1600" b="1" dirty="0">
                <a:solidFill>
                  <a:schemeClr val="tx1"/>
                </a:solidFill>
                <a:latin typeface="Times New Roman" pitchFamily="18" charset="0"/>
                <a:cs typeface="Times New Roman" pitchFamily="18" charset="0"/>
              </a:rPr>
              <a:t>KKTC VE DOĞUAKDENİZ MESELESİ VE İZLENMESİ GEREKEN POLİTİKALAR</a:t>
            </a:r>
          </a:p>
          <a:p>
            <a:pPr lvl="1">
              <a:buFont typeface="+mj-lt"/>
              <a:buAutoNum type="arabicPeriod"/>
            </a:pPr>
            <a:r>
              <a:rPr lang="tr-TR" sz="1600" b="1" dirty="0">
                <a:solidFill>
                  <a:schemeClr val="tx1"/>
                </a:solidFill>
                <a:latin typeface="Times New Roman" pitchFamily="18" charset="0"/>
                <a:cs typeface="Times New Roman" pitchFamily="18" charset="0"/>
              </a:rPr>
              <a:t>MÜSLÜMAN AFRİKA ÜLKELERİ ÜZERİNDE KÜRESEL GÜÇLERİN İZLEDİKLERİ POLİTİKALAR</a:t>
            </a:r>
          </a:p>
          <a:p>
            <a:pPr lvl="1">
              <a:buFont typeface="+mj-lt"/>
              <a:buAutoNum type="arabicPeriod"/>
            </a:pPr>
            <a:r>
              <a:rPr lang="tr-TR" sz="1600" b="1" dirty="0">
                <a:solidFill>
                  <a:schemeClr val="tx1"/>
                </a:solidFill>
                <a:latin typeface="Times New Roman" pitchFamily="18" charset="0"/>
                <a:cs typeface="Times New Roman" pitchFamily="18" charset="0"/>
              </a:rPr>
              <a:t>TÜRKİYE COĞRAFYASI VE ASRİKA MİHVERİNE ETKİLERİ</a:t>
            </a:r>
          </a:p>
          <a:p>
            <a:pPr>
              <a:buNone/>
            </a:pPr>
            <a:endParaRPr lang="tr-TR" sz="1400" b="1" dirty="0">
              <a:solidFill>
                <a:srgbClr val="FF0000"/>
              </a:solidFill>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dirty="0"/>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51</a:t>
            </a:fld>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188640"/>
            <a:ext cx="7812360" cy="122413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sz="3200" b="1" dirty="0">
                <a:solidFill>
                  <a:schemeClr val="tx1"/>
                </a:solidFill>
                <a:latin typeface="Algerian" pitchFamily="82" charset="0"/>
                <a:cs typeface="Times New Roman" panose="02020603050405020304" pitchFamily="18" charset="0"/>
              </a:rPr>
              <a:t>5. ULUSLARARASI ASSAM </a:t>
            </a:r>
            <a:br>
              <a:rPr lang="tr-TR" sz="3200" b="1" dirty="0">
                <a:solidFill>
                  <a:schemeClr val="tx1"/>
                </a:solidFill>
                <a:latin typeface="Algerian" pitchFamily="82" charset="0"/>
                <a:cs typeface="Times New Roman" panose="02020603050405020304" pitchFamily="18" charset="0"/>
              </a:rPr>
            </a:br>
            <a:r>
              <a:rPr lang="tr-TR" sz="3200" b="1" dirty="0">
                <a:solidFill>
                  <a:schemeClr val="tx1"/>
                </a:solidFill>
                <a:latin typeface="Algerian" pitchFamily="82" charset="0"/>
                <a:cs typeface="Times New Roman" panose="02020603050405020304" pitchFamily="18" charset="0"/>
              </a:rPr>
              <a:t>İSLAM BİRLİĞİ KONGRESİ </a:t>
            </a:r>
            <a:endParaRPr lang="tr-TR" sz="3200" dirty="0"/>
          </a:p>
        </p:txBody>
      </p:sp>
      <p:sp>
        <p:nvSpPr>
          <p:cNvPr id="3" name="2 İçerik Yer Tutucusu"/>
          <p:cNvSpPr>
            <a:spLocks noGrp="1"/>
          </p:cNvSpPr>
          <p:nvPr>
            <p:ph idx="1"/>
          </p:nvPr>
        </p:nvSpPr>
        <p:spPr>
          <a:xfrm>
            <a:off x="251520" y="1412776"/>
            <a:ext cx="8740080" cy="5112568"/>
          </a:xfrm>
        </p:spPr>
        <p:style>
          <a:lnRef idx="0">
            <a:scrgbClr r="0" g="0" b="0"/>
          </a:lnRef>
          <a:fillRef idx="1001">
            <a:schemeClr val="lt1"/>
          </a:fillRef>
          <a:effectRef idx="0">
            <a:scrgbClr r="0" g="0" b="0"/>
          </a:effectRef>
          <a:fontRef idx="major"/>
        </p:style>
        <p:txBody>
          <a:bodyPr>
            <a:noAutofit/>
          </a:bodyPr>
          <a:lstStyle/>
          <a:p>
            <a:pPr algn="ctr">
              <a:buNone/>
            </a:pPr>
            <a:r>
              <a:rPr lang="tr-TR" sz="2800" b="1" dirty="0">
                <a:solidFill>
                  <a:srgbClr val="FF0000"/>
                </a:solidFill>
                <a:latin typeface="Times New Roman" pitchFamily="18" charset="0"/>
                <a:cs typeface="Times New Roman" pitchFamily="18" charset="0"/>
              </a:rPr>
              <a:t>BEŞİNCİ KONGRENİN ALT BAŞLIKLARI (2)</a:t>
            </a:r>
          </a:p>
          <a:p>
            <a:pPr algn="ctr">
              <a:buNone/>
            </a:pPr>
            <a:endParaRPr lang="tr-TR" sz="1000" b="1" dirty="0">
              <a:solidFill>
                <a:srgbClr val="00B0F0"/>
              </a:solidFill>
              <a:latin typeface="Times New Roman" pitchFamily="18" charset="0"/>
              <a:cs typeface="Times New Roman" pitchFamily="18" charset="0"/>
            </a:endParaRPr>
          </a:p>
          <a:p>
            <a:pPr lvl="0">
              <a:buFont typeface="Wingdings" pitchFamily="2" charset="2"/>
              <a:buChar char="v"/>
            </a:pPr>
            <a:r>
              <a:rPr lang="tr-TR" sz="2000" b="1" dirty="0">
                <a:solidFill>
                  <a:srgbClr val="00B050"/>
                </a:solidFill>
                <a:latin typeface="Times New Roman" pitchFamily="18" charset="0"/>
                <a:cs typeface="Times New Roman" pitchFamily="18" charset="0"/>
              </a:rPr>
              <a:t>İSLAM ÜLKELERİNİN ULUSLARARASI SORUNLARINI ÇÖZEBİLECEK KURULUŞLAR, ETKİNLİKLERİ VE YETKİNLİKLERİ</a:t>
            </a:r>
            <a:endParaRPr lang="tr-TR" sz="1000" b="1" dirty="0">
              <a:solidFill>
                <a:srgbClr val="00B050"/>
              </a:solidFill>
              <a:latin typeface="Times New Roman" pitchFamily="18" charset="0"/>
              <a:cs typeface="Times New Roman" pitchFamily="18" charset="0"/>
            </a:endParaRPr>
          </a:p>
          <a:p>
            <a:pPr lvl="0">
              <a:buNone/>
            </a:pPr>
            <a:endParaRPr lang="tr-TR" sz="1000" b="1" dirty="0">
              <a:latin typeface="Times New Roman" pitchFamily="18" charset="0"/>
              <a:cs typeface="Times New Roman" pitchFamily="18" charset="0"/>
            </a:endParaRPr>
          </a:p>
          <a:p>
            <a:pPr lvl="0">
              <a:buFont typeface="Wingdings" pitchFamily="2" charset="2"/>
              <a:buChar char="v"/>
            </a:pPr>
            <a:r>
              <a:rPr lang="tr-TR" sz="2000" b="1" dirty="0">
                <a:solidFill>
                  <a:srgbClr val="FF0000"/>
                </a:solidFill>
                <a:latin typeface="Times New Roman" pitchFamily="18" charset="0"/>
                <a:cs typeface="Times New Roman" pitchFamily="18" charset="0"/>
              </a:rPr>
              <a:t>İSLAM ÜLKELERİNİN MÜŞTEREK VE MÜNFERİT SORUNLARININ ÇÖZÜMÜNDE UYGULANMASINA İHTİYAÇ DUYULAN MÜESSELERİN OLUŞUM ESAS VE PRENSİPLERİ</a:t>
            </a:r>
          </a:p>
          <a:p>
            <a:pPr lvl="0">
              <a:buFont typeface="Wingdings" pitchFamily="2" charset="2"/>
              <a:buChar char="v"/>
            </a:pPr>
            <a:endParaRPr lang="tr-TR" sz="1000" b="1" dirty="0">
              <a:latin typeface="Times New Roman" pitchFamily="18" charset="0"/>
              <a:cs typeface="Times New Roman" pitchFamily="18" charset="0"/>
            </a:endParaRPr>
          </a:p>
          <a:p>
            <a:pPr lvl="0">
              <a:buFont typeface="Wingdings" pitchFamily="2" charset="2"/>
              <a:buChar char="v"/>
            </a:pPr>
            <a:r>
              <a:rPr lang="tr-TR" sz="2000" b="1" dirty="0">
                <a:latin typeface="Times New Roman" pitchFamily="18" charset="0"/>
                <a:cs typeface="Times New Roman" pitchFamily="18" charset="0"/>
              </a:rPr>
              <a:t>MUTASAVVER ASRİKA İSLAM ÜLKELERİ KONFEDERASYONUNUN DIŞ POLİTİKA ESAS VE PRENSİPLERİ</a:t>
            </a:r>
          </a:p>
          <a:p>
            <a:pPr>
              <a:buNone/>
            </a:pPr>
            <a:r>
              <a:rPr lang="tr-TR" sz="2400" b="1" dirty="0"/>
              <a:t>	</a:t>
            </a:r>
            <a:r>
              <a:rPr lang="tr-TR" sz="2000" b="1" dirty="0">
                <a:solidFill>
                  <a:srgbClr val="00B050"/>
                </a:solidFill>
                <a:latin typeface="Times New Roman" pitchFamily="18" charset="0"/>
                <a:cs typeface="Times New Roman" pitchFamily="18" charset="0"/>
              </a:rPr>
              <a:t>KONULARINDA İNCELENME VE DEĞERLENDİRMELER YAPILARAK,  </a:t>
            </a:r>
            <a:r>
              <a:rPr lang="tr-TR" sz="2000" b="1" dirty="0">
                <a:solidFill>
                  <a:srgbClr val="FF0000"/>
                </a:solidFill>
                <a:latin typeface="Times New Roman" pitchFamily="18" charset="0"/>
                <a:cs typeface="Times New Roman" pitchFamily="18" charset="0"/>
              </a:rPr>
              <a:t>KONGRE SONUNDA ASRİKA İSLÂM ÜLKELERİ KONFEDERASYONU İÇİN İDEAL BİR MODEL ORTAYA ÇIKARMAKTIR.</a:t>
            </a:r>
            <a:r>
              <a:rPr lang="tr-TR" sz="2000" b="1" dirty="0">
                <a:latin typeface="Times New Roman" pitchFamily="18" charset="0"/>
                <a:cs typeface="Times New Roman" pitchFamily="18" charset="0"/>
              </a:rPr>
              <a:t> </a:t>
            </a:r>
            <a:endParaRPr lang="tr-TR" sz="2000" dirty="0">
              <a:latin typeface="Times New Roman" pitchFamily="18" charset="0"/>
              <a:cs typeface="Times New Roman" pitchFamily="18" charset="0"/>
            </a:endParaRPr>
          </a:p>
          <a:p>
            <a:pPr lvl="0">
              <a:buFont typeface="Wingdings" pitchFamily="2" charset="2"/>
              <a:buChar char="v"/>
            </a:pPr>
            <a:endParaRPr lang="tr-TR" sz="2400" b="1" dirty="0">
              <a:latin typeface="Times New Roman" pitchFamily="18" charset="0"/>
              <a:cs typeface="Times New Roman" pitchFamily="18" charset="0"/>
            </a:endParaRPr>
          </a:p>
          <a:p>
            <a:pPr>
              <a:buNone/>
            </a:pPr>
            <a:endParaRPr lang="tr-TR" sz="2000" dirty="0">
              <a:solidFill>
                <a:srgbClr val="FF0000"/>
              </a:solidFill>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dirty="0"/>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52</a:t>
            </a:fld>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34076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b="1" dirty="0">
                <a:solidFill>
                  <a:schemeClr val="tx1"/>
                </a:solidFill>
                <a:latin typeface="Algerian" pitchFamily="82" charset="0"/>
                <a:cs typeface="Times New Roman" panose="02020603050405020304" pitchFamily="18" charset="0"/>
              </a:rPr>
              <a:t>5. ULUSLARARASI ASSAM </a:t>
            </a:r>
            <a:br>
              <a:rPr lang="tr-TR" b="1" dirty="0">
                <a:solidFill>
                  <a:schemeClr val="tx1"/>
                </a:solidFill>
                <a:latin typeface="Algerian" pitchFamily="82" charset="0"/>
                <a:cs typeface="Times New Roman" panose="02020603050405020304" pitchFamily="18" charset="0"/>
              </a:rPr>
            </a:br>
            <a:r>
              <a:rPr lang="tr-TR" b="1" dirty="0">
                <a:solidFill>
                  <a:schemeClr val="tx1"/>
                </a:solidFill>
                <a:latin typeface="Algerian" pitchFamily="82" charset="0"/>
                <a:cs typeface="Times New Roman" panose="02020603050405020304" pitchFamily="18" charset="0"/>
              </a:rPr>
              <a:t>İSLAM BİRLİĞİ KONGRESİ </a:t>
            </a:r>
            <a:endParaRPr lang="tr-TR" b="1" dirty="0"/>
          </a:p>
        </p:txBody>
      </p:sp>
      <p:sp>
        <p:nvSpPr>
          <p:cNvPr id="3" name="2 İçerik Yer Tutucusu"/>
          <p:cNvSpPr>
            <a:spLocks noGrp="1"/>
          </p:cNvSpPr>
          <p:nvPr>
            <p:ph idx="1"/>
          </p:nvPr>
        </p:nvSpPr>
        <p:spPr>
          <a:xfrm>
            <a:off x="179512" y="1412776"/>
            <a:ext cx="8784976" cy="5445224"/>
          </a:xfrm>
        </p:spPr>
        <p:style>
          <a:lnRef idx="0">
            <a:scrgbClr r="0" g="0" b="0"/>
          </a:lnRef>
          <a:fillRef idx="1001">
            <a:schemeClr val="lt2"/>
          </a:fillRef>
          <a:effectRef idx="0">
            <a:scrgbClr r="0" g="0" b="0"/>
          </a:effectRef>
          <a:fontRef idx="major"/>
        </p:style>
        <p:txBody>
          <a:bodyPr>
            <a:normAutofit fontScale="92500" lnSpcReduction="20000"/>
          </a:bodyPr>
          <a:lstStyle/>
          <a:p>
            <a:pPr algn="just">
              <a:buNone/>
            </a:pPr>
            <a:r>
              <a:rPr lang="tr-TR" b="1" dirty="0">
                <a:solidFill>
                  <a:srgbClr val="FF0000"/>
                </a:solidFill>
                <a:latin typeface="Times New Roman" pitchFamily="18" charset="0"/>
                <a:cs typeface="Times New Roman" pitchFamily="18" charset="0"/>
              </a:rPr>
              <a:t>KONGREMİZ;</a:t>
            </a:r>
            <a:r>
              <a:rPr lang="tr-TR" dirty="0">
                <a:latin typeface="Times New Roman" pitchFamily="18" charset="0"/>
                <a:cs typeface="Times New Roman" pitchFamily="18" charset="0"/>
              </a:rPr>
              <a:t> </a:t>
            </a:r>
          </a:p>
          <a:p>
            <a:pPr lvl="0" algn="just">
              <a:buFont typeface="Wingdings" pitchFamily="2" charset="2"/>
              <a:buChar char="Ø"/>
            </a:pPr>
            <a:r>
              <a:rPr lang="tr-TR" b="1" dirty="0">
                <a:latin typeface="Times New Roman" pitchFamily="18" charset="0"/>
                <a:cs typeface="Times New Roman" pitchFamily="18" charset="0"/>
              </a:rPr>
              <a:t>VİDEO KONFERANS YÖNTEMİ İLE</a:t>
            </a:r>
            <a:endParaRPr lang="tr-TR" dirty="0">
              <a:latin typeface="Times New Roman" pitchFamily="18" charset="0"/>
              <a:cs typeface="Times New Roman" pitchFamily="18" charset="0"/>
            </a:endParaRPr>
          </a:p>
          <a:p>
            <a:pPr lvl="0">
              <a:buFont typeface="Wingdings" pitchFamily="2" charset="2"/>
              <a:buChar char="Ø"/>
            </a:pPr>
            <a:r>
              <a:rPr lang="tr-TR" b="1" dirty="0">
                <a:latin typeface="Times New Roman" pitchFamily="18" charset="0"/>
                <a:cs typeface="Times New Roman" pitchFamily="18" charset="0"/>
              </a:rPr>
              <a:t>TÜRKÇE, İNGİLİZCE VE ARAPÇA DİLLERİNDE</a:t>
            </a:r>
            <a:endParaRPr lang="tr-TR" dirty="0">
              <a:latin typeface="Times New Roman" pitchFamily="18" charset="0"/>
              <a:cs typeface="Times New Roman" pitchFamily="18" charset="0"/>
            </a:endParaRPr>
          </a:p>
          <a:p>
            <a:pPr lvl="0" algn="just">
              <a:buFont typeface="Wingdings" pitchFamily="2" charset="2"/>
              <a:buChar char="Ø"/>
            </a:pPr>
            <a:r>
              <a:rPr lang="tr-TR" b="1" dirty="0">
                <a:latin typeface="Times New Roman" pitchFamily="18" charset="0"/>
                <a:cs typeface="Times New Roman" pitchFamily="18" charset="0"/>
              </a:rPr>
              <a:t>SİMÜLTANE TERCÜME EDİLMEKTEDİR. </a:t>
            </a:r>
          </a:p>
          <a:p>
            <a:pPr lvl="0" algn="just">
              <a:buFont typeface="Wingdings" pitchFamily="2" charset="2"/>
              <a:buChar char="Ø"/>
            </a:pPr>
            <a:r>
              <a:rPr lang="tr-TR" b="1" dirty="0">
                <a:solidFill>
                  <a:srgbClr val="FF0000"/>
                </a:solidFill>
                <a:latin typeface="Times New Roman" pitchFamily="18" charset="0"/>
                <a:cs typeface="Times New Roman" pitchFamily="18" charset="0"/>
              </a:rPr>
              <a:t>BİLDİRİ ÖZETLERİ VE BİLDİRİLER </a:t>
            </a:r>
          </a:p>
          <a:p>
            <a:pPr lvl="1" algn="just">
              <a:buFont typeface="Wingdings" pitchFamily="2" charset="2"/>
              <a:buChar char="v"/>
            </a:pPr>
            <a:r>
              <a:rPr lang="tr-TR" b="1" dirty="0">
                <a:latin typeface="Times New Roman" pitchFamily="18" charset="0"/>
                <a:cs typeface="Times New Roman" pitchFamily="18" charset="0"/>
              </a:rPr>
              <a:t>ASSAM WEB SİTESİNDE ve</a:t>
            </a:r>
          </a:p>
          <a:p>
            <a:pPr lvl="1" algn="just">
              <a:buFont typeface="Wingdings" pitchFamily="2" charset="2"/>
              <a:buChar char="v"/>
            </a:pPr>
            <a:r>
              <a:rPr lang="tr-TR" b="1" dirty="0">
                <a:latin typeface="Times New Roman" pitchFamily="18" charset="0"/>
                <a:cs typeface="Times New Roman" pitchFamily="18" charset="0"/>
              </a:rPr>
              <a:t>(ASSAM-UHAD)’DA</a:t>
            </a:r>
            <a:r>
              <a:rPr lang="tr-TR" dirty="0">
                <a:latin typeface="Times New Roman" pitchFamily="18" charset="0"/>
                <a:cs typeface="Times New Roman" pitchFamily="18" charset="0"/>
              </a:rPr>
              <a:t>, </a:t>
            </a:r>
            <a:r>
              <a:rPr lang="tr-TR" b="1" dirty="0">
                <a:latin typeface="Times New Roman" pitchFamily="18" charset="0"/>
                <a:cs typeface="Times New Roman" pitchFamily="18" charset="0"/>
              </a:rPr>
              <a:t>yayınlanacaktır</a:t>
            </a:r>
            <a:r>
              <a:rPr lang="tr-TR" dirty="0">
                <a:latin typeface="Times New Roman" pitchFamily="18" charset="0"/>
                <a:cs typeface="Times New Roman" pitchFamily="18" charset="0"/>
              </a:rPr>
              <a:t>. </a:t>
            </a:r>
          </a:p>
          <a:p>
            <a:pPr lvl="0" algn="just">
              <a:buFont typeface="Wingdings" pitchFamily="2" charset="2"/>
              <a:buChar char="Ø"/>
            </a:pPr>
            <a:r>
              <a:rPr lang="tr-TR" b="1" dirty="0">
                <a:solidFill>
                  <a:srgbClr val="FF0000"/>
                </a:solidFill>
                <a:latin typeface="Times New Roman" pitchFamily="18" charset="0"/>
                <a:cs typeface="Times New Roman" pitchFamily="18" charset="0"/>
              </a:rPr>
              <a:t>KONGRE SONUÇ RAPORLARI</a:t>
            </a:r>
            <a:r>
              <a:rPr lang="tr-TR" b="1" dirty="0">
                <a:latin typeface="Times New Roman" pitchFamily="18" charset="0"/>
                <a:cs typeface="Times New Roman" pitchFamily="18" charset="0"/>
              </a:rPr>
              <a:t>: </a:t>
            </a:r>
          </a:p>
          <a:p>
            <a:pPr lvl="1" algn="just">
              <a:buFont typeface="Wingdings" pitchFamily="2" charset="2"/>
              <a:buChar char="v"/>
            </a:pPr>
            <a:r>
              <a:rPr lang="tr-TR" b="1" dirty="0">
                <a:latin typeface="Times New Roman" pitchFamily="18" charset="0"/>
                <a:cs typeface="Times New Roman" pitchFamily="18" charset="0"/>
              </a:rPr>
              <a:t>ASSAM WEB SİTESİNDE yayınlanacak,</a:t>
            </a:r>
          </a:p>
          <a:p>
            <a:pPr lvl="1" algn="just">
              <a:buFont typeface="Wingdings" pitchFamily="2" charset="2"/>
              <a:buChar char="v"/>
            </a:pPr>
            <a:r>
              <a:rPr lang="tr-TR" b="1" dirty="0">
                <a:latin typeface="Times New Roman" pitchFamily="18" charset="0"/>
                <a:cs typeface="Times New Roman" pitchFamily="18" charset="0"/>
              </a:rPr>
              <a:t>KARAR VERİCİ MEKANİZMALARA,</a:t>
            </a:r>
          </a:p>
          <a:p>
            <a:pPr lvl="1">
              <a:buFont typeface="Wingdings" pitchFamily="2" charset="2"/>
              <a:buChar char="v"/>
            </a:pPr>
            <a:r>
              <a:rPr lang="tr-TR" b="1" dirty="0">
                <a:latin typeface="Times New Roman" pitchFamily="18" charset="0"/>
                <a:cs typeface="Times New Roman" pitchFamily="18" charset="0"/>
              </a:rPr>
              <a:t>DAVETLİ VE KATILIMCILARA GÖNDERİLECEKTİR</a:t>
            </a:r>
          </a:p>
        </p:txBody>
      </p:sp>
      <p:sp>
        <p:nvSpPr>
          <p:cNvPr id="4" name="3 Altbilgi Yer Tutucusu"/>
          <p:cNvSpPr>
            <a:spLocks noGrp="1"/>
          </p:cNvSpPr>
          <p:nvPr>
            <p:ph type="ftr" sz="quarter" idx="11"/>
          </p:nvPr>
        </p:nvSpPr>
        <p:spPr/>
        <p:txBody>
          <a:bodyPr/>
          <a:lstStyle/>
          <a:p>
            <a:r>
              <a:rPr lang="tr-TR" dirty="0"/>
              <a:t>www.assam.org.tr</a:t>
            </a:r>
          </a:p>
        </p:txBody>
      </p:sp>
      <p:sp>
        <p:nvSpPr>
          <p:cNvPr id="5" name="4 Slayt Numarası Yer Tutucusu"/>
          <p:cNvSpPr>
            <a:spLocks noGrp="1"/>
          </p:cNvSpPr>
          <p:nvPr>
            <p:ph type="sldNum" sz="quarter" idx="12"/>
          </p:nvPr>
        </p:nvSpPr>
        <p:spPr/>
        <p:txBody>
          <a:bodyPr/>
          <a:lstStyle/>
          <a:p>
            <a:fld id="{104E1C14-2131-4B5C-9C53-C8048D1D5B52}" type="slidenum">
              <a:rPr lang="tr-TR" smtClean="0"/>
              <a:pPr/>
              <a:t>53</a:t>
            </a:fld>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408584"/>
          </a:xfrm>
        </p:spPr>
        <p:style>
          <a:lnRef idx="1">
            <a:schemeClr val="accent6"/>
          </a:lnRef>
          <a:fillRef idx="2">
            <a:schemeClr val="accent6"/>
          </a:fillRef>
          <a:effectRef idx="1">
            <a:schemeClr val="accent6"/>
          </a:effectRef>
          <a:fontRef idx="minor">
            <a:schemeClr val="dk1"/>
          </a:fontRef>
        </p:style>
        <p:txBody>
          <a:bodyPr>
            <a:normAutofit/>
          </a:bodyPr>
          <a:lstStyle/>
          <a:p>
            <a:pPr lvl="0" algn="ctr"/>
            <a:r>
              <a:rPr lang="tr-TR" sz="2800" b="1" dirty="0">
                <a:solidFill>
                  <a:schemeClr val="tx1"/>
                </a:solidFill>
                <a:latin typeface="Algerian" panose="04020705040A02060702" pitchFamily="82" charset="0"/>
                <a:cs typeface="Times New Roman" panose="02020603050405020304" pitchFamily="18" charset="0"/>
              </a:rPr>
              <a:t>5. ULUSLARARASI ASSAM İSLAM BİRLİĞİ KONGRESİ</a:t>
            </a:r>
            <a:endParaRPr lang="tr-TR" sz="2800" b="1" dirty="0">
              <a:solidFill>
                <a:srgbClr val="FF0000"/>
              </a:solidFill>
              <a:latin typeface="Algerian" panose="04020705040A02060702" pitchFamily="82" charset="0"/>
              <a:cs typeface="Times New Roman" panose="02020603050405020304" pitchFamily="18" charset="0"/>
            </a:endParaRPr>
          </a:p>
        </p:txBody>
      </p:sp>
      <p:sp>
        <p:nvSpPr>
          <p:cNvPr id="3" name="İçerik Yer Tutucusu 2"/>
          <p:cNvSpPr>
            <a:spLocks noGrp="1"/>
          </p:cNvSpPr>
          <p:nvPr>
            <p:ph idx="1"/>
          </p:nvPr>
        </p:nvSpPr>
        <p:spPr>
          <a:xfrm>
            <a:off x="0" y="1484784"/>
            <a:ext cx="9144000" cy="5236056"/>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tr-TR" b="1" dirty="0">
                <a:latin typeface="Times New Roman" panose="02020603050405020304" pitchFamily="18" charset="0"/>
                <a:cs typeface="Times New Roman" panose="02020603050405020304" pitchFamily="18" charset="0"/>
              </a:rPr>
              <a:t>5. ULUSLARARASI ASSAM İSLÂM BİRİĞİ KONGREMİZDEN SONRA </a:t>
            </a:r>
          </a:p>
          <a:p>
            <a:pPr marL="0" indent="0" algn="ctr">
              <a:buNone/>
            </a:pPr>
            <a:r>
              <a:rPr lang="tr-TR" b="1" dirty="0">
                <a:latin typeface="Times New Roman" panose="02020603050405020304" pitchFamily="18" charset="0"/>
                <a:cs typeface="Times New Roman" panose="02020603050405020304" pitchFamily="18" charset="0"/>
              </a:rPr>
              <a:t>TAKİP EDEN HER YIL;</a:t>
            </a:r>
            <a:endParaRPr lang="tr-TR" sz="2800" dirty="0">
              <a:latin typeface="Times New Roman" panose="02020603050405020304" pitchFamily="18" charset="0"/>
              <a:cs typeface="Times New Roman" panose="02020603050405020304" pitchFamily="18" charset="0"/>
            </a:endParaRPr>
          </a:p>
          <a:p>
            <a:pPr lvl="1" algn="ctr">
              <a:buFont typeface="Wingdings" panose="05000000000000000000" pitchFamily="2" charset="2"/>
              <a:buChar char="Ø"/>
            </a:pPr>
            <a:r>
              <a:rPr lang="tr-TR" b="1" dirty="0">
                <a:solidFill>
                  <a:srgbClr val="FF0000"/>
                </a:solidFill>
                <a:latin typeface="Times New Roman" panose="02020603050405020304" pitchFamily="18" charset="0"/>
                <a:cs typeface="Times New Roman" panose="02020603050405020304" pitchFamily="18" charset="0"/>
              </a:rPr>
              <a:t>MÜŞTEREK ADALET SİSTEMİ </a:t>
            </a:r>
            <a:r>
              <a:rPr lang="tr-TR" b="1" dirty="0">
                <a:solidFill>
                  <a:schemeClr val="tx1"/>
                </a:solidFill>
                <a:latin typeface="Times New Roman" panose="02020603050405020304" pitchFamily="18" charset="0"/>
                <a:cs typeface="Times New Roman" panose="02020603050405020304" pitchFamily="18" charset="0"/>
              </a:rPr>
              <a:t>(2022), </a:t>
            </a:r>
            <a:endParaRPr lang="tr-TR" sz="2400" b="1" dirty="0">
              <a:solidFill>
                <a:schemeClr val="tx1"/>
              </a:solidFill>
              <a:latin typeface="Times New Roman" panose="02020603050405020304" pitchFamily="18" charset="0"/>
              <a:cs typeface="Times New Roman" panose="02020603050405020304" pitchFamily="18" charset="0"/>
            </a:endParaRPr>
          </a:p>
          <a:p>
            <a:pPr lvl="1" algn="ctr">
              <a:buFont typeface="Wingdings" panose="05000000000000000000" pitchFamily="2" charset="2"/>
              <a:buChar char="Ø"/>
            </a:pPr>
            <a:r>
              <a:rPr lang="tr-TR" b="1" dirty="0">
                <a:solidFill>
                  <a:srgbClr val="FF0000"/>
                </a:solidFill>
                <a:latin typeface="Times New Roman" panose="02020603050405020304" pitchFamily="18" charset="0"/>
                <a:cs typeface="Times New Roman" panose="02020603050405020304" pitchFamily="18" charset="0"/>
              </a:rPr>
              <a:t>ORTAK ASAYİŞ VE GÜVENLİK </a:t>
            </a:r>
            <a:r>
              <a:rPr lang="tr-TR" b="1" dirty="0">
                <a:solidFill>
                  <a:schemeClr val="tx1"/>
                </a:solidFill>
                <a:latin typeface="Times New Roman" panose="02020603050405020304" pitchFamily="18" charset="0"/>
                <a:cs typeface="Times New Roman" panose="02020603050405020304" pitchFamily="18" charset="0"/>
              </a:rPr>
              <a:t>(2023),</a:t>
            </a:r>
            <a:endParaRPr lang="tr-TR" sz="24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tr-TR" dirty="0">
                <a:latin typeface="Times New Roman" panose="02020603050405020304" pitchFamily="18" charset="0"/>
                <a:cs typeface="Times New Roman" panose="02020603050405020304" pitchFamily="18" charset="0"/>
              </a:rPr>
              <a:t>Konularını sıra ile işleyerek </a:t>
            </a:r>
            <a:r>
              <a:rPr lang="tr-TR" b="1" dirty="0">
                <a:latin typeface="Times New Roman" panose="02020603050405020304" pitchFamily="18" charset="0"/>
                <a:cs typeface="Times New Roman" panose="02020603050405020304" pitchFamily="18" charset="0"/>
              </a:rPr>
              <a:t>2023 yılı sonunda </a:t>
            </a:r>
            <a:r>
              <a:rPr lang="tr-TR" sz="3000" b="1" dirty="0">
                <a:latin typeface="Times New Roman" panose="02020603050405020304" pitchFamily="18" charset="0"/>
                <a:cs typeface="Times New Roman" panose="02020603050405020304" pitchFamily="18" charset="0"/>
              </a:rPr>
              <a:t>İSLÂM ÜLKELERİNİ BİR İRADE ALTINDA TOPLAYACAK BİR MODELİ ORTAYA KOYMAYI HEDEFLEMEKTEYİZ</a:t>
            </a:r>
            <a:r>
              <a:rPr lang="tr-TR" sz="3000" dirty="0">
                <a:latin typeface="Times New Roman" panose="02020603050405020304" pitchFamily="18" charset="0"/>
                <a:cs typeface="Times New Roman" panose="02020603050405020304" pitchFamily="18" charset="0"/>
              </a:rPr>
              <a:t>.</a:t>
            </a:r>
            <a:endParaRPr lang="tr-TR" sz="3000" b="1"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a:xfrm>
            <a:off x="3581400" y="76201"/>
            <a:ext cx="2895600" cy="256456"/>
          </a:xfrm>
        </p:spPr>
        <p:txBody>
          <a:bodyPr/>
          <a:lstStyle/>
          <a:p>
            <a:endParaRPr lang="tr-TR" dirty="0"/>
          </a:p>
          <a:p>
            <a:endParaRPr lang="tr-TR" dirty="0"/>
          </a:p>
          <a:p>
            <a:r>
              <a:rPr lang="tr-TR" dirty="0">
                <a:hlinkClick r:id="rId2"/>
              </a:rPr>
              <a:t>www.ass  am</a:t>
            </a:r>
          </a:p>
          <a:p>
            <a:r>
              <a:rPr lang="tr-TR" dirty="0">
                <a:hlinkClick r:id="rId2"/>
              </a:rPr>
              <a:t>.or</a:t>
            </a:r>
            <a:endParaRPr lang="tr-TR" dirty="0"/>
          </a:p>
          <a:p>
            <a:r>
              <a:rPr lang="tr-TR" dirty="0"/>
              <a:t>g.tr</a:t>
            </a:r>
          </a:p>
        </p:txBody>
      </p:sp>
      <p:sp>
        <p:nvSpPr>
          <p:cNvPr id="5" name="Slayt Numarası Yer Tutucusu 4"/>
          <p:cNvSpPr>
            <a:spLocks noGrp="1"/>
          </p:cNvSpPr>
          <p:nvPr>
            <p:ph type="sldNum" sz="quarter" idx="12"/>
          </p:nvPr>
        </p:nvSpPr>
        <p:spPr/>
        <p:txBody>
          <a:bodyPr/>
          <a:lstStyle/>
          <a:p>
            <a:fld id="{104E1C14-2131-4B5C-9C53-C8048D1D5B52}" type="slidenum">
              <a:rPr lang="tr-TR" smtClean="0"/>
              <a:pPr/>
              <a:t>54</a:t>
            </a:fld>
            <a:endParaRPr lang="tr-TR" dirty="0"/>
          </a:p>
        </p:txBody>
      </p:sp>
    </p:spTree>
    <p:extLst>
      <p:ext uri="{BB962C8B-B14F-4D97-AF65-F5344CB8AC3E}">
        <p14:creationId xmlns:p14="http://schemas.microsoft.com/office/powerpoint/2010/main" val="3681238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5486399"/>
            <a:ext cx="7515944" cy="123507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tr-TR" sz="2400" dirty="0">
                <a:solidFill>
                  <a:schemeClr val="tx1"/>
                </a:solidFill>
                <a:latin typeface="Algerian" pitchFamily="82" charset="0"/>
              </a:rPr>
              <a:t>5. ULUSLARARASI ASSAM KONGRESİ-2021</a:t>
            </a:r>
            <a:endParaRPr lang="tr-TR" sz="2400" dirty="0">
              <a:solidFill>
                <a:srgbClr val="00B050"/>
              </a:solidFill>
              <a:effectLst>
                <a:outerShdw blurRad="38100" dist="38100" dir="2700000" algn="tl">
                  <a:srgbClr val="000000">
                    <a:alpha val="43137"/>
                  </a:srgbClr>
                </a:outerShdw>
              </a:effectLst>
              <a:latin typeface="Algerian" pitchFamily="82" charset="0"/>
            </a:endParaRPr>
          </a:p>
        </p:txBody>
      </p:sp>
      <p:sp>
        <p:nvSpPr>
          <p:cNvPr id="6" name="5 Metin Yer Tutucusu"/>
          <p:cNvSpPr>
            <a:spLocks noGrp="1"/>
          </p:cNvSpPr>
          <p:nvPr>
            <p:ph type="body" idx="2"/>
          </p:nvPr>
        </p:nvSpPr>
        <p:spPr>
          <a:xfrm>
            <a:off x="107504" y="476672"/>
            <a:ext cx="4680520" cy="5009726"/>
          </a:xfrm>
        </p:spPr>
        <p:style>
          <a:lnRef idx="1">
            <a:schemeClr val="accent4"/>
          </a:lnRef>
          <a:fillRef idx="2">
            <a:schemeClr val="accent4"/>
          </a:fillRef>
          <a:effectRef idx="1">
            <a:schemeClr val="accent4"/>
          </a:effectRef>
          <a:fontRef idx="minor">
            <a:schemeClr val="dk1"/>
          </a:fontRef>
        </p:style>
        <p:txBody>
          <a:bodyPr anchor="ctr">
            <a:normAutofit/>
          </a:bodyPr>
          <a:lstStyle/>
          <a:p>
            <a:pPr lvl="0" indent="19050" algn="ctr">
              <a:spcBef>
                <a:spcPts val="0"/>
              </a:spcBef>
              <a:buClrTx/>
              <a:buSzTx/>
            </a:pPr>
            <a:r>
              <a:rPr lang="tr-TR" sz="4400" dirty="0">
                <a:solidFill>
                  <a:prstClr val="black"/>
                </a:solidFill>
                <a:latin typeface="Algerian" pitchFamily="82" charset="0"/>
              </a:rPr>
              <a:t>ASSAM </a:t>
            </a:r>
          </a:p>
          <a:p>
            <a:pPr lvl="0" indent="19050" algn="ctr">
              <a:spcBef>
                <a:spcPts val="0"/>
              </a:spcBef>
              <a:buClrTx/>
              <a:buSzTx/>
            </a:pPr>
            <a:r>
              <a:rPr lang="tr-TR" sz="4400" dirty="0">
                <a:solidFill>
                  <a:prstClr val="black"/>
                </a:solidFill>
                <a:latin typeface="Algerian" pitchFamily="82" charset="0"/>
              </a:rPr>
              <a:t>ADALETİ SAVUNANLAR STRATEJİK ARAŞTIRMALAR MERKEZİ</a:t>
            </a:r>
          </a:p>
          <a:p>
            <a:pPr lvl="0" indent="19050" algn="ctr">
              <a:spcBef>
                <a:spcPts val="0"/>
              </a:spcBef>
              <a:buClrTx/>
              <a:buSzTx/>
            </a:pPr>
            <a:r>
              <a:rPr lang="tr-TR" sz="4400" dirty="0">
                <a:solidFill>
                  <a:prstClr val="black"/>
                </a:solidFill>
                <a:latin typeface="Algerian" pitchFamily="82" charset="0"/>
              </a:rPr>
              <a:t>DERNEĞİ</a:t>
            </a:r>
          </a:p>
          <a:p>
            <a:endParaRPr lang="tr-TR" sz="800" dirty="0"/>
          </a:p>
        </p:txBody>
      </p:sp>
      <p:sp>
        <p:nvSpPr>
          <p:cNvPr id="5" name="4 İçerik Yer Tutucusu"/>
          <p:cNvSpPr>
            <a:spLocks noGrp="1"/>
          </p:cNvSpPr>
          <p:nvPr>
            <p:ph sz="half" idx="1"/>
          </p:nvPr>
        </p:nvSpPr>
        <p:spPr>
          <a:xfrm>
            <a:off x="4788024" y="476672"/>
            <a:ext cx="4203576" cy="5009726"/>
          </a:xfrm>
        </p:spPr>
        <p:style>
          <a:lnRef idx="0">
            <a:schemeClr val="accent2"/>
          </a:lnRef>
          <a:fillRef idx="3">
            <a:schemeClr val="accent2"/>
          </a:fillRef>
          <a:effectRef idx="3">
            <a:schemeClr val="accent2"/>
          </a:effectRef>
          <a:fontRef idx="minor">
            <a:schemeClr val="lt1"/>
          </a:fontRef>
        </p:style>
        <p:txBody>
          <a:bodyPr/>
          <a:lstStyle/>
          <a:p>
            <a:pPr>
              <a:buFont typeface="Wingdings" pitchFamily="2" charset="2"/>
              <a:buChar char="v"/>
            </a:pPr>
            <a:r>
              <a:rPr lang="tr-TR" b="1" dirty="0">
                <a:latin typeface="Times New Roman" pitchFamily="18" charset="0"/>
                <a:cs typeface="Times New Roman" pitchFamily="18" charset="0"/>
              </a:rPr>
              <a:t>Marmara Mahallesi Hürriyet Bulvarı No: 110/H  Beylikdüzü/ İSTANBUL       34524 TÜRKİYE</a:t>
            </a:r>
          </a:p>
          <a:p>
            <a:pPr>
              <a:buFont typeface="Wingdings" pitchFamily="2" charset="2"/>
              <a:buChar char="v"/>
            </a:pPr>
            <a:r>
              <a:rPr lang="tr-TR" b="1" dirty="0">
                <a:latin typeface="Times New Roman" pitchFamily="18" charset="0"/>
                <a:cs typeface="Times New Roman" pitchFamily="18" charset="0"/>
              </a:rPr>
              <a:t>0212 855 19 75</a:t>
            </a:r>
          </a:p>
          <a:p>
            <a:pPr>
              <a:buFont typeface="Wingdings" pitchFamily="2" charset="2"/>
              <a:buChar char="v"/>
            </a:pPr>
            <a:r>
              <a:rPr lang="tr-TR" b="1" dirty="0">
                <a:latin typeface="Times New Roman" pitchFamily="18" charset="0"/>
                <a:cs typeface="Times New Roman" pitchFamily="18" charset="0"/>
              </a:rPr>
              <a:t>info@assam.org.tr</a:t>
            </a:r>
          </a:p>
          <a:p>
            <a:pPr>
              <a:buFont typeface="Wingdings" pitchFamily="2" charset="2"/>
              <a:buChar char="v"/>
            </a:pPr>
            <a:r>
              <a:rPr lang="tr-TR" b="1" dirty="0">
                <a:latin typeface="Times New Roman" pitchFamily="18" charset="0"/>
                <a:cs typeface="Times New Roman" pitchFamily="18" charset="0"/>
              </a:rPr>
              <a:t>www.assam.org.tr</a:t>
            </a:r>
          </a:p>
        </p:txBody>
      </p:sp>
      <p:sp>
        <p:nvSpPr>
          <p:cNvPr id="8" name="7 Altbilgi Yer Tutucusu"/>
          <p:cNvSpPr>
            <a:spLocks noGrp="1"/>
          </p:cNvSpPr>
          <p:nvPr>
            <p:ph type="ftr" sz="quarter" idx="11"/>
          </p:nvPr>
        </p:nvSpPr>
        <p:spPr/>
        <p:txBody>
          <a:bodyPr/>
          <a:lstStyle/>
          <a:p>
            <a:r>
              <a:rPr lang="tr-TR" dirty="0"/>
              <a:t>www.assam.org.tr</a:t>
            </a:r>
          </a:p>
        </p:txBody>
      </p:sp>
      <p:sp>
        <p:nvSpPr>
          <p:cNvPr id="7" name="6 Slayt Numarası Yer Tutucusu"/>
          <p:cNvSpPr>
            <a:spLocks noGrp="1"/>
          </p:cNvSpPr>
          <p:nvPr>
            <p:ph type="sldNum" sz="quarter" idx="12"/>
          </p:nvPr>
        </p:nvSpPr>
        <p:spPr/>
        <p:txBody>
          <a:bodyPr/>
          <a:lstStyle/>
          <a:p>
            <a:fld id="{104E1C14-2131-4B5C-9C53-C8048D1D5B52}" type="slidenum">
              <a:rPr lang="tr-TR" smtClean="0"/>
              <a:pPr/>
              <a:t>55</a:t>
            </a:fld>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0"/>
            <a:ext cx="7740352" cy="1556792"/>
          </a:xfrm>
        </p:spPr>
        <p:style>
          <a:lnRef idx="2">
            <a:schemeClr val="dk1"/>
          </a:lnRef>
          <a:fillRef idx="1">
            <a:schemeClr val="lt1"/>
          </a:fillRef>
          <a:effectRef idx="0">
            <a:schemeClr val="dk1"/>
          </a:effectRef>
          <a:fontRef idx="minor">
            <a:schemeClr val="dk1"/>
          </a:fontRef>
        </p:style>
        <p:txBody>
          <a:bodyPr>
            <a:normAutofit/>
          </a:bodyPr>
          <a:lstStyle/>
          <a:p>
            <a:pPr algn="ctr"/>
            <a:r>
              <a:rPr lang="tr-TR" sz="3200" b="1" dirty="0">
                <a:solidFill>
                  <a:srgbClr val="00B050"/>
                </a:solidFill>
                <a:latin typeface="Algerian" panose="04020705040A02060702" pitchFamily="82" charset="0"/>
              </a:rPr>
              <a:t>İSLAM COĞRAFYASININ </a:t>
            </a:r>
            <a:br>
              <a:rPr lang="tr-TR" sz="3200" b="1" dirty="0">
                <a:solidFill>
                  <a:srgbClr val="00B050"/>
                </a:solidFill>
                <a:latin typeface="Algerian" panose="04020705040A02060702" pitchFamily="82" charset="0"/>
              </a:rPr>
            </a:br>
            <a:r>
              <a:rPr lang="tr-TR" sz="3200" b="1" dirty="0">
                <a:solidFill>
                  <a:srgbClr val="FF0000"/>
                </a:solidFill>
                <a:latin typeface="Algerian" panose="04020705040A02060702" pitchFamily="82" charset="0"/>
              </a:rPr>
              <a:t>ASRİKA </a:t>
            </a:r>
            <a:r>
              <a:rPr lang="tr-TR" sz="2800" b="1" dirty="0">
                <a:solidFill>
                  <a:schemeClr val="tx1"/>
                </a:solidFill>
                <a:latin typeface="Times New Roman" panose="02020603050405020304" pitchFamily="18" charset="0"/>
                <a:cs typeface="Times New Roman" panose="02020603050405020304" pitchFamily="18" charset="0"/>
              </a:rPr>
              <a:t>(ASYA-AFRİKA) </a:t>
            </a:r>
            <a:br>
              <a:rPr lang="tr-TR" sz="3200" b="1" dirty="0">
                <a:solidFill>
                  <a:srgbClr val="FF0000"/>
                </a:solidFill>
                <a:latin typeface="Algerian" panose="04020705040A02060702" pitchFamily="82" charset="0"/>
              </a:rPr>
            </a:br>
            <a:r>
              <a:rPr lang="tr-TR" sz="3200" b="1" dirty="0">
                <a:solidFill>
                  <a:srgbClr val="00B050"/>
                </a:solidFill>
                <a:latin typeface="Algerian" panose="04020705040A02060702" pitchFamily="82" charset="0"/>
              </a:rPr>
              <a:t>JEOPOLİTİK DEĞERİ</a:t>
            </a:r>
            <a:endParaRPr lang="tr-TR" sz="3200" dirty="0">
              <a:solidFill>
                <a:srgbClr val="00B050"/>
              </a:solidFill>
              <a:latin typeface="Algerian" panose="04020705040A02060702" pitchFamily="82" charset="0"/>
            </a:endParaRP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658239"/>
            <a:ext cx="4495800" cy="3917032"/>
          </a:xfrm>
          <a:solidFill>
            <a:schemeClr val="bg1"/>
          </a:solidFill>
        </p:spPr>
      </p:pic>
      <p:sp>
        <p:nvSpPr>
          <p:cNvPr id="10" name="İçerik Yer Tutucusu 9"/>
          <p:cNvSpPr>
            <a:spLocks noGrp="1"/>
          </p:cNvSpPr>
          <p:nvPr>
            <p:ph sz="half" idx="2"/>
          </p:nvPr>
        </p:nvSpPr>
        <p:spPr>
          <a:xfrm>
            <a:off x="4495800" y="1600200"/>
            <a:ext cx="4648200" cy="525780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buNone/>
            </a:pPr>
            <a:r>
              <a:rPr lang="tr-TR" b="1" dirty="0">
                <a:solidFill>
                  <a:srgbClr val="FF0000"/>
                </a:solidFill>
                <a:latin typeface="Times New Roman" pitchFamily="18" charset="0"/>
                <a:cs typeface="Times New Roman" pitchFamily="18" charset="0"/>
              </a:rPr>
              <a:t>BİRLEŞMİŞ MİLLETLER TEŞKİLÂTINA ÜYE 206 DEVLET’İN 61’İNİ </a:t>
            </a:r>
            <a:r>
              <a:rPr lang="tr-TR" b="1" i="1" dirty="0">
                <a:solidFill>
                  <a:srgbClr val="FF0000"/>
                </a:solidFill>
                <a:latin typeface="Times New Roman" pitchFamily="18" charset="0"/>
                <a:cs typeface="Times New Roman" pitchFamily="18" charset="0"/>
              </a:rPr>
              <a:t>(%31’İ)</a:t>
            </a:r>
            <a:r>
              <a:rPr lang="tr-TR" b="1" dirty="0">
                <a:solidFill>
                  <a:srgbClr val="FF0000"/>
                </a:solidFill>
                <a:latin typeface="Times New Roman" pitchFamily="18" charset="0"/>
                <a:cs typeface="Times New Roman" pitchFamily="18" charset="0"/>
              </a:rPr>
              <a:t> HALKI MÜSLÜMAN ÜLKELER TEŞKİL ETMEKTEDİR.</a:t>
            </a:r>
          </a:p>
          <a:p>
            <a:pPr marL="0" indent="0">
              <a:buNone/>
            </a:pPr>
            <a:r>
              <a:rPr lang="tr-TR" b="1" dirty="0">
                <a:solidFill>
                  <a:srgbClr val="00B050"/>
                </a:solidFill>
                <a:latin typeface="Times New Roman" pitchFamily="18" charset="0"/>
                <a:cs typeface="Times New Roman" pitchFamily="18" charset="0"/>
              </a:rPr>
              <a:t>7,911MİLYARLIK DÜNYA NÜFUSUNUN 1,85 MİLYAR’INI (</a:t>
            </a:r>
            <a:r>
              <a:rPr lang="tr-TR" b="1" i="1" dirty="0">
                <a:solidFill>
                  <a:srgbClr val="00B050"/>
                </a:solidFill>
                <a:latin typeface="Times New Roman" pitchFamily="18" charset="0"/>
                <a:cs typeface="Times New Roman" pitchFamily="18" charset="0"/>
              </a:rPr>
              <a:t>%23,1’İ)</a:t>
            </a:r>
            <a:r>
              <a:rPr lang="tr-TR" b="1" dirty="0">
                <a:solidFill>
                  <a:srgbClr val="00B050"/>
                </a:solidFill>
                <a:latin typeface="Times New Roman" pitchFamily="18" charset="0"/>
                <a:cs typeface="Times New Roman" pitchFamily="18" charset="0"/>
              </a:rPr>
              <a:t> MÜSLÜMAN DEVLETLERİN İNSANLARI,</a:t>
            </a:r>
            <a:r>
              <a:rPr lang="tr-TR" b="1" dirty="0">
                <a:latin typeface="Times New Roman" pitchFamily="18" charset="0"/>
                <a:cs typeface="Times New Roman" pitchFamily="18" charset="0"/>
              </a:rPr>
              <a:t> </a:t>
            </a:r>
          </a:p>
          <a:p>
            <a:pPr marL="0" indent="0">
              <a:buNone/>
            </a:pPr>
            <a:r>
              <a:rPr lang="tr-TR" b="1" dirty="0">
                <a:solidFill>
                  <a:srgbClr val="002060"/>
                </a:solidFill>
                <a:latin typeface="Times New Roman" pitchFamily="18" charset="0"/>
                <a:cs typeface="Times New Roman" pitchFamily="18" charset="0"/>
              </a:rPr>
              <a:t>150 MİLYON KM</a:t>
            </a:r>
            <a:r>
              <a:rPr lang="tr-TR" b="1" baseline="30000" dirty="0">
                <a:solidFill>
                  <a:srgbClr val="002060"/>
                </a:solidFill>
                <a:latin typeface="Times New Roman" pitchFamily="18" charset="0"/>
                <a:cs typeface="Times New Roman" pitchFamily="18" charset="0"/>
              </a:rPr>
              <a:t>2</a:t>
            </a:r>
            <a:r>
              <a:rPr lang="tr-TR" b="1" dirty="0">
                <a:solidFill>
                  <a:srgbClr val="002060"/>
                </a:solidFill>
                <a:latin typeface="Times New Roman" pitchFamily="18" charset="0"/>
                <a:cs typeface="Times New Roman" pitchFamily="18" charset="0"/>
              </a:rPr>
              <a:t> OLAN DÜNYA KARALARININ 30,9 MİLYON KM</a:t>
            </a:r>
            <a:r>
              <a:rPr lang="tr-TR" b="1" baseline="30000" dirty="0">
                <a:solidFill>
                  <a:srgbClr val="002060"/>
                </a:solidFill>
                <a:latin typeface="Times New Roman" pitchFamily="18" charset="0"/>
                <a:cs typeface="Times New Roman" pitchFamily="18" charset="0"/>
              </a:rPr>
              <a:t>2</a:t>
            </a:r>
            <a:r>
              <a:rPr lang="tr-TR" b="1" dirty="0">
                <a:solidFill>
                  <a:srgbClr val="002060"/>
                </a:solidFill>
                <a:latin typeface="Times New Roman" pitchFamily="18" charset="0"/>
                <a:cs typeface="Times New Roman" pitchFamily="18" charset="0"/>
              </a:rPr>
              <a:t>’SİNİ </a:t>
            </a:r>
            <a:r>
              <a:rPr lang="tr-TR" b="1" i="1" dirty="0">
                <a:solidFill>
                  <a:srgbClr val="002060"/>
                </a:solidFill>
                <a:latin typeface="Times New Roman" pitchFamily="18" charset="0"/>
                <a:cs typeface="Times New Roman" pitchFamily="18" charset="0"/>
              </a:rPr>
              <a:t>( %20,6’İ)</a:t>
            </a:r>
            <a:r>
              <a:rPr lang="tr-TR" b="1" dirty="0">
                <a:solidFill>
                  <a:srgbClr val="002060"/>
                </a:solidFill>
                <a:latin typeface="Times New Roman" pitchFamily="18" charset="0"/>
                <a:cs typeface="Times New Roman" pitchFamily="18" charset="0"/>
              </a:rPr>
              <a:t> DE 61 İSLÂM ÜLKESİNİN TOPRAKLARI TEŞKİL ETMEKTEDİR</a:t>
            </a:r>
          </a:p>
          <a:p>
            <a:pPr marL="0" indent="0">
              <a:buNone/>
            </a:pPr>
            <a:r>
              <a:rPr lang="tr-TR" sz="3200" b="1" dirty="0">
                <a:solidFill>
                  <a:schemeClr val="tx1"/>
                </a:solidFill>
                <a:latin typeface="Times New Roman" pitchFamily="18" charset="0"/>
                <a:cs typeface="Times New Roman" pitchFamily="18" charset="0"/>
              </a:rPr>
              <a:t>İSLÂM COĞRAFYASININ OMURGASI ASYA/AFRİKA</a:t>
            </a:r>
          </a:p>
          <a:p>
            <a:pPr marL="0" indent="0">
              <a:buNone/>
            </a:pPr>
            <a:r>
              <a:rPr lang="tr-TR" sz="3200" b="1" dirty="0">
                <a:solidFill>
                  <a:schemeClr val="tx1"/>
                </a:solidFill>
                <a:latin typeface="Times New Roman" pitchFamily="18" charset="0"/>
                <a:cs typeface="Times New Roman" pitchFamily="18" charset="0"/>
              </a:rPr>
              <a:t>-</a:t>
            </a:r>
            <a:r>
              <a:rPr lang="tr-TR" sz="3200" b="1" dirty="0">
                <a:solidFill>
                  <a:srgbClr val="FF0000"/>
                </a:solidFill>
                <a:latin typeface="Times New Roman" pitchFamily="18" charset="0"/>
                <a:cs typeface="Times New Roman" pitchFamily="18" charset="0"/>
              </a:rPr>
              <a:t>ASRİKA</a:t>
            </a:r>
            <a:r>
              <a:rPr lang="tr-TR" sz="3200" b="1" dirty="0">
                <a:solidFill>
                  <a:schemeClr val="tx1"/>
                </a:solidFill>
                <a:latin typeface="Times New Roman" pitchFamily="18" charset="0"/>
                <a:cs typeface="Times New Roman" pitchFamily="18" charset="0"/>
              </a:rPr>
              <a:t> KITALARIDIR</a:t>
            </a:r>
            <a:endParaRPr lang="tr-TR" dirty="0"/>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z="1600" b="1" smtClean="0">
                <a:solidFill>
                  <a:schemeClr val="tx1"/>
                </a:solidFill>
              </a:rPr>
              <a:pPr/>
              <a:t>6</a:t>
            </a:fld>
            <a:endParaRPr lang="tr-TR" sz="1600" b="1" dirty="0">
              <a:solidFill>
                <a:schemeClr val="tx1"/>
              </a:solidFill>
            </a:endParaRPr>
          </a:p>
        </p:txBody>
      </p:sp>
      <p:sp>
        <p:nvSpPr>
          <p:cNvPr id="3" name="Dikdörtgen 2"/>
          <p:cNvSpPr/>
          <p:nvPr/>
        </p:nvSpPr>
        <p:spPr>
          <a:xfrm>
            <a:off x="0" y="5517232"/>
            <a:ext cx="4495800" cy="10618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49580">
              <a:lnSpc>
                <a:spcPct val="105000"/>
              </a:lnSpc>
              <a:spcAft>
                <a:spcPts val="0"/>
              </a:spcAft>
            </a:pP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ASYA’DA:28 </a:t>
            </a:r>
            <a:r>
              <a:rPr lang="tr-T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AFRİKA’DA: 27 </a:t>
            </a:r>
            <a:endParaRPr lang="tr-TR"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AVRUPA’DA: 04-</a:t>
            </a:r>
            <a:r>
              <a:rPr lang="tr-T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 AMERİKA:02</a:t>
            </a:r>
            <a:endParaRPr lang="tr-TR"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TOPLAM: 61</a:t>
            </a:r>
            <a:endParaRPr lang="tr-TR"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79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0"/>
            <a:ext cx="7740352" cy="1556792"/>
          </a:xfrm>
          <a:solidFill>
            <a:schemeClr val="accent6">
              <a:lumMod val="40000"/>
              <a:lumOff val="60000"/>
            </a:schemeClr>
          </a:solidFill>
        </p:spPr>
        <p:txBody>
          <a:bodyPr>
            <a:normAutofit/>
          </a:bodyPr>
          <a:lstStyle/>
          <a:p>
            <a:pPr algn="ctr"/>
            <a:r>
              <a:rPr lang="tr-TR" sz="3200" b="1" dirty="0">
                <a:solidFill>
                  <a:srgbClr val="00B050"/>
                </a:solidFill>
                <a:effectLst/>
                <a:latin typeface="Algerian" panose="04020705040A02060702" pitchFamily="82" charset="0"/>
              </a:rPr>
              <a:t>İSLAM </a:t>
            </a:r>
            <a:r>
              <a:rPr lang="tr-TR" sz="3200" b="1" dirty="0">
                <a:solidFill>
                  <a:srgbClr val="00B050"/>
                </a:solidFill>
                <a:latin typeface="Algerian" panose="04020705040A02060702" pitchFamily="82" charset="0"/>
              </a:rPr>
              <a:t>COĞRAFYASININ </a:t>
            </a:r>
            <a:br>
              <a:rPr lang="tr-TR" sz="3200" b="1" dirty="0">
                <a:solidFill>
                  <a:srgbClr val="00B050"/>
                </a:solidFill>
                <a:latin typeface="Algerian" panose="04020705040A02060702" pitchFamily="82" charset="0"/>
              </a:rPr>
            </a:br>
            <a:r>
              <a:rPr lang="tr-TR" sz="3200" b="1" dirty="0">
                <a:solidFill>
                  <a:srgbClr val="FF0000"/>
                </a:solidFill>
                <a:latin typeface="Algerian" panose="04020705040A02060702" pitchFamily="82" charset="0"/>
              </a:rPr>
              <a:t>ASRİKA</a:t>
            </a:r>
            <a:br>
              <a:rPr lang="tr-TR" sz="3200" b="1" dirty="0">
                <a:solidFill>
                  <a:srgbClr val="FF0000"/>
                </a:solidFill>
                <a:latin typeface="Algerian" panose="04020705040A02060702" pitchFamily="82" charset="0"/>
              </a:rPr>
            </a:br>
            <a:r>
              <a:rPr lang="tr-TR" sz="3200" b="1" dirty="0">
                <a:solidFill>
                  <a:srgbClr val="00B050"/>
                </a:solidFill>
                <a:latin typeface="Algerian" panose="04020705040A02060702" pitchFamily="82" charset="0"/>
              </a:rPr>
              <a:t>JEOPOLİTİK DEĞERİ</a:t>
            </a:r>
            <a:endParaRPr lang="tr-TR" sz="3200" dirty="0">
              <a:solidFill>
                <a:srgbClr val="00B050"/>
              </a:solidFill>
              <a:latin typeface="Algerian" panose="04020705040A02060702" pitchFamily="82" charset="0"/>
            </a:endParaRP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600200"/>
            <a:ext cx="4495800" cy="3917032"/>
          </a:xfrm>
          <a:solidFill>
            <a:schemeClr val="bg1"/>
          </a:solidFill>
        </p:spPr>
      </p:pic>
      <p:sp>
        <p:nvSpPr>
          <p:cNvPr id="10" name="İçerik Yer Tutucusu 9"/>
          <p:cNvSpPr>
            <a:spLocks noGrp="1"/>
          </p:cNvSpPr>
          <p:nvPr>
            <p:ph sz="half" idx="2"/>
          </p:nvPr>
        </p:nvSpPr>
        <p:spPr>
          <a:xfrm>
            <a:off x="4495800" y="1600200"/>
            <a:ext cx="4648200" cy="525780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lvl="0" indent="0" algn="ctr">
              <a:buNone/>
            </a:pPr>
            <a:r>
              <a:rPr lang="tr-TR" b="1" dirty="0">
                <a:solidFill>
                  <a:srgbClr val="FF0000"/>
                </a:solidFill>
                <a:latin typeface="Times New Roman" pitchFamily="18" charset="0"/>
                <a:cs typeface="Times New Roman" pitchFamily="18" charset="0"/>
              </a:rPr>
              <a:t>DÜNYA,</a:t>
            </a:r>
          </a:p>
          <a:p>
            <a:pPr marL="0" lvl="0" indent="0" algn="ctr">
              <a:buNone/>
            </a:pPr>
            <a:r>
              <a:rPr lang="tr-TR" b="1" dirty="0">
                <a:solidFill>
                  <a:srgbClr val="FF0000"/>
                </a:solidFill>
                <a:latin typeface="Times New Roman" pitchFamily="18" charset="0"/>
                <a:cs typeface="Times New Roman" pitchFamily="18" charset="0"/>
              </a:rPr>
              <a:t>PETROL REZERVLERİNİN % 55,5’İNE</a:t>
            </a:r>
            <a:r>
              <a:rPr lang="tr-TR" dirty="0">
                <a:solidFill>
                  <a:srgbClr val="FF0000"/>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ÜRETİMİNİN %65’İNE , DOĞALGAZ REZERVLERİNİN % 64,1’İNE, ÜRETİMİNİN % 40’INA</a:t>
            </a:r>
            <a:r>
              <a:rPr lang="tr-TR" dirty="0">
                <a:solidFill>
                  <a:srgbClr val="FF0000"/>
                </a:solidFill>
                <a:latin typeface="Times New Roman" pitchFamily="18" charset="0"/>
                <a:cs typeface="Times New Roman" pitchFamily="18" charset="0"/>
              </a:rPr>
              <a:t>, SAHİP OLAN; </a:t>
            </a:r>
          </a:p>
          <a:p>
            <a:pPr lvl="0" algn="ctr">
              <a:buFont typeface="Wingdings" panose="05000000000000000000" pitchFamily="2" charset="2"/>
              <a:buChar char="Ø"/>
            </a:pPr>
            <a:endParaRPr lang="tr-TR" dirty="0">
              <a:solidFill>
                <a:srgbClr val="FF0000"/>
              </a:solidFill>
              <a:latin typeface="Times New Roman" pitchFamily="18" charset="0"/>
              <a:cs typeface="Times New Roman" pitchFamily="18" charset="0"/>
            </a:endParaRPr>
          </a:p>
          <a:p>
            <a:pPr marL="0" lvl="0" indent="0" algn="ctr">
              <a:buNone/>
            </a:pPr>
            <a:r>
              <a:rPr lang="tr-TR" b="1" dirty="0">
                <a:solidFill>
                  <a:srgbClr val="00B050"/>
                </a:solidFill>
                <a:latin typeface="Times New Roman" pitchFamily="18" charset="0"/>
                <a:cs typeface="Times New Roman" pitchFamily="18" charset="0"/>
              </a:rPr>
              <a:t>JEOPOLİTİK KONUMU, ORTAK MEDENİYET DEĞERLERİ VE TARİHİ BİRİKİMİ </a:t>
            </a:r>
            <a:r>
              <a:rPr lang="tr-TR" dirty="0">
                <a:solidFill>
                  <a:srgbClr val="00B050"/>
                </a:solidFill>
                <a:latin typeface="Times New Roman" pitchFamily="18" charset="0"/>
                <a:cs typeface="Times New Roman" pitchFamily="18" charset="0"/>
              </a:rPr>
              <a:t>İLE İMKÂN, GAYRET VE HEDEFLERİNİ BİRLEŞTİREREK </a:t>
            </a:r>
          </a:p>
          <a:p>
            <a:pPr marL="0" lvl="0" indent="0" algn="ctr">
              <a:buNone/>
            </a:pPr>
            <a:r>
              <a:rPr lang="tr-TR" b="1" dirty="0">
                <a:solidFill>
                  <a:schemeClr val="tx1"/>
                </a:solidFill>
                <a:latin typeface="Times New Roman" pitchFamily="18" charset="0"/>
                <a:cs typeface="Times New Roman" pitchFamily="18" charset="0"/>
              </a:rPr>
              <a:t>“ASRİKA” </a:t>
            </a:r>
            <a:r>
              <a:rPr lang="tr-TR" b="1" dirty="0">
                <a:solidFill>
                  <a:srgbClr val="FF0000"/>
                </a:solidFill>
                <a:latin typeface="Times New Roman" pitchFamily="18" charset="0"/>
                <a:cs typeface="Times New Roman" pitchFamily="18" charset="0"/>
              </a:rPr>
              <a:t>COĞRAFYASINDA </a:t>
            </a:r>
            <a:r>
              <a:rPr lang="tr-TR" b="1" dirty="0">
                <a:solidFill>
                  <a:srgbClr val="00B050"/>
                </a:solidFill>
                <a:latin typeface="Times New Roman" pitchFamily="18" charset="0"/>
                <a:cs typeface="Times New Roman" pitchFamily="18" charset="0"/>
              </a:rPr>
              <a:t>GELECEĞİN SÜPER GÜCÜ</a:t>
            </a:r>
            <a:r>
              <a:rPr lang="tr-TR" dirty="0">
                <a:solidFill>
                  <a:srgbClr val="00B050"/>
                </a:solidFill>
                <a:latin typeface="Times New Roman" pitchFamily="18" charset="0"/>
                <a:cs typeface="Times New Roman" pitchFamily="18" charset="0"/>
              </a:rPr>
              <a:t> OLMAYA NAMZET </a:t>
            </a:r>
            <a:r>
              <a:rPr lang="tr-TR" b="1" dirty="0">
                <a:solidFill>
                  <a:srgbClr val="00B050"/>
                </a:solidFill>
                <a:latin typeface="Times New Roman" pitchFamily="18" charset="0"/>
                <a:cs typeface="Times New Roman" pitchFamily="18" charset="0"/>
              </a:rPr>
              <a:t>POTANSİYEL BİR GÜCE SAHİPTİR.</a:t>
            </a:r>
          </a:p>
          <a:p>
            <a:endParaRPr lang="tr-TR" dirty="0"/>
          </a:p>
          <a:p>
            <a:pPr marL="0" indent="0">
              <a:buNone/>
            </a:pPr>
            <a:endParaRPr lang="tr-TR" dirty="0"/>
          </a:p>
        </p:txBody>
      </p:sp>
      <p:sp>
        <p:nvSpPr>
          <p:cNvPr id="4" name="Altbilgi Yer Tutucusu 3"/>
          <p:cNvSpPr>
            <a:spLocks noGrp="1"/>
          </p:cNvSpPr>
          <p:nvPr>
            <p:ph type="ftr" sz="quarter" idx="11"/>
          </p:nvPr>
        </p:nvSpPr>
        <p:spPr/>
        <p:txBody>
          <a:bodyPr/>
          <a:lstStyle/>
          <a:p>
            <a:r>
              <a:rPr lang="tr-TR" dirty="0"/>
              <a:t>www.assam.org.tr</a:t>
            </a:r>
          </a:p>
        </p:txBody>
      </p:sp>
      <p:sp>
        <p:nvSpPr>
          <p:cNvPr id="5" name="Slayt Numarası Yer Tutucusu 4"/>
          <p:cNvSpPr>
            <a:spLocks noGrp="1"/>
          </p:cNvSpPr>
          <p:nvPr>
            <p:ph type="sldNum" sz="quarter" idx="12"/>
          </p:nvPr>
        </p:nvSpPr>
        <p:spPr/>
        <p:txBody>
          <a:bodyPr/>
          <a:lstStyle/>
          <a:p>
            <a:fld id="{104E1C14-2131-4B5C-9C53-C8048D1D5B52}" type="slidenum">
              <a:rPr lang="tr-TR" sz="1600" b="1" smtClean="0">
                <a:solidFill>
                  <a:schemeClr val="tx1"/>
                </a:solidFill>
                <a:latin typeface="Times New Roman" pitchFamily="18" charset="0"/>
                <a:cs typeface="Times New Roman" pitchFamily="18" charset="0"/>
              </a:rPr>
              <a:pPr/>
              <a:t>7</a:t>
            </a:fld>
            <a:endParaRPr lang="tr-TR" sz="1600" b="1" dirty="0">
              <a:solidFill>
                <a:schemeClr val="tx1"/>
              </a:solidFill>
              <a:latin typeface="Times New Roman" pitchFamily="18" charset="0"/>
              <a:cs typeface="Times New Roman" pitchFamily="18" charset="0"/>
            </a:endParaRPr>
          </a:p>
        </p:txBody>
      </p:sp>
      <p:sp>
        <p:nvSpPr>
          <p:cNvPr id="3" name="Dikdörtgen 2"/>
          <p:cNvSpPr/>
          <p:nvPr/>
        </p:nvSpPr>
        <p:spPr>
          <a:xfrm>
            <a:off x="0" y="5517232"/>
            <a:ext cx="4495800" cy="10618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49580" algn="just">
              <a:lnSpc>
                <a:spcPct val="105000"/>
              </a:lnSpc>
              <a:spcAft>
                <a:spcPts val="0"/>
              </a:spcAft>
            </a:pP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AVRUPA’DA: 04 </a:t>
            </a:r>
            <a:r>
              <a:rPr lang="tr-T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AFRİKA’DA: 27 </a:t>
            </a:r>
            <a:endParaRPr lang="tr-TR"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ASYA’DA: 	   28-</a:t>
            </a:r>
            <a:r>
              <a:rPr lang="tr-T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 AMERİKA: 2</a:t>
            </a:r>
            <a:endParaRPr lang="tr-TR"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TOPLAM: 61</a:t>
            </a:r>
            <a:endParaRPr lang="tr-TR"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04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740352" cy="1224136"/>
          </a:xfrm>
          <a:solidFill>
            <a:schemeClr val="bg1"/>
          </a:solidFill>
        </p:spPr>
        <p:txBody>
          <a:bodyPr>
            <a:normAutofit/>
          </a:bodyPr>
          <a:lstStyle/>
          <a:p>
            <a:pPr algn="ctr"/>
            <a:r>
              <a:rPr lang="tr-TR" b="1" dirty="0">
                <a:solidFill>
                  <a:srgbClr val="00B050"/>
                </a:solidFill>
                <a:latin typeface="Algerian" pitchFamily="82" charset="0"/>
              </a:rPr>
              <a:t>İSLÂM DÜNYASININ </a:t>
            </a:r>
            <a:br>
              <a:rPr lang="tr-TR" b="1" dirty="0">
                <a:solidFill>
                  <a:srgbClr val="00B050"/>
                </a:solidFill>
                <a:latin typeface="Algerian" pitchFamily="82" charset="0"/>
              </a:rPr>
            </a:br>
            <a:r>
              <a:rPr lang="tr-TR" b="1" dirty="0">
                <a:solidFill>
                  <a:srgbClr val="00B050"/>
                </a:solidFill>
                <a:latin typeface="Algerian" pitchFamily="82" charset="0"/>
              </a:rPr>
              <a:t>İÇİNDE BULUNDUĞU DURUM</a:t>
            </a:r>
            <a:endParaRPr lang="tr-TR" dirty="0"/>
          </a:p>
        </p:txBody>
      </p:sp>
      <p:sp>
        <p:nvSpPr>
          <p:cNvPr id="3" name="İçerik Yer Tutucusu 2"/>
          <p:cNvSpPr>
            <a:spLocks noGrp="1"/>
          </p:cNvSpPr>
          <p:nvPr>
            <p:ph sz="half" idx="1"/>
          </p:nvPr>
        </p:nvSpPr>
        <p:spPr>
          <a:xfrm>
            <a:off x="0" y="1600200"/>
            <a:ext cx="4932040" cy="4853136"/>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endParaRPr lang="tr-TR" sz="4800" dirty="0">
              <a:solidFill>
                <a:srgbClr val="FF0000"/>
              </a:solidFill>
              <a:latin typeface="Algerian" panose="04020705040A02060702" pitchFamily="82" charset="0"/>
            </a:endParaRPr>
          </a:p>
          <a:p>
            <a:pPr marL="0" indent="0" algn="ctr">
              <a:buNone/>
            </a:pPr>
            <a:r>
              <a:rPr lang="tr-TR" sz="4800" dirty="0">
                <a:solidFill>
                  <a:srgbClr val="FF0000"/>
                </a:solidFill>
                <a:latin typeface="Algerian" panose="04020705040A02060702" pitchFamily="82" charset="0"/>
              </a:rPr>
              <a:t>İSLAM COĞRAFYASININ İÇİNDE BULUNDUĞU DURUM</a:t>
            </a:r>
          </a:p>
        </p:txBody>
      </p:sp>
      <p:sp>
        <p:nvSpPr>
          <p:cNvPr id="4" name="İçerik Yer Tutucusu 3"/>
          <p:cNvSpPr>
            <a:spLocks noGrp="1"/>
          </p:cNvSpPr>
          <p:nvPr>
            <p:ph sz="half" idx="2"/>
          </p:nvPr>
        </p:nvSpPr>
        <p:spPr>
          <a:xfrm>
            <a:off x="4648200" y="1600200"/>
            <a:ext cx="4343400" cy="5257800"/>
          </a:xfrm>
        </p:spPr>
        <p:txBody>
          <a:bodyPr>
            <a:normAutofit/>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tr-TR" dirty="0"/>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8</a:t>
            </a:fld>
            <a:endParaRPr lang="tr-TR" sz="1600" b="1" dirty="0">
              <a:latin typeface="Times New Roman" pitchFamily="18" charset="0"/>
              <a:cs typeface="Times New Roman" pitchFamily="18" charset="0"/>
            </a:endParaRPr>
          </a:p>
        </p:txBody>
      </p:sp>
      <p:pic>
        <p:nvPicPr>
          <p:cNvPr id="7" name="5 İçerik Yer Tutucusu" descr="sadat harita.jpg"/>
          <p:cNvPicPr>
            <a:picLocks noChangeAspect="1"/>
          </p:cNvPicPr>
          <p:nvPr/>
        </p:nvPicPr>
        <p:blipFill>
          <a:blip r:embed="rId2" cstate="print"/>
          <a:stretch>
            <a:fillRect/>
          </a:stretch>
        </p:blipFill>
        <p:spPr>
          <a:xfrm>
            <a:off x="5004048" y="1484784"/>
            <a:ext cx="4139952" cy="4968552"/>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7308304" y="5085184"/>
            <a:ext cx="720080" cy="864096"/>
          </a:xfrm>
          <a:prstGeom prst="rect">
            <a:avLst/>
          </a:prstGeom>
        </p:spPr>
      </p:pic>
    </p:spTree>
    <p:extLst>
      <p:ext uri="{BB962C8B-B14F-4D97-AF65-F5344CB8AC3E}">
        <p14:creationId xmlns:p14="http://schemas.microsoft.com/office/powerpoint/2010/main" val="250136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fontScale="90000"/>
          </a:bodyPr>
          <a:lstStyle/>
          <a:p>
            <a:pPr algn="ctr"/>
            <a:r>
              <a:rPr lang="tr-TR" b="1" dirty="0">
                <a:solidFill>
                  <a:srgbClr val="00B050"/>
                </a:solidFill>
                <a:latin typeface="Algerian" pitchFamily="82" charset="0"/>
              </a:rPr>
              <a:t>İSLÂM DÜNYASININ </a:t>
            </a:r>
            <a:br>
              <a:rPr lang="tr-TR" b="1" dirty="0">
                <a:solidFill>
                  <a:srgbClr val="00B050"/>
                </a:solidFill>
                <a:latin typeface="Algerian" pitchFamily="82" charset="0"/>
              </a:rPr>
            </a:br>
            <a:r>
              <a:rPr lang="tr-TR" b="1" dirty="0">
                <a:solidFill>
                  <a:srgbClr val="00B050"/>
                </a:solidFill>
                <a:latin typeface="Algerian" pitchFamily="82" charset="0"/>
              </a:rPr>
              <a:t>İÇİNDE BULUNDUĞU DURUM</a:t>
            </a:r>
            <a:endParaRPr lang="tr-TR" dirty="0"/>
          </a:p>
        </p:txBody>
      </p:sp>
      <p:sp>
        <p:nvSpPr>
          <p:cNvPr id="3" name="İçerik Yer Tutucusu 2"/>
          <p:cNvSpPr>
            <a:spLocks noGrp="1"/>
          </p:cNvSpPr>
          <p:nvPr>
            <p:ph sz="half" idx="1"/>
          </p:nvPr>
        </p:nvSpPr>
        <p:spPr>
          <a:xfrm>
            <a:off x="-1" y="1600200"/>
            <a:ext cx="5004049" cy="4925144"/>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lvl="0" indent="0" algn="ctr">
              <a:buNone/>
            </a:pPr>
            <a:r>
              <a:rPr lang="tr-TR" b="1" dirty="0">
                <a:solidFill>
                  <a:srgbClr val="FF0000"/>
                </a:solidFill>
                <a:latin typeface="Times New Roman" panose="02020603050405020304" pitchFamily="18" charset="0"/>
                <a:cs typeface="Times New Roman" panose="02020603050405020304" pitchFamily="18" charset="0"/>
              </a:rPr>
              <a:t>BUGÜN TOPRAKLARINA EN ÇOK MÜDAHALE EDİLEN</a:t>
            </a:r>
            <a:r>
              <a:rPr lang="tr-TR" b="1" dirty="0">
                <a:latin typeface="Times New Roman" panose="02020603050405020304" pitchFamily="18" charset="0"/>
                <a:cs typeface="Times New Roman" panose="02020603050405020304" pitchFamily="18" charset="0"/>
              </a:rPr>
              <a:t>, </a:t>
            </a:r>
          </a:p>
          <a:p>
            <a:pPr marL="0" lvl="0" indent="0" algn="ctr">
              <a:buNone/>
            </a:pPr>
            <a:r>
              <a:rPr lang="tr-TR" b="1" dirty="0">
                <a:solidFill>
                  <a:srgbClr val="0070C0"/>
                </a:solidFill>
                <a:latin typeface="Times New Roman" panose="02020603050405020304" pitchFamily="18" charset="0"/>
                <a:cs typeface="Times New Roman" panose="02020603050405020304" pitchFamily="18" charset="0"/>
              </a:rPr>
              <a:t>BİRLEŞMİŞ MİLLETLERİ EN FAZLA MEŞGUL EDEN</a:t>
            </a:r>
            <a:r>
              <a:rPr lang="tr-TR" b="1" dirty="0">
                <a:latin typeface="Times New Roman" panose="02020603050405020304" pitchFamily="18" charset="0"/>
                <a:cs typeface="Times New Roman" panose="02020603050405020304" pitchFamily="18" charset="0"/>
              </a:rPr>
              <a:t>, </a:t>
            </a:r>
          </a:p>
          <a:p>
            <a:pPr marL="0" lvl="0" indent="0" algn="ctr">
              <a:buNone/>
            </a:pPr>
            <a:r>
              <a:rPr lang="tr-TR" b="1" dirty="0">
                <a:latin typeface="Times New Roman" panose="02020603050405020304" pitchFamily="18" charset="0"/>
                <a:cs typeface="Times New Roman" panose="02020603050405020304" pitchFamily="18" charset="0"/>
              </a:rPr>
              <a:t>TERÖR VE ANARŞİNİN TOPRAKLARINDA EKSİK OLMADIĞI, </a:t>
            </a:r>
          </a:p>
          <a:p>
            <a:pPr marL="0" lvl="0" indent="0" algn="ctr">
              <a:buNone/>
            </a:pPr>
            <a:r>
              <a:rPr lang="tr-TR" b="1" dirty="0">
                <a:solidFill>
                  <a:srgbClr val="00B050"/>
                </a:solidFill>
                <a:latin typeface="Times New Roman" panose="02020603050405020304" pitchFamily="18" charset="0"/>
                <a:cs typeface="Times New Roman" panose="02020603050405020304" pitchFamily="18" charset="0"/>
              </a:rPr>
              <a:t>KAYNAKLARI YABANCI GÜÇLER TARAFINDAN YÖNETİLEN, </a:t>
            </a:r>
          </a:p>
          <a:p>
            <a:pPr marL="0" lvl="0" indent="0" algn="ctr">
              <a:buNone/>
            </a:pPr>
            <a:r>
              <a:rPr lang="tr-TR" b="1" dirty="0">
                <a:solidFill>
                  <a:srgbClr val="C00000"/>
                </a:solidFill>
                <a:latin typeface="Times New Roman" panose="02020603050405020304" pitchFamily="18" charset="0"/>
                <a:cs typeface="Times New Roman" panose="02020603050405020304" pitchFamily="18" charset="0"/>
              </a:rPr>
              <a:t>İNSAN HAK VE ÖZGÜRLÜKLERİNİN İHLAL EDİLDİĞİ, </a:t>
            </a:r>
          </a:p>
          <a:p>
            <a:endParaRPr lang="tr-TR" sz="2000" dirty="0"/>
          </a:p>
        </p:txBody>
      </p:sp>
      <p:sp>
        <p:nvSpPr>
          <p:cNvPr id="4" name="İçerik Yer Tutucusu 3"/>
          <p:cNvSpPr>
            <a:spLocks noGrp="1"/>
          </p:cNvSpPr>
          <p:nvPr>
            <p:ph sz="half" idx="2"/>
          </p:nvPr>
        </p:nvSpPr>
        <p:spPr>
          <a:xfrm>
            <a:off x="5004048" y="1628800"/>
            <a:ext cx="4139952" cy="4724400"/>
          </a:xfrm>
        </p:spPr>
        <p:txBody>
          <a:bodyPr>
            <a:normAutofit fontScale="92500" lnSpcReduction="20000"/>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tr-TR" dirty="0"/>
              <a:t>www.assam.org.tr</a:t>
            </a:r>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9</a:t>
            </a:fld>
            <a:endParaRPr lang="tr-TR" sz="1600" b="1" dirty="0">
              <a:latin typeface="Times New Roman" pitchFamily="18" charset="0"/>
              <a:cs typeface="Times New Roman" pitchFamily="18" charset="0"/>
            </a:endParaRPr>
          </a:p>
        </p:txBody>
      </p:sp>
      <p:pic>
        <p:nvPicPr>
          <p:cNvPr id="7" name="5 İçerik Yer Tutucusu" descr="sadat harita.jpg"/>
          <p:cNvPicPr>
            <a:picLocks noChangeAspect="1"/>
          </p:cNvPicPr>
          <p:nvPr/>
        </p:nvPicPr>
        <p:blipFill>
          <a:blip r:embed="rId2" cstate="print"/>
          <a:stretch>
            <a:fillRect/>
          </a:stretch>
        </p:blipFill>
        <p:spPr>
          <a:xfrm>
            <a:off x="5004049" y="1556792"/>
            <a:ext cx="4139951" cy="4896544"/>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6948264" y="5085184"/>
            <a:ext cx="720080" cy="864096"/>
          </a:xfrm>
          <a:prstGeom prst="rect">
            <a:avLst/>
          </a:prstGeom>
        </p:spPr>
      </p:pic>
    </p:spTree>
    <p:extLst>
      <p:ext uri="{BB962C8B-B14F-4D97-AF65-F5344CB8AC3E}">
        <p14:creationId xmlns:p14="http://schemas.microsoft.com/office/powerpoint/2010/main" val="3123343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27391</TotalTime>
  <Words>4060</Words>
  <Application>Microsoft Office PowerPoint</Application>
  <PresentationFormat>Ekran Gösterisi (4:3)</PresentationFormat>
  <Paragraphs>941</Paragraphs>
  <Slides>55</Slides>
  <Notes>4</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1</vt:i4>
      </vt:variant>
      <vt:variant>
        <vt:lpstr>Slayt Başlıkları</vt:lpstr>
      </vt:variant>
      <vt:variant>
        <vt:i4>55</vt:i4>
      </vt:variant>
    </vt:vector>
  </HeadingPairs>
  <TitlesOfParts>
    <vt:vector size="66" baseType="lpstr">
      <vt:lpstr>Algerian</vt:lpstr>
      <vt:lpstr>Arial</vt:lpstr>
      <vt:lpstr>Calibri</vt:lpstr>
      <vt:lpstr>Courier New</vt:lpstr>
      <vt:lpstr>Franklin Gothic Book</vt:lpstr>
      <vt:lpstr>Franklin Gothic Medium</vt:lpstr>
      <vt:lpstr>Times New Roman</vt:lpstr>
      <vt:lpstr>Wingdings</vt:lpstr>
      <vt:lpstr>Wingdings 2</vt:lpstr>
      <vt:lpstr>Gezinti</vt:lpstr>
      <vt:lpstr>Slayt</vt:lpstr>
      <vt:lpstr>ASSAM</vt:lpstr>
      <vt:lpstr>5.uluslararası ASSAM  İSLÂM BİRLİĞİ KONGRESİ</vt:lpstr>
      <vt:lpstr>5. uluslararası ASSAM  İSLÂM BİRLİĞİ KONGRESİ</vt:lpstr>
      <vt:lpstr>5. uluslararasI ASSAM  İSLÂM BİRLİĞİ KONGRESİ</vt:lpstr>
      <vt:lpstr>İSLAM COĞRAFYASININ  (ASRİKA) JEOPOLİTİK DEĞERİ</vt:lpstr>
      <vt:lpstr>İSLAM COĞRAFYASININ  ASRİKA (ASYA-AFRİKA)  JEOPOLİTİK DEĞERİ</vt:lpstr>
      <vt:lpstr>İSLAM COĞRAFYASININ  ASRİKA JEOPOLİTİK DEĞERİ</vt:lpstr>
      <vt:lpstr>İSLÂM DÜNYASININ  İÇİNDE BULUNDUĞU DURUM</vt:lpstr>
      <vt:lpstr>İSLÂM DÜNYASININ  İÇİNDE BULUNDUĞU DURUM</vt:lpstr>
      <vt:lpstr>İSLÂM DÜNYASININ  İÇİNDE BULUNDUĞU DURUM</vt:lpstr>
      <vt:lpstr>İSLAM ÜLKELERİ BİRLİĞİ SÜRECİNDE ASSAM KONGRELERİ </vt:lpstr>
      <vt:lpstr>İSLAM ÜLKELERİ BİRLİĞİ SÜRECİNDE ASSAM KONGRELERİ </vt:lpstr>
      <vt:lpstr>İSLAM ÜLKELERİ BİRLİĞİ SÜRECİNDE ASSAM KONGRELERİ</vt:lpstr>
      <vt:lpstr>İSLAM ÜLKELERİ BİRLİĞİ SÜRECİNDE ASSAM KONGRELERİ</vt:lpstr>
      <vt:lpstr>İSLAM ÜLKELERİ BİRLİĞİ SÜRECİNDE  ASSAM KONGRELERİ</vt:lpstr>
      <vt:lpstr>İSLÂM ÜLKELERİ BİRLİĞİ SÜRECİNDE ASSAM KONGRELERİ</vt:lpstr>
      <vt:lpstr> ASSAM İSLÂM BİRLİĞİ ANAYASA MODELİ  </vt:lpstr>
      <vt:lpstr> İSLÂM BİRLĞİ SÜRECİNDE ASSAM TASAVVURU (KONFEDERASYON-FEDERASYONLAR VE MİLLİ DEVLETLERİN SORUMLU OLACAKLARI FAALİYET ALANLARI)  </vt:lpstr>
      <vt:lpstr>İSLÂM BİRLİĞİ İÇİN BİR MODELİN TESPİTİNDE ASSAM YOL HARİTASI</vt:lpstr>
      <vt:lpstr>İSLÂM ÜLKELERİ BİRLİĞİ SÜRECİNDE   ASSAM TASAVVURU</vt:lpstr>
      <vt:lpstr>İSLÂM ÜLKELERİ BİRLİĞİ SÜRECİNDE   ASSAM TASAVVURU </vt:lpstr>
      <vt:lpstr>İSLÂM ÜLKERİ BİRLİĞİ SÜRECİNDE   ASSAM TASAVVURU </vt:lpstr>
      <vt:lpstr>İSLÂM ÜLKELERİ BİRLİĞİ SÜRECİNDE ASSAM TASAVVURU</vt:lpstr>
      <vt:lpstr>5. ULUSLARARASI ASSAM İSLAM BİRLİĞİ KONGRESİ  ASRİKA İSLAM ÜLKELERİ KONFEDERASYONA BAĞLI BÖLGESEL FEDERAL DEVLETLER HARİTASI</vt:lpstr>
      <vt:lpstr>İSLÂM ÜLKELERİ BİRLİĞİ SÜRECİNDE ASSAM TASAVVURU</vt:lpstr>
      <vt:lpstr>İSLAM ÜLKELERİ BİRLİĞİ SÜRECİNDE ASSAM TASAVVURU</vt:lpstr>
      <vt:lpstr>İSLÂM ÜLKELERİ BİRLİĞİ SÜRECİNDE ASSAM TASAVVURU</vt:lpstr>
      <vt:lpstr>İSLÂM ÜLKELERİ BİRLİĞİ SÜRECİNDE ASSAM TASAVVURU</vt:lpstr>
      <vt:lpstr>İSLAM ÜLKELERİ BİRLİĞİ SÜRECİNDE 5.ASSAM KONGRESİ</vt:lpstr>
      <vt:lpstr>İSLAM ÜLKELERİ BİRLİĞİ SÜRECİNDE  5. ASSAM KONGRESİ</vt:lpstr>
      <vt:lpstr>İSLAM ÜLKELERİ BİRLİĞİ SÜRECİNDE  5. ASSAM KONGRESİ</vt:lpstr>
      <vt:lpstr>İSLAM ÜLKELERİ BİRLİĞİ SÜRECİNDE  5. ASSAM KONGRESİ</vt:lpstr>
      <vt:lpstr>İSLAM ÜLKELERİ BİRLİĞİ SÜRECİNDE  5. ASSAM KONGRESİ</vt:lpstr>
      <vt:lpstr>5. ULUSLARARASI ASSAM  İSLAM BİRLİĞİ KONGRESİ </vt:lpstr>
      <vt:lpstr>   ASRİKA İSLAM ÜLKELERİ  KONFEDERASYONU SAVUNMA SANAYİ  BAŞKANLIĞI TEŞKİLAT ŞEMASI  </vt:lpstr>
      <vt:lpstr>5. ULUSLARARASI ASSAM  İSLAM BİRLİĞİ KONGRESİ </vt:lpstr>
      <vt:lpstr>5. ULUSLARARASI ASSAM  İSLAM BİRLİĞİ KONGRESİ </vt:lpstr>
      <vt:lpstr>5. ULUSLARARASI ASSAM  İSLAM BİRLİĞİ KONGRESİ </vt:lpstr>
      <vt:lpstr>5. ULUSLARARASI ASSAM  İSLAM BİRLİĞİ KONGRESİ </vt:lpstr>
      <vt:lpstr>5. ULUSLARARASI ASSAM  İSLAM BİRLİĞİ KONGRESİ </vt:lpstr>
      <vt:lpstr>5. ULUSLARARASI ASSAM  İSLAM BİRLİĞİ KONGRESİ </vt:lpstr>
      <vt:lpstr>ASRİKA  İSLAM ÜLKELERİ KONFEDERASYONU  SAVUNMA ORGANİZASYONU </vt:lpstr>
      <vt:lpstr>5. ULUSLARARASI ASSAM  İSLAM BİRLİĞİ KONGRESİ </vt:lpstr>
      <vt:lpstr>5. ULUSLARARASI ASSAM İSLAM BİRLİĞİ KONGRESİ</vt:lpstr>
      <vt:lpstr>FEDERAL BÖLGELERDEKİ  MÜŞTEREK HAREKAT KOMUTANLIĞINA BAĞLI  KUVVET, KURUM VE BİRLİKLER</vt:lpstr>
      <vt:lpstr>5. ULUSLARARASI ASSAM  İSLAM BİRLİĞİ KONGRESİ </vt:lpstr>
      <vt:lpstr>5. ULUSLARARASI ASSAM  İSLAM BİRLİĞİ KONGRESİ </vt:lpstr>
      <vt:lpstr>5. ULUSLARARASI ASSAM  İSLAM BİRLİĞİ KONGRESİ </vt:lpstr>
      <vt:lpstr>5. ULUSLARARASI ASSAM  İSLAM BİRLİĞİ KONGRESİ </vt:lpstr>
      <vt:lpstr>5. ULUSLARARASI ASSAM  İSLAM BİRLİĞİ KONGRESİ </vt:lpstr>
      <vt:lpstr>5. ULUSLARARASI ASSAM  İSLAM BİRLİĞİ KONGRESİ </vt:lpstr>
      <vt:lpstr>5. ULUSLARARASI ASSAM  İSLAM BİRLİĞİ KONGRESİ </vt:lpstr>
      <vt:lpstr>5. ULUSLARARASI ASSAM  İSLAM BİRLİĞİ KONGRESİ </vt:lpstr>
      <vt:lpstr>5. ULUSLARARASI ASSAM İSLAM BİRLİĞİ KONGRESİ</vt:lpstr>
      <vt:lpstr>5. ULUSLARARASI ASSAM KONGRESİ-2021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Adnan TANRIVERDI</dc:creator>
  <cp:lastModifiedBy>Ersan ERGÜR</cp:lastModifiedBy>
  <cp:revision>1289</cp:revision>
  <dcterms:created xsi:type="dcterms:W3CDTF">2014-10-26T19:39:06Z</dcterms:created>
  <dcterms:modified xsi:type="dcterms:W3CDTF">2021-12-17T06:12:10Z</dcterms:modified>
</cp:coreProperties>
</file>